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69A00-EAB9-4B80-8323-180D78202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A6AB8D-85A5-460A-8709-62BC8ECE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19090-AD72-4ACF-913D-9AA328E7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94367-1B4A-4054-9016-6DD21DDE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9D7F5-6FC7-4326-8DEE-AD3D52F7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38F6E-8D5A-4BB0-876A-460EF56A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E2B3E-45B4-4FF4-AD77-F4DD7CCD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4E6C9-50B5-49F5-9DFB-BCC493F8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102E5-209C-4A2A-8313-3AAE26CB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43018-526E-42B4-BCAD-963C727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1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D1B905-CD0E-4608-86EA-752D13A2C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AA14E6-FE55-405A-BF6D-24169C19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77B1D-69F4-4BEE-B94D-860DA4AE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93E9-42C2-4DB8-BA00-6BF8AD0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8026E-958E-4343-9C3A-73EB8ED5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59412-78D0-4AFC-B9DC-F839FA4F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50051-F0EE-481F-B061-E0A5609B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20463-1B66-4A74-9D1E-7EB34932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87877-1123-4962-ACEB-784F864F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B8984-EC32-4C15-A7ED-3F06B8F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1D11-0497-473E-B6A5-7F2604B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F0B8-8399-454F-8DD5-2396B828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EFCCC-1081-49F3-B9A0-83F19577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34003-077B-4FE9-A4D6-72DFAC64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A7AC2-39F9-447B-8228-7BEF37B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3F3E-6BC6-49E4-97B9-71DE3BAD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ACEB-2F5B-456B-A369-AE9EAA7EB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9CCBC2-9D38-4275-A86A-259FAA7D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8B0B3-74BB-47D7-97C4-AC5395A1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9F7A0-0A78-4D54-8310-164E845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C34DD-45B0-4D00-8727-B4B29258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0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B33E5-C76E-4225-A605-DDEE4CAC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95EB3-06E7-4401-B386-9609D54CE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CA631-B891-46D7-92A4-813BD6F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79174-12F1-43EB-96A0-33D09540F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71E87-4525-4E31-BFE0-02FD550D9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9DAF6-A1AE-4D39-AA54-A941504A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38422-F0EC-49EF-9FBA-9F596AAC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C12A2-EB14-490E-95A6-D91F875F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52DEE-F0BD-4665-97DC-0BFBA505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D2536D-C6D1-4078-9FCE-68293D5D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70607-1147-477A-B6F0-E61E131C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E42C5-7ABB-4161-AA8A-341EC6E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6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DC8F09-069E-46E8-86D5-7C3BC373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2F187-1D54-4E6B-921D-DC8BA57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678C1-DC3E-49BC-A84F-550B151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1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472F4-9E81-4EAF-91E6-6D0FCE88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C414E-1C9A-40D0-842A-5783D59C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6C344-17BB-4E00-BC6A-FF2F5090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2AE72-B5B2-49BA-9ABF-0BEBB0A4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FAC8D-B3E1-4AB6-B7DA-04AC4E88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E171A-516D-4537-9772-FA2E9D0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4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9149-E1AD-4BBC-B4AE-32990174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1232CF-5375-453B-A661-958766931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53A92-98E6-492D-9FC1-44E22FB2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15A48-EE9A-400B-884C-8838B6FA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4C714-DA09-490A-889B-B80A7724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81FC-0E8C-4F87-B457-D2F9DE11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DB03E8-8DF2-45BD-9D12-BE57C145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1310C-8D3D-4F50-BCCE-D9D85925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913A1-3D11-4FA7-BAB5-20BC5759E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1724-199D-4A9E-BFC2-AD1048F29463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A3394-5F07-48FC-9257-873D59D42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D6D1F-B6D8-4C62-AAF1-AA152C457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AC7D-F97D-44E7-9ED1-3643F398F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32DC-FA1C-453E-BA26-1C7FAB7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NFA -&gt; DFA -&gt; FAM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84A0B-E54A-4AE5-902A-B90660EF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4" y="4178103"/>
            <a:ext cx="10515600" cy="535819"/>
          </a:xfrm>
        </p:spPr>
        <p:txBody>
          <a:bodyPr/>
          <a:lstStyle/>
          <a:p>
            <a:pPr algn="r"/>
            <a:r>
              <a:rPr lang="zh-CN" altLang="en-US" dirty="0"/>
              <a:t>小组成员：李秋林、东鑫、张宏源、马睿</a:t>
            </a:r>
          </a:p>
        </p:txBody>
      </p:sp>
    </p:spTree>
    <p:extLst>
      <p:ext uri="{BB962C8B-B14F-4D97-AF65-F5344CB8AC3E}">
        <p14:creationId xmlns:p14="http://schemas.microsoft.com/office/powerpoint/2010/main" val="298038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8929-9D7B-4A49-9A0D-B85131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F43C-F798-4F27-8CD2-71BB5F02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235"/>
            <a:ext cx="10515600" cy="4351338"/>
          </a:xfrm>
        </p:spPr>
        <p:txBody>
          <a:bodyPr/>
          <a:lstStyle/>
          <a:p>
            <a:r>
              <a:rPr lang="en-US" altLang="zh-CN" dirty="0"/>
              <a:t>class Graph: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node_num</a:t>
            </a:r>
            <a:r>
              <a:rPr lang="en-US" altLang="zh-CN" dirty="0"/>
              <a:t> = 0</a:t>
            </a:r>
          </a:p>
          <a:p>
            <a:pPr lvl="1"/>
            <a:r>
              <a:rPr lang="en-US" altLang="zh-CN" dirty="0"/>
              <a:t> edges = []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get_edge</a:t>
            </a:r>
            <a:r>
              <a:rPr lang="en-US" altLang="zh-CN" dirty="0"/>
              <a:t>(start, end)</a:t>
            </a:r>
          </a:p>
          <a:p>
            <a:pPr lvl="1"/>
            <a:r>
              <a:rPr lang="en-US" altLang="zh-CN" dirty="0" err="1"/>
              <a:t>get_end</a:t>
            </a:r>
            <a:r>
              <a:rPr lang="en-US" altLang="zh-CN" dirty="0"/>
              <a:t>(start, 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add_edge</a:t>
            </a:r>
            <a:r>
              <a:rPr lang="en-US" altLang="zh-CN" dirty="0"/>
              <a:t>(start, end, value)</a:t>
            </a:r>
          </a:p>
        </p:txBody>
      </p:sp>
    </p:spTree>
    <p:extLst>
      <p:ext uri="{BB962C8B-B14F-4D97-AF65-F5344CB8AC3E}">
        <p14:creationId xmlns:p14="http://schemas.microsoft.com/office/powerpoint/2010/main" val="254643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8929-9D7B-4A49-9A0D-B85131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F43C-F798-4F27-8CD2-71BB5F02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235"/>
            <a:ext cx="10515600" cy="4351338"/>
          </a:xfrm>
        </p:spPr>
        <p:txBody>
          <a:bodyPr/>
          <a:lstStyle/>
          <a:p>
            <a:r>
              <a:rPr lang="en-US" altLang="zh-CN" dirty="0"/>
              <a:t>wait</a:t>
            </a:r>
            <a:r>
              <a:rPr lang="zh-CN" altLang="en-US" dirty="0"/>
              <a:t>代表待处理的状态集，初始只有开始状态</a:t>
            </a:r>
            <a:endParaRPr lang="en-US" altLang="zh-CN" dirty="0"/>
          </a:p>
          <a:p>
            <a:r>
              <a:rPr lang="en-US" altLang="zh-CN" dirty="0" err="1"/>
              <a:t>state_name</a:t>
            </a:r>
            <a:r>
              <a:rPr lang="zh-CN" altLang="en-US" dirty="0"/>
              <a:t>用来存储最终状态转换矩阵的表的第一列</a:t>
            </a:r>
            <a:endParaRPr lang="en-US" altLang="zh-CN" dirty="0"/>
          </a:p>
          <a:p>
            <a:r>
              <a:rPr lang="en-US" altLang="zh-CN" dirty="0" err="1"/>
              <a:t>new_set</a:t>
            </a:r>
            <a:r>
              <a:rPr lang="zh-CN" altLang="en-US" dirty="0"/>
              <a:t>用来存储整个状态转换矩阵</a:t>
            </a:r>
            <a:endParaRPr lang="en-US" altLang="zh-CN" dirty="0"/>
          </a:p>
          <a:p>
            <a:r>
              <a:rPr lang="en-US" altLang="zh-CN" dirty="0"/>
              <a:t>name</a:t>
            </a:r>
            <a:r>
              <a:rPr lang="zh-CN" altLang="en-US" dirty="0"/>
              <a:t>就是对最终求得的状态转换矩阵的第一列的状态集重新标号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8929-9D7B-4A49-9A0D-B85131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eps_cover</a:t>
            </a:r>
            <a:r>
              <a:rPr lang="en-US" altLang="zh-CN" dirty="0"/>
              <a:t>(_graph, T) </a:t>
            </a:r>
            <a:r>
              <a:rPr lang="zh-CN" altLang="en-US" dirty="0"/>
              <a:t>闭包函数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F43C-F798-4F27-8CD2-71BB5F02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235"/>
            <a:ext cx="10515600" cy="4351338"/>
          </a:xfrm>
        </p:spPr>
        <p:txBody>
          <a:bodyPr/>
          <a:lstStyle/>
          <a:p>
            <a:r>
              <a:rPr lang="zh-CN" altLang="en-US" dirty="0"/>
              <a:t>先将状态集</a:t>
            </a:r>
            <a:r>
              <a:rPr lang="en-US" altLang="zh-CN" dirty="0"/>
              <a:t>T</a:t>
            </a:r>
            <a:r>
              <a:rPr lang="zh-CN" altLang="en-US" dirty="0"/>
              <a:t>加入结果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从这些状态出发，求走一条</a:t>
            </a:r>
            <a:r>
              <a:rPr lang="en-US" altLang="zh-CN" dirty="0"/>
              <a:t>ε</a:t>
            </a:r>
            <a:r>
              <a:rPr lang="zh-CN" altLang="en-US" dirty="0"/>
              <a:t>能到哪些状态，去重后加入结果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再从新的结果集出发继续求闭包，一直递归，直到闭包结束。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40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8929-9D7B-4A49-9A0D-B85131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 -&gt; DFA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F43C-F798-4F27-8CD2-71BB5F02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先求初始状态的闭包，加入待处理的状态集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循环终止条件：没有要处理的状态集</a:t>
            </a:r>
            <a:r>
              <a:rPr lang="en-US" altLang="zh-CN" dirty="0"/>
              <a:t>I</a:t>
            </a:r>
          </a:p>
          <a:p>
            <a:endParaRPr lang="en-US" altLang="zh-CN" dirty="0"/>
          </a:p>
          <a:p>
            <a:r>
              <a:rPr lang="zh-CN" altLang="en-US" dirty="0"/>
              <a:t>从待处理的状态集中取出第一个，然后看经过每个终结符它能到达哪些状态，然后对这些状态取闭包。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判断：如果状态转换矩阵的第二列和第三列已经处理过了，则不将他们加入到待处理的状态集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将现在处理的状态集</a:t>
            </a:r>
            <a:r>
              <a:rPr lang="en-US" altLang="zh-CN" dirty="0"/>
              <a:t>I</a:t>
            </a:r>
            <a:r>
              <a:rPr lang="zh-CN" altLang="en-US" dirty="0"/>
              <a:t>从</a:t>
            </a:r>
            <a:r>
              <a:rPr lang="en-US" altLang="zh-CN" dirty="0"/>
              <a:t>wait</a:t>
            </a:r>
            <a:r>
              <a:rPr lang="zh-CN" altLang="en-US" dirty="0"/>
              <a:t>中删除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292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8929-9D7B-4A49-9A0D-B85131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F43C-F798-4F27-8CD2-71BB5F02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235"/>
            <a:ext cx="10515600" cy="4351338"/>
          </a:xfrm>
        </p:spPr>
        <p:txBody>
          <a:bodyPr/>
          <a:lstStyle/>
          <a:p>
            <a:r>
              <a:rPr lang="en-US" altLang="zh-CN" dirty="0" err="1"/>
              <a:t>Dfa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用来存储每个阶段划分好的等价类集合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是目的等价类</a:t>
            </a:r>
            <a:r>
              <a:rPr lang="en-US" altLang="zh-CN" dirty="0"/>
              <a:t>(</a:t>
            </a:r>
            <a:r>
              <a:rPr lang="zh-CN" altLang="en-US" dirty="0"/>
              <a:t>判断哪些状态可以经过</a:t>
            </a:r>
            <a:r>
              <a:rPr lang="en-US" altLang="zh-CN" dirty="0"/>
              <a:t>char</a:t>
            </a:r>
            <a:r>
              <a:rPr lang="zh-CN" altLang="en-US" dirty="0"/>
              <a:t>到达该等价类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初始为终态集和非终态集</a:t>
            </a:r>
          </a:p>
        </p:txBody>
      </p:sp>
    </p:spTree>
    <p:extLst>
      <p:ext uri="{BB962C8B-B14F-4D97-AF65-F5344CB8AC3E}">
        <p14:creationId xmlns:p14="http://schemas.microsoft.com/office/powerpoint/2010/main" val="708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8929-9D7B-4A49-9A0D-B85131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 </a:t>
            </a:r>
            <a:r>
              <a:rPr lang="zh-CN" altLang="en-US" dirty="0"/>
              <a:t>最少化（参考</a:t>
            </a:r>
            <a:r>
              <a:rPr lang="en-US" altLang="zh-CN" dirty="0"/>
              <a:t>Hopcroft</a:t>
            </a:r>
            <a:r>
              <a:rPr lang="zh-CN" altLang="en-US" dirty="0"/>
              <a:t>算法）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F43C-F798-4F27-8CD2-71BB5F02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循环终止条件：没有要目的等价类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W</a:t>
            </a:r>
            <a:r>
              <a:rPr lang="zh-CN" altLang="en-US" dirty="0"/>
              <a:t>中随变取一个目的等价类</a:t>
            </a:r>
            <a:r>
              <a:rPr lang="en-US" altLang="zh-CN" dirty="0"/>
              <a:t>A</a:t>
            </a:r>
            <a:r>
              <a:rPr lang="zh-CN" altLang="en-US" dirty="0"/>
              <a:t>，然后移除掉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对于每个终结符，判断上一个阶段求得的等价类</a:t>
            </a:r>
            <a:r>
              <a:rPr lang="en-US" altLang="zh-CN" dirty="0"/>
              <a:t>Y</a:t>
            </a:r>
            <a:r>
              <a:rPr lang="zh-CN" altLang="en-US" dirty="0"/>
              <a:t>中，哪些状态可以经过该终结符到达</a:t>
            </a:r>
            <a:r>
              <a:rPr lang="en-US" altLang="zh-CN" dirty="0"/>
              <a:t>A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如果有不属于等价类</a:t>
            </a:r>
            <a:r>
              <a:rPr lang="en-US" altLang="zh-CN" dirty="0"/>
              <a:t>Y</a:t>
            </a:r>
            <a:r>
              <a:rPr lang="zh-CN" altLang="en-US" dirty="0"/>
              <a:t>的状态，则将等价类</a:t>
            </a:r>
            <a:r>
              <a:rPr lang="en-US" altLang="zh-CN" dirty="0"/>
              <a:t>Y</a:t>
            </a:r>
            <a:r>
              <a:rPr lang="zh-CN" altLang="en-US" dirty="0"/>
              <a:t>进行拆分，把能到目的等价类</a:t>
            </a:r>
            <a:r>
              <a:rPr lang="en-US" altLang="zh-CN" dirty="0"/>
              <a:t>A</a:t>
            </a:r>
            <a:r>
              <a:rPr lang="zh-CN" altLang="en-US" dirty="0"/>
              <a:t>的和不能到的拆开。如果等价类</a:t>
            </a:r>
            <a:r>
              <a:rPr lang="en-US" altLang="zh-CN" dirty="0"/>
              <a:t>Y</a:t>
            </a:r>
            <a:r>
              <a:rPr lang="zh-CN" altLang="en-US" dirty="0"/>
              <a:t>在目的等价类中，则先把它从中删除掉，否则直接把拆分后的结果加入到目的等价类</a:t>
            </a:r>
            <a:endParaRPr lang="en-US" altLang="zh-CN" dirty="0"/>
          </a:p>
          <a:p>
            <a:pPr marL="457200" lvl="1" indent="0">
              <a:lnSpc>
                <a:spcPct val="160000"/>
              </a:lnSpc>
              <a:buNone/>
            </a:pP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如果没有不属于等价类</a:t>
            </a:r>
            <a:r>
              <a:rPr lang="en-US" altLang="zh-CN" dirty="0"/>
              <a:t>Y</a:t>
            </a:r>
            <a:r>
              <a:rPr lang="zh-CN" altLang="en-US" dirty="0"/>
              <a:t>的状态，说明等价类</a:t>
            </a:r>
            <a:r>
              <a:rPr lang="en-US" altLang="zh-CN" dirty="0"/>
              <a:t>Y</a:t>
            </a:r>
            <a:r>
              <a:rPr lang="zh-CN" altLang="en-US" dirty="0"/>
              <a:t>是暂时不需要拆分的，直接将</a:t>
            </a:r>
            <a:r>
              <a:rPr lang="en-US" altLang="zh-CN" dirty="0"/>
              <a:t>Y</a:t>
            </a:r>
            <a:r>
              <a:rPr lang="zh-CN" altLang="en-US" dirty="0"/>
              <a:t>加入新划分的等价类集合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sz="3300" dirty="0"/>
              <a:t>把所有终结符处理完后，更新</a:t>
            </a:r>
            <a:r>
              <a:rPr lang="en-US" altLang="zh-CN" sz="3300" dirty="0"/>
              <a:t>P</a:t>
            </a:r>
            <a:r>
              <a:rPr lang="zh-CN" altLang="en-US" sz="3300" dirty="0"/>
              <a:t>，也就是新划分的等价类集合</a:t>
            </a:r>
            <a:endParaRPr lang="en-US" altLang="zh-CN" sz="33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844783-F5AB-4321-8703-FDC26963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6E6E6"/>
                </a:solidFill>
                <a:effectLst/>
                <a:latin typeface="Arial" panose="020B0604020202020204" pitchFamily="34" charset="0"/>
                <a:ea typeface="Open Sans"/>
              </a:rPr>
              <a:t>如果没有不属于等价类Y的状态，说明等价类Y是暂时不需要拆分的，直接将Y加入新划分的等价类集合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478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Open Sans</vt:lpstr>
      <vt:lpstr>等线</vt:lpstr>
      <vt:lpstr>等线 Light</vt:lpstr>
      <vt:lpstr>Arial</vt:lpstr>
      <vt:lpstr>Office 主题​​</vt:lpstr>
      <vt:lpstr>NFA -&gt; DFA -&gt; FAM</vt:lpstr>
      <vt:lpstr>NFA存储</vt:lpstr>
      <vt:lpstr>参数准备</vt:lpstr>
      <vt:lpstr>eps_cover(_graph, T) 闭包函数</vt:lpstr>
      <vt:lpstr>NFA -&gt; DFA</vt:lpstr>
      <vt:lpstr>参数准备</vt:lpstr>
      <vt:lpstr>DFA 最少化（参考Hopcroft算法）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睿</dc:creator>
  <cp:lastModifiedBy>马 睿</cp:lastModifiedBy>
  <cp:revision>38</cp:revision>
  <dcterms:created xsi:type="dcterms:W3CDTF">2021-10-29T01:57:21Z</dcterms:created>
  <dcterms:modified xsi:type="dcterms:W3CDTF">2021-10-29T02:35:17Z</dcterms:modified>
</cp:coreProperties>
</file>