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C3470-8E5D-40F2-A0BD-B768DDBF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7981D-715F-48B2-8936-E940B533B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C4E73-30A4-40E0-AB3E-E244E8B1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14B61-F213-4BF9-85C0-C4608706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CB6D1-FACC-4E91-9D19-D8836DA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1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4B80C-045E-4AA1-8383-E794D752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C83A1-4DB1-4CB8-ADCD-7BC74419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79063-23D3-4FE2-936C-CC3CC748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3F23-295E-4C81-BB8D-86014E08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FC1BD-2891-4761-AE9F-D4B29502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4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76B20-5DF0-41A0-B84D-2A91E668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454C09-99E7-43A5-8531-16FF1785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430F3-41F5-4F26-8E85-F698FE9D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24D07-EBAD-42A8-B4C0-DACAE005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5AB75-BCDE-4AFC-A729-7AE07EBE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C5979-E86D-4C1E-9C82-8333AA75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4799D-F922-4BED-BFE8-A218ACE9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5BB68-EBFE-4C31-91D8-8004DCC5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61974-CF17-4D1A-A9F0-7CED80EF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BD8ED-5E94-44CC-9079-A8AB6AE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23446-1F4F-4C72-9796-C4B0AB4B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440D1-7E10-4CDE-9B8A-3F1C44A5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027CA-70EA-48C2-BA37-D6BF56B7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C72E5-BE66-4AEC-8B68-1365283A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FC02E-7776-4A33-A632-24ABE186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3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7AD71-F454-469F-B5E8-235A348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38A4B-6C95-4D04-A1F8-F4487F546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3420A-C0DC-4CCE-BB07-128211E1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16703-0AC5-4A20-8DC5-B8E3D231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ABFCA-B9C7-415B-952F-CE5650AA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CBEA1-5365-4F8C-8335-117BA896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6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2B627-439A-4436-8D0D-C9465BAC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36395-0280-4305-9B94-C29B9DF34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6C6CA-3D4F-4BD2-8A2E-95226D79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98B662-D25F-4A55-A931-89B877829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CCC7BE-C1C3-460B-8A1F-74CE62AB7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287C42-34AF-4BB5-8040-E8115A8A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6252F9-26E5-4165-9137-D522D68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ACF60B-4B42-430C-8B85-F7A5B3E0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8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99376-70DF-4A8D-B7E7-04A5FDC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DECF2-865C-45AD-87BC-91845674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E69DF6-58A8-4145-A50C-0137EE02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FAA771-0312-4200-8FEB-218AC775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FB72E3-C40B-4E61-AA2B-A132AABE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9A151-FD0A-4E74-A5AA-7936C61B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6731D-0C90-4961-B3CE-F8265518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1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3AF2A-CDE2-482F-B786-249C6D72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587F1-B18E-40EC-8950-64A53ED8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B833E-D33E-48C8-AAAC-AE911F5E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E3550-C32C-432B-8D0F-C3015069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5084-8900-41BE-AD03-6529D962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32F14-CD0F-4008-8861-58B49410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2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96DDF-FBF7-4559-80C0-ED6AB4F0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9DB835-4AA9-4837-9183-FAD2A5200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08EAF-3811-49DF-B4C1-7FC39027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79026-E8B2-4C40-AF69-5A22B84F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4A045-E393-4CE9-8961-F3B0D90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86CA7-F914-43E1-983C-E2ACEF38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738E99-C6A3-48CA-9913-8983FA26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0A482-F278-4A7E-861D-DE26BE21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571C5-A6A9-4F56-ACFC-8520D3C0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487F-6BF4-4CEB-9EC9-86063C636B7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0A0D-6017-497B-A49A-268E1B477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3E1D0-98C1-4C64-A4C4-58A1571AA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1E7D-03AD-4B54-A1F5-7ECE0713D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4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CB5C58-C910-4D3F-8BEA-44697045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9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LL(1)</a:t>
            </a:r>
            <a:r>
              <a:rPr lang="zh-CN" altLang="en-US" dirty="0"/>
              <a:t>分析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04B5D3-F465-4DC7-8D61-F2151CE5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5096"/>
            <a:ext cx="10515600" cy="692492"/>
          </a:xfrm>
        </p:spPr>
        <p:txBody>
          <a:bodyPr/>
          <a:lstStyle/>
          <a:p>
            <a:pPr marL="0" indent="0" algn="r">
              <a:buNone/>
            </a:pPr>
            <a:r>
              <a:rPr lang="zh-CN" altLang="en-US" dirty="0"/>
              <a:t>小组成员：李秋林、东鑫、张宏源、马睿</a:t>
            </a:r>
          </a:p>
        </p:txBody>
      </p:sp>
    </p:spTree>
    <p:extLst>
      <p:ext uri="{BB962C8B-B14F-4D97-AF65-F5344CB8AC3E}">
        <p14:creationId xmlns:p14="http://schemas.microsoft.com/office/powerpoint/2010/main" val="3577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CB5C58-C910-4D3F-8BEA-44697045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04B5D3-F465-4DC7-8D61-F2151CE5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产生式类：</a:t>
            </a:r>
            <a:r>
              <a:rPr lang="en-US" altLang="zh-CN" dirty="0"/>
              <a:t>Production</a:t>
            </a:r>
          </a:p>
          <a:p>
            <a:pPr lvl="1"/>
            <a:r>
              <a:rPr lang="zh-CN" altLang="en-US" dirty="0"/>
              <a:t>相当于一个</a:t>
            </a:r>
            <a:r>
              <a:rPr lang="en-US" altLang="zh-CN" dirty="0" err="1"/>
              <a:t>hashmap</a:t>
            </a:r>
            <a:r>
              <a:rPr lang="zh-CN" altLang="en-US" dirty="0"/>
              <a:t>，包含两个成员变量</a:t>
            </a:r>
            <a:r>
              <a:rPr lang="en-US" altLang="zh-CN" dirty="0"/>
              <a:t>left</a:t>
            </a:r>
            <a:r>
              <a:rPr lang="zh-CN" altLang="en-US" dirty="0"/>
              <a:t>（代表非终结符），</a:t>
            </a:r>
            <a:r>
              <a:rPr lang="en-US" altLang="zh-CN" dirty="0"/>
              <a:t>right</a:t>
            </a:r>
            <a:r>
              <a:rPr lang="zh-CN" altLang="en-US" dirty="0"/>
              <a:t>（代表右侧产生式）</a:t>
            </a:r>
            <a:endParaRPr lang="en-US" altLang="zh-CN" dirty="0"/>
          </a:p>
          <a:p>
            <a:r>
              <a:rPr lang="en-US" altLang="zh-CN" dirty="0"/>
              <a:t>first</a:t>
            </a:r>
            <a:r>
              <a:rPr lang="zh-CN" altLang="en-US" dirty="0"/>
              <a:t>集、</a:t>
            </a:r>
            <a:r>
              <a:rPr lang="en-US" altLang="zh-CN" dirty="0"/>
              <a:t>follow</a:t>
            </a:r>
            <a:r>
              <a:rPr lang="zh-CN" altLang="en-US" dirty="0"/>
              <a:t>集，预测分析表用</a:t>
            </a:r>
            <a:r>
              <a:rPr lang="en-US" altLang="zh-CN" dirty="0" err="1"/>
              <a:t>hashmap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非终结符、终结符用</a:t>
            </a:r>
            <a:r>
              <a:rPr lang="en-US" altLang="zh-CN" dirty="0" err="1"/>
              <a:t>Arraylist</a:t>
            </a:r>
            <a:r>
              <a:rPr lang="zh-CN" altLang="en-US" dirty="0"/>
              <a:t>存储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假定第一条产生式是包含开始符</a:t>
            </a:r>
            <a:endParaRPr lang="en-US" altLang="zh-CN" dirty="0"/>
          </a:p>
          <a:p>
            <a:r>
              <a:rPr lang="zh-CN" altLang="en-US" dirty="0"/>
              <a:t>对形如 </a:t>
            </a:r>
            <a:r>
              <a:rPr lang="en-US" altLang="zh-CN" dirty="0"/>
              <a:t>X-&gt;</a:t>
            </a:r>
            <a:r>
              <a:rPr lang="en-US" altLang="zh-CN" dirty="0" err="1"/>
              <a:t>Y|Ab</a:t>
            </a:r>
            <a:r>
              <a:rPr lang="zh-CN" altLang="en-US" dirty="0"/>
              <a:t>的产生式进行拆分</a:t>
            </a:r>
            <a:endParaRPr lang="en-US" altLang="zh-CN" dirty="0"/>
          </a:p>
          <a:p>
            <a:pPr lvl="1"/>
            <a:r>
              <a:rPr lang="en-US" altLang="zh-CN" dirty="0"/>
              <a:t>X-&gt;Y</a:t>
            </a:r>
            <a:r>
              <a:rPr lang="zh-CN" altLang="en-US" dirty="0"/>
              <a:t>，</a:t>
            </a:r>
            <a:r>
              <a:rPr lang="en-US" altLang="zh-CN" dirty="0"/>
              <a:t>X-&gt;Ab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51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CB5C58-C910-4D3F-8BEA-44697045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04B5D3-F465-4DC7-8D61-F2151CE5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找到与给定的产生式具有相同左部的且是左递归产生式 </a:t>
            </a:r>
            <a:r>
              <a:rPr lang="en-US" altLang="zh-CN" dirty="0"/>
              <a:t>P-&gt;Pα</a:t>
            </a:r>
          </a:p>
          <a:p>
            <a:endParaRPr lang="en-US" altLang="zh-CN" dirty="0"/>
          </a:p>
          <a:p>
            <a:r>
              <a:rPr lang="zh-CN" altLang="en-US" dirty="0"/>
              <a:t>找到与给定的产生式具有相同左部的且不是左递归产生式，</a:t>
            </a:r>
            <a:r>
              <a:rPr lang="en-US" altLang="zh-CN" dirty="0"/>
              <a:t>P-&gt;β</a:t>
            </a:r>
          </a:p>
          <a:p>
            <a:endParaRPr lang="en-US" altLang="zh-CN" dirty="0"/>
          </a:p>
          <a:p>
            <a:r>
              <a:rPr lang="zh-CN" altLang="en-US" dirty="0"/>
              <a:t>按照书中的方法进行消除左递归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35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CB5C58-C910-4D3F-8BEA-44697045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提取公因子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04B5D3-F465-4DC7-8D61-F2151CE5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对于消除左递归后的表达式，形如</a:t>
            </a:r>
            <a:r>
              <a:rPr lang="en-US" altLang="zh-CN" dirty="0"/>
              <a:t>P-&gt;</a:t>
            </a:r>
            <a:r>
              <a:rPr lang="en-US" altLang="zh-CN" dirty="0" err="1"/>
              <a:t>aE</a:t>
            </a:r>
            <a:r>
              <a:rPr lang="en-US" altLang="zh-CN" dirty="0"/>
              <a:t>  P-&gt;</a:t>
            </a:r>
            <a:r>
              <a:rPr lang="en-US" altLang="zh-CN" dirty="0" err="1"/>
              <a:t>axY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生成一个新的非终结符，用来代替公因子后面的式子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10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CB5C58-C910-4D3F-8BEA-44697045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04B5D3-F465-4DC7-8D61-F2151CE5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循环终止条件：所有非终结符的</a:t>
            </a:r>
            <a:r>
              <a:rPr lang="en-US" altLang="zh-CN" dirty="0"/>
              <a:t>First</a:t>
            </a:r>
            <a:r>
              <a:rPr lang="zh-CN" altLang="en-US" dirty="0"/>
              <a:t>集都已经求过了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如果左侧第一个字符为终结符，则直接加到</a:t>
            </a:r>
            <a:r>
              <a:rPr lang="en-US" altLang="zh-CN" dirty="0"/>
              <a:t>First</a:t>
            </a:r>
            <a:r>
              <a:rPr lang="zh-CN" altLang="en-US" dirty="0"/>
              <a:t>集里面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如果左侧第一个字符为非终结符，则取该终结符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en-US" altLang="zh-CN" dirty="0"/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如果该终结符的</a:t>
            </a:r>
            <a:r>
              <a:rPr lang="en-US" altLang="zh-CN" dirty="0"/>
              <a:t>First</a:t>
            </a:r>
            <a:r>
              <a:rPr lang="zh-CN" altLang="en-US" dirty="0"/>
              <a:t>集还未求得，则先暂缓当前非终结符求</a:t>
            </a:r>
            <a:r>
              <a:rPr lang="en-US" altLang="zh-CN" dirty="0"/>
              <a:t>First</a:t>
            </a:r>
            <a:r>
              <a:rPr lang="zh-CN" altLang="en-US" dirty="0"/>
              <a:t>集的进度，直接</a:t>
            </a:r>
            <a:r>
              <a:rPr lang="en-US" altLang="zh-CN" dirty="0"/>
              <a:t>return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FIRST(Y)</a:t>
            </a:r>
            <a:r>
              <a:rPr lang="zh-CN" altLang="en-US" dirty="0"/>
              <a:t>不含</a:t>
            </a:r>
            <a:r>
              <a:rPr lang="el-GR" altLang="zh-CN" dirty="0"/>
              <a:t>ε</a:t>
            </a:r>
            <a:r>
              <a:rPr lang="zh-CN" altLang="el-GR" dirty="0"/>
              <a:t>，</a:t>
            </a:r>
            <a:r>
              <a:rPr lang="zh-CN" altLang="en-US" dirty="0"/>
              <a:t>或</a:t>
            </a:r>
            <a:r>
              <a:rPr lang="en-US" altLang="zh-CN" dirty="0"/>
              <a:t>X-&gt;Y(Y</a:t>
            </a:r>
            <a:r>
              <a:rPr lang="zh-CN" altLang="en-US" dirty="0"/>
              <a:t>后面没东西了</a:t>
            </a:r>
            <a:r>
              <a:rPr lang="en-US" altLang="zh-CN" dirty="0"/>
              <a:t>)</a:t>
            </a:r>
            <a:r>
              <a:rPr lang="zh-CN" altLang="en-US" dirty="0"/>
              <a:t>，则直接将该终结符得</a:t>
            </a:r>
            <a:r>
              <a:rPr lang="en-US" altLang="zh-CN" dirty="0"/>
              <a:t>First</a:t>
            </a:r>
            <a:r>
              <a:rPr lang="zh-CN" altLang="en-US" dirty="0"/>
              <a:t>集加入到当前终结符的</a:t>
            </a:r>
            <a:r>
              <a:rPr lang="en-US" altLang="zh-CN" dirty="0"/>
              <a:t>First</a:t>
            </a:r>
            <a:r>
              <a:rPr lang="zh-CN" altLang="en-US" dirty="0"/>
              <a:t>集里面</a:t>
            </a:r>
            <a:endParaRPr lang="en-US" altLang="zh-CN" dirty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如果产生式中都是非终结符</a:t>
            </a:r>
            <a:r>
              <a:rPr lang="en-US" altLang="zh-CN" dirty="0" err="1"/>
              <a:t>Yj</a:t>
            </a:r>
            <a:r>
              <a:rPr lang="zh-CN" altLang="en-US" dirty="0"/>
              <a:t>，且没有终结符，且每个</a:t>
            </a:r>
            <a:r>
              <a:rPr lang="en-US" altLang="zh-CN" dirty="0"/>
              <a:t>FIRST(</a:t>
            </a:r>
            <a:r>
              <a:rPr lang="en-US" altLang="zh-CN" dirty="0" err="1"/>
              <a:t>Yj</a:t>
            </a:r>
            <a:r>
              <a:rPr lang="en-US" altLang="zh-CN" dirty="0"/>
              <a:t>)</a:t>
            </a:r>
            <a:r>
              <a:rPr lang="zh-CN" altLang="en-US" dirty="0"/>
              <a:t>都包含</a:t>
            </a:r>
            <a:r>
              <a:rPr lang="el-GR" altLang="zh-CN" dirty="0"/>
              <a:t>ε</a:t>
            </a:r>
            <a:r>
              <a:rPr lang="zh-CN" altLang="en-US" dirty="0"/>
              <a:t>，则加入</a:t>
            </a:r>
            <a:r>
              <a:rPr lang="el-GR" altLang="zh-CN" dirty="0"/>
              <a:t>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229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CB5C58-C910-4D3F-8BEA-44697045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04B5D3-F465-4DC7-8D61-F2151CE5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循环终止条件：整个文法的</a:t>
            </a:r>
            <a:r>
              <a:rPr lang="en-US" altLang="zh-CN" dirty="0"/>
              <a:t>Follow</a:t>
            </a:r>
            <a:r>
              <a:rPr lang="zh-CN" altLang="en-US" dirty="0"/>
              <a:t>集没有产生变动，也就是没有某个非终结符的</a:t>
            </a:r>
            <a:r>
              <a:rPr lang="en-US" altLang="zh-CN" dirty="0"/>
              <a:t>Follow</a:t>
            </a:r>
            <a:r>
              <a:rPr lang="zh-CN" altLang="en-US" dirty="0"/>
              <a:t>集产生变动</a:t>
            </a:r>
            <a:endParaRPr lang="en-US" altLang="zh-CN" dirty="0"/>
          </a:p>
          <a:p>
            <a:r>
              <a:rPr lang="zh-CN" altLang="en-US" dirty="0"/>
              <a:t>对于非终结符</a:t>
            </a:r>
            <a:r>
              <a:rPr lang="en-US" altLang="zh-CN" dirty="0"/>
              <a:t>P</a:t>
            </a:r>
            <a:r>
              <a:rPr lang="zh-CN" altLang="en-US" dirty="0"/>
              <a:t>，寻找</a:t>
            </a:r>
            <a:r>
              <a:rPr lang="en-US" altLang="zh-CN" dirty="0"/>
              <a:t>A-αPβ</a:t>
            </a:r>
          </a:p>
          <a:p>
            <a:r>
              <a:rPr lang="zh-CN" altLang="en-US" dirty="0"/>
              <a:t>第一种情况，该非终结符</a:t>
            </a:r>
            <a:r>
              <a:rPr lang="en-US" altLang="zh-CN" dirty="0"/>
              <a:t>P</a:t>
            </a:r>
            <a:r>
              <a:rPr lang="zh-CN" altLang="en-US" dirty="0"/>
              <a:t>在产生式右部的最后</a:t>
            </a:r>
            <a:r>
              <a:rPr lang="en-US" altLang="zh-CN" dirty="0"/>
              <a:t>,A-&gt;αP</a:t>
            </a:r>
          </a:p>
          <a:p>
            <a:pPr lvl="1"/>
            <a:r>
              <a:rPr lang="zh-CN" altLang="en-US" dirty="0"/>
              <a:t>如果左部的非终结符是自己，跳过该条产生式</a:t>
            </a:r>
            <a:r>
              <a:rPr lang="en-US" altLang="zh-CN" dirty="0"/>
              <a:t>,P-&gt;</a:t>
            </a:r>
            <a:r>
              <a:rPr lang="el-GR" altLang="zh-CN" dirty="0"/>
              <a:t>α</a:t>
            </a:r>
            <a:r>
              <a:rPr lang="en-US" altLang="zh-CN" dirty="0"/>
              <a:t>P</a:t>
            </a:r>
          </a:p>
          <a:p>
            <a:pPr lvl="1"/>
            <a:r>
              <a:rPr lang="zh-CN" altLang="en-US" dirty="0"/>
              <a:t>如果左部的非终结符的</a:t>
            </a:r>
            <a:r>
              <a:rPr lang="en-US" altLang="zh-CN" dirty="0"/>
              <a:t>Follow</a:t>
            </a:r>
            <a:r>
              <a:rPr lang="zh-CN" altLang="en-US" dirty="0"/>
              <a:t>为空，则先暂停该非终结符求</a:t>
            </a:r>
            <a:r>
              <a:rPr lang="en-US" altLang="zh-CN" dirty="0"/>
              <a:t>Follow</a:t>
            </a:r>
            <a:r>
              <a:rPr lang="zh-CN" altLang="en-US" dirty="0"/>
              <a:t>集的过程，</a:t>
            </a:r>
          </a:p>
          <a:p>
            <a:pPr lvl="1"/>
            <a:r>
              <a:rPr lang="zh-CN" altLang="en-US" dirty="0"/>
              <a:t>如果上述条件不成立，则将它的</a:t>
            </a:r>
            <a:r>
              <a:rPr lang="en-US" altLang="zh-CN" dirty="0"/>
              <a:t>Follow</a:t>
            </a:r>
            <a:r>
              <a:rPr lang="zh-CN" altLang="en-US" dirty="0"/>
              <a:t>集加到自己的</a:t>
            </a:r>
            <a:r>
              <a:rPr lang="en-US" altLang="zh-CN" dirty="0"/>
              <a:t>Follow</a:t>
            </a:r>
            <a:r>
              <a:rPr lang="zh-CN" altLang="en-US" dirty="0"/>
              <a:t>集里面</a:t>
            </a:r>
            <a:r>
              <a:rPr lang="en-US" altLang="zh-CN" dirty="0"/>
              <a:t>Follow(P)+=Follow(A)</a:t>
            </a:r>
          </a:p>
        </p:txBody>
      </p:sp>
    </p:spTree>
    <p:extLst>
      <p:ext uri="{BB962C8B-B14F-4D97-AF65-F5344CB8AC3E}">
        <p14:creationId xmlns:p14="http://schemas.microsoft.com/office/powerpoint/2010/main" val="38842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CB5C58-C910-4D3F-8BEA-44697045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04B5D3-F465-4DC7-8D61-F2151CE5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第二种情况，该非终结符</a:t>
            </a:r>
            <a:r>
              <a:rPr lang="en-US" altLang="zh-CN" dirty="0"/>
              <a:t>P</a:t>
            </a:r>
            <a:r>
              <a:rPr lang="zh-CN" altLang="en-US" dirty="0"/>
              <a:t>后一个字符为终结符</a:t>
            </a:r>
            <a:r>
              <a:rPr lang="en-US" altLang="zh-CN" dirty="0"/>
              <a:t>,A-&gt;αPa</a:t>
            </a:r>
          </a:p>
          <a:p>
            <a:r>
              <a:rPr lang="zh-CN" altLang="en-US" dirty="0"/>
              <a:t>直接将终结符加入</a:t>
            </a:r>
            <a:r>
              <a:rPr lang="en-US" altLang="zh-CN" dirty="0"/>
              <a:t>Follow(P)</a:t>
            </a:r>
          </a:p>
          <a:p>
            <a:endParaRPr lang="en-US" altLang="zh-CN" dirty="0"/>
          </a:p>
          <a:p>
            <a:r>
              <a:rPr lang="zh-CN" altLang="en-US" dirty="0"/>
              <a:t>第三种情况：该非终结符后一个字符为非终结符，则该非终结符的</a:t>
            </a:r>
            <a:r>
              <a:rPr lang="en-US" altLang="zh-CN" dirty="0"/>
              <a:t>Follow</a:t>
            </a:r>
            <a:r>
              <a:rPr lang="zh-CN" altLang="en-US" dirty="0"/>
              <a:t>集为后面字符串的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r>
              <a:rPr lang="en-US" altLang="zh-CN" dirty="0"/>
              <a:t>,A-&gt;αPB...</a:t>
            </a:r>
          </a:p>
          <a:p>
            <a:pPr lvl="1"/>
            <a:r>
              <a:rPr lang="zh-CN" altLang="en-US" dirty="0"/>
              <a:t>如果后面的非终结符的</a:t>
            </a:r>
            <a:r>
              <a:rPr lang="en-US" altLang="zh-CN" dirty="0"/>
              <a:t>First</a:t>
            </a:r>
            <a:r>
              <a:rPr lang="zh-CN" altLang="en-US" dirty="0"/>
              <a:t>集还包含‘</a:t>
            </a:r>
            <a:r>
              <a:rPr lang="el-GR" altLang="zh-CN" dirty="0"/>
              <a:t>ε’</a:t>
            </a:r>
            <a:r>
              <a:rPr lang="zh-CN" altLang="el-GR" dirty="0"/>
              <a:t>，</a:t>
            </a:r>
            <a:r>
              <a:rPr lang="zh-CN" altLang="en-US" dirty="0"/>
              <a:t>则除了要加它的</a:t>
            </a:r>
            <a:r>
              <a:rPr lang="en-US" altLang="zh-CN" dirty="0"/>
              <a:t>First</a:t>
            </a:r>
            <a:r>
              <a:rPr lang="zh-CN" altLang="en-US" dirty="0"/>
              <a:t>集以外，还要加它的</a:t>
            </a:r>
            <a:r>
              <a:rPr lang="en-US" altLang="zh-CN" dirty="0"/>
              <a:t>Follow</a:t>
            </a:r>
            <a:r>
              <a:rPr lang="zh-CN" altLang="en-US" dirty="0"/>
              <a:t>集，最后还要移除‘</a:t>
            </a:r>
            <a:r>
              <a:rPr lang="el-GR" altLang="zh-CN" dirty="0"/>
              <a:t>ε’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如果非终结符</a:t>
            </a:r>
            <a:r>
              <a:rPr lang="en-US" altLang="zh-CN" dirty="0"/>
              <a:t>P</a:t>
            </a:r>
            <a:r>
              <a:rPr lang="zh-CN" altLang="en-US" dirty="0"/>
              <a:t>是开始符，则把</a:t>
            </a:r>
            <a:r>
              <a:rPr lang="en-US" altLang="zh-CN" dirty="0"/>
              <a:t>#</a:t>
            </a:r>
            <a:r>
              <a:rPr lang="zh-CN" altLang="en-US" dirty="0"/>
              <a:t>加入</a:t>
            </a:r>
            <a:r>
              <a:rPr lang="en-US" altLang="zh-CN" dirty="0"/>
              <a:t>Follow(P)</a:t>
            </a:r>
          </a:p>
        </p:txBody>
      </p:sp>
    </p:spTree>
    <p:extLst>
      <p:ext uri="{BB962C8B-B14F-4D97-AF65-F5344CB8AC3E}">
        <p14:creationId xmlns:p14="http://schemas.microsoft.com/office/powerpoint/2010/main" val="272401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CB5C58-C910-4D3F-8BEA-44697045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43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求预测分析表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识别表达式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5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BCB5C58-C910-4D3F-8BEA-44697045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4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难点：求</a:t>
            </a:r>
            <a:r>
              <a:rPr lang="en-US" altLang="zh-CN" dirty="0"/>
              <a:t>First</a:t>
            </a:r>
            <a:r>
              <a:rPr lang="zh-CN" altLang="en-US" dirty="0"/>
              <a:t>集和</a:t>
            </a:r>
            <a:r>
              <a:rPr lang="en-US" altLang="zh-CN" dirty="0"/>
              <a:t>Follow</a:t>
            </a:r>
            <a:r>
              <a:rPr lang="zh-CN" altLang="en-US"/>
              <a:t>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11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548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LL(1)分析 </vt:lpstr>
      <vt:lpstr>数据存储</vt:lpstr>
      <vt:lpstr>消除左递归</vt:lpstr>
      <vt:lpstr>提取公因子</vt:lpstr>
      <vt:lpstr>求First集</vt:lpstr>
      <vt:lpstr>求Follow集</vt:lpstr>
      <vt:lpstr>求Follow集</vt:lpstr>
      <vt:lpstr>求预测分析表  识别表达式 </vt:lpstr>
      <vt:lpstr>难点：求First集和Follow集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马 睿</dc:creator>
  <cp:lastModifiedBy>马 睿</cp:lastModifiedBy>
  <cp:revision>28</cp:revision>
  <dcterms:created xsi:type="dcterms:W3CDTF">2021-11-12T01:58:39Z</dcterms:created>
  <dcterms:modified xsi:type="dcterms:W3CDTF">2021-11-12T02:51:50Z</dcterms:modified>
</cp:coreProperties>
</file>