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90" r:id="rId3"/>
    <p:sldId id="266" r:id="rId4"/>
    <p:sldId id="268" r:id="rId5"/>
    <p:sldId id="291" r:id="rId6"/>
    <p:sldId id="292" r:id="rId7"/>
    <p:sldId id="293" r:id="rId8"/>
    <p:sldId id="297" r:id="rId9"/>
    <p:sldId id="298" r:id="rId10"/>
    <p:sldId id="299" r:id="rId11"/>
    <p:sldId id="294" r:id="rId12"/>
    <p:sldId id="295" r:id="rId13"/>
    <p:sldId id="296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3BB"/>
    <a:srgbClr val="7F98B3"/>
    <a:srgbClr val="435971"/>
    <a:srgbClr val="616365"/>
    <a:srgbClr val="BFBFBF"/>
    <a:srgbClr val="00315E"/>
    <a:srgbClr val="34A1E0"/>
    <a:srgbClr val="0068BE"/>
    <a:srgbClr val="192F65"/>
    <a:srgbClr val="2D3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66" y="48"/>
      </p:cViewPr>
      <p:guideLst>
        <p:guide orient="horz" pos="2160"/>
        <p:guide pos="3840"/>
        <p:guide pos="551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91D0-350F-49E4-90FA-A0FD0523E1AD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7C50-9E14-4862-8730-3D59A5235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936172" y="2844225"/>
            <a:ext cx="1031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12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学习成果汇报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1DDCED-0D19-415B-A47B-5B1CA53238BE}"/>
              </a:ext>
            </a:extLst>
          </p:cNvPr>
          <p:cNvSpPr txBox="1"/>
          <p:nvPr/>
        </p:nvSpPr>
        <p:spPr>
          <a:xfrm>
            <a:off x="4260574" y="3629182"/>
            <a:ext cx="3670852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435971"/>
                </a:solidFill>
              </a:rPr>
              <a:t>161930131  </a:t>
            </a:r>
            <a:r>
              <a:rPr lang="zh-CN" altLang="en-US" sz="1600" b="1" dirty="0">
                <a:solidFill>
                  <a:srgbClr val="435971"/>
                </a:solidFill>
              </a:rPr>
              <a:t>马  睿</a:t>
            </a:r>
          </a:p>
        </p:txBody>
      </p:sp>
    </p:spTree>
    <p:extLst>
      <p:ext uri="{BB962C8B-B14F-4D97-AF65-F5344CB8AC3E}">
        <p14:creationId xmlns:p14="http://schemas.microsoft.com/office/powerpoint/2010/main" val="39583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解决方法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 methods of resolution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420913" y="2049513"/>
            <a:ext cx="89060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本文研究了采用输入矢量控制（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）的静态互补金属氧化物半导体电路中泄漏功率最小化的两种新方法。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通过伪布尔函数模拟泄漏效应。这些函数被线性化并合并到精确（最优）整数线性规划（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）模型中，称为虚拟门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，该模型分析相对于电路输入向量的泄漏变化。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本文还提出了一种启发式混合整数线性规划（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）方法，该方法具有速度快、精度可快速估计、易于在运行时间和最优性之间进行权衡等优点。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此外，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模型还提供了一种估计电路泄漏电流下限的方法。所提出的方法用于生成一系列关于减少泄漏的实验结果。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997192" y="2708673"/>
            <a:ext cx="1019761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深亚微米</a:t>
            </a:r>
            <a:r>
              <a:rPr lang="en-US" altLang="zh-CN" sz="3200" b="1" dirty="0">
                <a:solidFill>
                  <a:srgbClr val="435971"/>
                </a:solidFill>
              </a:rPr>
              <a:t>CMOS</a:t>
            </a:r>
            <a:r>
              <a:rPr lang="zh-CN" altLang="en-US" sz="3200" b="1" dirty="0">
                <a:solidFill>
                  <a:srgbClr val="435971"/>
                </a:solidFill>
              </a:rPr>
              <a:t>电路中的漏电流机制和减少漏电流技术</a:t>
            </a:r>
            <a:endParaRPr lang="en-US" altLang="zh-CN" sz="3200" b="1" dirty="0">
              <a:solidFill>
                <a:srgbClr val="435971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US" altLang="zh-CN" sz="1600" b="1" dirty="0">
                <a:solidFill>
                  <a:srgbClr val="435971"/>
                </a:solidFill>
              </a:rPr>
              <a:t>Leakage current mechanisms and leakage reduction techniques in deep-</a:t>
            </a:r>
            <a:r>
              <a:rPr lang="en-US" altLang="zh-CN" sz="1600" b="1" dirty="0" err="1">
                <a:solidFill>
                  <a:srgbClr val="435971"/>
                </a:solidFill>
              </a:rPr>
              <a:t>submicrometer</a:t>
            </a:r>
            <a:r>
              <a:rPr lang="en-US" altLang="zh-CN" sz="1600" b="1" dirty="0">
                <a:solidFill>
                  <a:srgbClr val="435971"/>
                </a:solidFill>
              </a:rPr>
              <a:t> CMOS circuits</a:t>
            </a:r>
            <a:endParaRPr lang="zh-CN" altLang="en-US" sz="3200" b="1" dirty="0">
              <a:solidFill>
                <a:srgbClr val="435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9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背景介绍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Background introduction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228044" y="2114620"/>
            <a:ext cx="8834907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随着阈值电压、沟道长度和栅氧化层厚度的减小，深亚微米区域的高漏电流正成为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电路功耗的重要因素。因此，不同泄漏组件的识别和建模对于估计和减少泄漏功率非常重要，特别是对于低功率应用。</a:t>
            </a:r>
          </a:p>
        </p:txBody>
      </p:sp>
    </p:spTree>
    <p:extLst>
      <p:ext uri="{BB962C8B-B14F-4D97-AF65-F5344CB8AC3E}">
        <p14:creationId xmlns:p14="http://schemas.microsoft.com/office/powerpoint/2010/main" val="342768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解决方法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 methods of resolution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485309" y="2334768"/>
            <a:ext cx="8268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综述了各种晶体管本征泄漏机制，包括弱反转、漏极诱导势垒降低、栅极诱导漏极泄漏和栅极氧化物隧穿。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解释了沟道工程技术，包括逆行掺杂和晕掺杂，作为管理短沟道效应的手段，用于连续缩放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器件。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还有电路技术，如多重阈值电压设计、动态阈值电压设计、电源电压定标以及高速缓冲存储器的泄漏减少方法。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4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997192" y="2708673"/>
            <a:ext cx="10197615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适用于替代栅极介质的漏电流低且可靠性高的超薄氧化铪的应用</a:t>
            </a:r>
            <a:endParaRPr lang="en-US" altLang="zh-CN" sz="3200" b="1" dirty="0">
              <a:solidFill>
                <a:srgbClr val="435971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US" altLang="zh-CN" sz="1600" b="1" dirty="0">
                <a:solidFill>
                  <a:srgbClr val="435971"/>
                </a:solidFill>
              </a:rPr>
              <a:t>Ultrathin hafnium oxide with low leakage and excellent reliability for alternative gate dielectric application</a:t>
            </a:r>
            <a:endParaRPr lang="zh-CN" altLang="en-US" sz="3200" b="1" dirty="0">
              <a:solidFill>
                <a:srgbClr val="435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背景介绍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Background introduction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228044" y="2114620"/>
            <a:ext cx="8834907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未来的栅极电介质应用需要具有高介电常数、具有良好的带对准的大带隙、低界面态密度和良好的热稳定性的栅极介电材料。不幸的是，许多高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材料，如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</a:t>
            </a:r>
            <a:r>
              <a:rPr lang="en-US" altLang="zh-CN" sz="20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TiO</a:t>
            </a:r>
            <a:r>
              <a:rPr lang="en-US" altLang="zh-CN" sz="20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 SrTiO</a:t>
            </a:r>
            <a:r>
              <a:rPr lang="en-US" altLang="zh-CN" sz="20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and BaSrTiO</a:t>
            </a:r>
            <a:r>
              <a:rPr lang="en-US" altLang="zh-CN" sz="2000" baseline="-25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与硅直接接触时热不稳定，需要额外的阻挡层，这可能会增加工艺复杂性并施加厚度缩放限制。</a:t>
            </a:r>
          </a:p>
        </p:txBody>
      </p:sp>
    </p:spTree>
    <p:extLst>
      <p:ext uri="{BB962C8B-B14F-4D97-AF65-F5344CB8AC3E}">
        <p14:creationId xmlns:p14="http://schemas.microsoft.com/office/powerpoint/2010/main" val="355678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解决方法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 methods of resolution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485309" y="2334768"/>
            <a:ext cx="8268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首次研究了作为替代栅介质的超薄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HfO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的物理、电学和可靠性特性。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优化了氧调制直流磁控溅射的关键工艺参数，以在不扣除量子力学效应的情况下实现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11.5A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的等效氧化物厚度（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）。优异的介电性能，如高介电常数、低漏电流、良好的热稳定性、可忽略的色散和良好的可靠性。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936172" y="2987853"/>
            <a:ext cx="10319656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最佳栅氧化层厚度的电路级透视图</a:t>
            </a:r>
            <a:endParaRPr lang="en-US" altLang="zh-CN" sz="3200" b="1" dirty="0">
              <a:solidFill>
                <a:srgbClr val="435971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US" altLang="zh-CN" sz="1600" b="1" dirty="0">
                <a:solidFill>
                  <a:srgbClr val="435971"/>
                </a:solidFill>
              </a:rPr>
              <a:t>A circuit-level perspective of the optimum gate oxide thickness</a:t>
            </a:r>
            <a:endParaRPr lang="zh-CN" altLang="en-US" sz="3200" b="1" dirty="0">
              <a:solidFill>
                <a:srgbClr val="435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背景介绍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Background introduction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215166" y="1976120"/>
            <a:ext cx="8834907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MOSFET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的栅电极和沟道区之间的二氧化硅（</a:t>
            </a:r>
            <a:r>
              <a:rPr lang="en-US" altLang="zh-CN" sz="20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SiO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）层的厚度是当今硅集成电路中的最小尺寸。栅氧化层厚度的缩放是实现未来千兆级集成（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GSI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）的最限制性障碍之一。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国际半导体技术路线图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ITRS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）预测，预计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纳米技术的有效厚度将在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1.0-1.5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纳米范围内。然而，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ITRS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强调，目前还没有这种预测的“已知解决方案”。</a:t>
            </a:r>
          </a:p>
        </p:txBody>
      </p:sp>
    </p:spTree>
    <p:extLst>
      <p:ext uri="{BB962C8B-B14F-4D97-AF65-F5344CB8AC3E}">
        <p14:creationId xmlns:p14="http://schemas.microsoft.com/office/powerpoint/2010/main" val="11318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解决方法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 methods of resolution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465992" y="2114620"/>
            <a:ext cx="7830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引入了性能约束最小功率区域优化，以从电路级的角度投影物理栅氧化层厚度（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）缩放限制。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电路优化基于最近的物理阿尔法幂律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MOSFET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模型，该模型能够预测未来几代技术的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电路性能。该模型用于导出包含过渡时间效应的传播延迟方程。还导出了物理紧凑栅隧穿电流模型来分析超薄氧化物层。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6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1386931" y="2618521"/>
            <a:ext cx="9862763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基于器件几何形状和掺杂分布的纳米级体</a:t>
            </a:r>
            <a:r>
              <a:rPr lang="en-US" altLang="zh-CN" sz="3200" b="1" dirty="0">
                <a:solidFill>
                  <a:srgbClr val="435971"/>
                </a:solidFill>
              </a:rPr>
              <a:t>CMOS</a:t>
            </a:r>
            <a:r>
              <a:rPr lang="zh-CN" altLang="en-US" sz="3200" b="1" dirty="0">
                <a:solidFill>
                  <a:srgbClr val="435971"/>
                </a:solidFill>
              </a:rPr>
              <a:t>电路总泄漏的精确估计</a:t>
            </a:r>
            <a:endParaRPr lang="en-US" altLang="zh-CN" sz="3200" b="1" dirty="0">
              <a:solidFill>
                <a:srgbClr val="435971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US" altLang="zh-CN" sz="1600" b="1" dirty="0">
                <a:solidFill>
                  <a:srgbClr val="435971"/>
                </a:solidFill>
              </a:rPr>
              <a:t>Accurate estimation of total leakage in nanometer-scale bulk CMOS circuits based on device geometry and doping profile</a:t>
            </a:r>
            <a:endParaRPr lang="zh-CN" altLang="en-US" sz="3200" b="1" dirty="0">
              <a:solidFill>
                <a:srgbClr val="435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8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背景介绍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Background introduction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228044" y="2114620"/>
            <a:ext cx="8834907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缩放器件中亚阈值、栅极和反向偏置结带到带隧穿（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BTBT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）泄漏的急剧增加导致逻辑电路中总泄漏功率的急剧增加。</a:t>
            </a:r>
          </a:p>
        </p:txBody>
      </p:sp>
    </p:spTree>
    <p:extLst>
      <p:ext uri="{BB962C8B-B14F-4D97-AF65-F5344CB8AC3E}">
        <p14:creationId xmlns:p14="http://schemas.microsoft.com/office/powerpoint/2010/main" val="221242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解决方法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 methods of resolution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511067" y="2129536"/>
            <a:ext cx="7830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基于纳米尺度体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器件中不同漏电流的紧凑建模，开发了一种精确估计逻辑电路中总漏电流的方法。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基于器件几何形状、二维掺杂分布和工作温度建立了电流模型。建立了结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BTBT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泄漏的电路级模型。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提出了亚阈值电流和栅极电流的简单模型。此外，还分析了衬底电子的量子力学行为对电路泄漏的影响。使用紧凑电流模型，晶体管被建模为电流源之和（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SCS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0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D07E6D-90D4-407C-A70D-051CBFFAC9CB}"/>
              </a:ext>
            </a:extLst>
          </p:cNvPr>
          <p:cNvSpPr txBox="1"/>
          <p:nvPr/>
        </p:nvSpPr>
        <p:spPr>
          <a:xfrm>
            <a:off x="997192" y="2708673"/>
            <a:ext cx="10197615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3200" b="1" dirty="0">
                <a:solidFill>
                  <a:srgbClr val="435971"/>
                </a:solidFill>
              </a:rPr>
              <a:t>减少泄漏功率的输入矢量控制的精确和启发式方法</a:t>
            </a:r>
            <a:endParaRPr lang="en-US" altLang="zh-CN" sz="3200" b="1" dirty="0">
              <a:solidFill>
                <a:srgbClr val="435971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US" altLang="zh-CN" sz="1600" b="1" dirty="0">
                <a:solidFill>
                  <a:srgbClr val="435971"/>
                </a:solidFill>
              </a:rPr>
              <a:t>Exact and Heuristic Approaches to Input Vector Control for Leakage Power Reduction</a:t>
            </a:r>
            <a:endParaRPr lang="zh-CN" altLang="en-US" sz="3200" b="1" dirty="0">
              <a:solidFill>
                <a:srgbClr val="435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背景介绍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35971"/>
                </a:solidFill>
              </a:rPr>
              <a:t>Background introduction</a:t>
            </a:r>
            <a:endParaRPr lang="zh-CN" altLang="en-US" sz="1600" dirty="0">
              <a:solidFill>
                <a:srgbClr val="43597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5" y="816541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01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5" y="1328604"/>
            <a:ext cx="80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02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F2C360-2A17-409E-A620-E9AB6E5C47AC}"/>
              </a:ext>
            </a:extLst>
          </p:cNvPr>
          <p:cNvSpPr txBox="1"/>
          <p:nvPr/>
        </p:nvSpPr>
        <p:spPr>
          <a:xfrm>
            <a:off x="2228044" y="2239624"/>
            <a:ext cx="8834907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泄漏功耗在超大规模集成电路中是一个日益严重的问题，特别是在便携式应用中。</a:t>
            </a:r>
          </a:p>
        </p:txBody>
      </p:sp>
    </p:spTree>
    <p:extLst>
      <p:ext uri="{BB962C8B-B14F-4D97-AF65-F5344CB8AC3E}">
        <p14:creationId xmlns:p14="http://schemas.microsoft.com/office/powerpoint/2010/main" val="768810939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980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宋体</vt:lpstr>
      <vt:lpstr>Arial</vt:lpstr>
      <vt:lpstr>学术风主题​​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马 睿</cp:lastModifiedBy>
  <cp:revision>150</cp:revision>
  <dcterms:created xsi:type="dcterms:W3CDTF">2019-05-05T12:57:03Z</dcterms:created>
  <dcterms:modified xsi:type="dcterms:W3CDTF">2022-09-07T05:34:17Z</dcterms:modified>
</cp:coreProperties>
</file>