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5930E0-8D82-4856-8C4E-620EBF0246D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73E98F-690B-4DFF-925D-1BF12F8F508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2CB362-FAB7-49A5-8C7F-A60C706528D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EBB0EA-F19C-4E55-8E22-30864C3911C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AE57B2-F23B-4806-B9E6-34CEEE31729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87BBC9-066A-4AA8-9D3A-766A138ADAD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9A1D38-12D9-417C-87F8-0ED39BD1400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3A58E9-AD09-454E-9854-228625E17A7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2B6B48-E54E-45E6-885A-7AABB3A9B15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27A169-C7C4-4170-A45F-AE95FFAF7A3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FF9F79-7173-4B07-8082-15919DDF48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409A94-6AF7-47AD-A7D1-6E8D79B9C2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zh-CN" sz="4400" spc="-1" strike="noStrike">
                <a:latin typeface="Arial"/>
              </a:rPr>
              <a:t>单击以编辑标题文本格式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点击以编辑提纲文本格式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latin typeface="Arial"/>
              </a:rPr>
              <a:t>第二提纲级别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Arial"/>
              </a:rPr>
              <a:t>第三提纲级别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latin typeface="Arial"/>
              </a:rPr>
              <a:t>第四提纲级别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第五提纲级别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第六提纲级别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第七提纲级别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C381FCB-A699-482B-B1DA-FCF465FEAA15}" type="slidenum">
              <a:rPr b="0" lang="en-US" sz="1400" spc="-1" strike="noStrike">
                <a:latin typeface="Times New Roman"/>
              </a:rPr>
              <a:t>&lt;编号&gt;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zh-CN" sz="4400" spc="-1" strike="noStrike">
                <a:latin typeface="Arial"/>
              </a:rPr>
              <a:t>工作进展汇报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201680"/>
            <a:ext cx="9071640" cy="353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zh-CN" sz="3200" spc="-1" strike="noStrike">
                <a:latin typeface="Arial"/>
              </a:rPr>
              <a:t>总结：</a:t>
            </a:r>
            <a:endParaRPr b="0" lang="en-US" sz="3200" spc="-1" strike="noStrike">
              <a:latin typeface="Arial"/>
            </a:endParaRPr>
          </a:p>
          <a:p>
            <a:pPr algn="ctr">
              <a:buNone/>
            </a:pPr>
            <a:r>
              <a:rPr b="0" lang="en-US" sz="3200" spc="-1" strike="noStrike">
                <a:latin typeface="Arial"/>
              </a:rPr>
              <a:t>1</a:t>
            </a:r>
            <a:r>
              <a:rPr b="0" lang="zh-CN" sz="3200" spc="-1" strike="noStrike">
                <a:latin typeface="Arial"/>
              </a:rPr>
              <a:t>、</a:t>
            </a:r>
            <a:r>
              <a:rPr b="0" lang="en-US" sz="3200" spc="-1" strike="noStrike">
                <a:latin typeface="Arial"/>
              </a:rPr>
              <a:t>CLIP</a:t>
            </a:r>
            <a:r>
              <a:rPr b="0" lang="zh-CN" sz="3200" spc="-1" strike="noStrike">
                <a:latin typeface="Arial"/>
              </a:rPr>
              <a:t>的表现与提示词关系很大，同一个意思不同说法，</a:t>
            </a:r>
            <a:r>
              <a:rPr b="0" lang="en-US" sz="3200" spc="-1" strike="noStrike">
                <a:latin typeface="Arial"/>
              </a:rPr>
              <a:t>logits</a:t>
            </a:r>
            <a:r>
              <a:rPr b="0" lang="zh-CN" sz="3200" spc="-1" strike="noStrike">
                <a:latin typeface="Arial"/>
              </a:rPr>
              <a:t>完全不同</a:t>
            </a:r>
            <a:endParaRPr b="0" lang="en-US" sz="3200" spc="-1" strike="noStrike">
              <a:latin typeface="Arial"/>
            </a:endParaRPr>
          </a:p>
          <a:p>
            <a:pPr algn="ctr">
              <a:buNone/>
            </a:pPr>
            <a:r>
              <a:rPr b="0" lang="en-US" sz="3200" spc="-1" strike="noStrike">
                <a:latin typeface="Arial"/>
              </a:rPr>
              <a:t>2</a:t>
            </a:r>
            <a:r>
              <a:rPr b="0" lang="zh-CN" sz="3200" spc="-1" strike="noStrike">
                <a:latin typeface="Arial"/>
              </a:rPr>
              <a:t>、和图片拍摄角度有关系</a:t>
            </a:r>
            <a:endParaRPr b="0" lang="en-US" sz="3200" spc="-1" strike="noStrike">
              <a:latin typeface="Arial"/>
            </a:endParaRPr>
          </a:p>
          <a:p>
            <a:pPr algn="ctr">
              <a:buNone/>
            </a:pPr>
            <a:r>
              <a:rPr b="0" lang="en-US" sz="3200" spc="-1" strike="noStrike">
                <a:latin typeface="Arial"/>
              </a:rPr>
              <a:t>3</a:t>
            </a:r>
            <a:r>
              <a:rPr b="0" lang="zh-CN" sz="3200" spc="-1" strike="noStrike">
                <a:latin typeface="Arial"/>
              </a:rPr>
              <a:t>、总体来说准确率偏低</a:t>
            </a:r>
            <a:endParaRPr b="0" lang="en-US" sz="3200" spc="-1" strike="noStrike">
              <a:latin typeface="Arial"/>
            </a:endParaRPr>
          </a:p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zh-CN" sz="4400" spc="-1" strike="noStrike">
                <a:latin typeface="Arial"/>
              </a:rPr>
              <a:t>支撑结构（筋板</a:t>
            </a:r>
            <a:r>
              <a:rPr b="0" lang="en-US" sz="4400" spc="-1" strike="noStrike">
                <a:latin typeface="Arial"/>
              </a:rPr>
              <a:t>/</a:t>
            </a:r>
            <a:r>
              <a:rPr b="0" lang="zh-CN" sz="4400" spc="-1" strike="noStrike">
                <a:latin typeface="Arial"/>
              </a:rPr>
              <a:t>角钢</a:t>
            </a:r>
            <a:r>
              <a:rPr b="0" lang="en-US" sz="4400" spc="-1" strike="noStrike">
                <a:latin typeface="Arial"/>
              </a:rPr>
              <a:t>/</a:t>
            </a:r>
            <a:r>
              <a:rPr b="0" lang="zh-CN" sz="4400" spc="-1" strike="noStrike">
                <a:latin typeface="Arial"/>
              </a:rPr>
              <a:t>方管）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17252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目前试了下还可以的</a:t>
            </a:r>
            <a:r>
              <a:rPr b="0" lang="en-US" sz="3200" spc="-1" strike="noStrike">
                <a:latin typeface="Arial"/>
              </a:rPr>
              <a:t>prompt</a:t>
            </a:r>
            <a:r>
              <a:rPr b="0" lang="zh-CN" sz="3200" spc="-1" strike="noStrike">
                <a:latin typeface="Arial"/>
              </a:rPr>
              <a:t>（但准确率也只有</a:t>
            </a:r>
            <a:r>
              <a:rPr b="0" lang="en-US" sz="3200" spc="-1" strike="noStrike">
                <a:latin typeface="Arial"/>
              </a:rPr>
              <a:t>50%</a:t>
            </a:r>
            <a:r>
              <a:rPr b="0" lang="zh-CN" sz="3200" spc="-1" strike="noStrike">
                <a:latin typeface="Arial"/>
              </a:rPr>
              <a:t>左右）（我用的中文</a:t>
            </a:r>
            <a:r>
              <a:rPr b="0" lang="en-US" sz="3200" spc="-1" strike="noStrike">
                <a:latin typeface="Arial"/>
              </a:rPr>
              <a:t>clip</a:t>
            </a:r>
            <a:r>
              <a:rPr b="0" lang="zh-CN" sz="3200" spc="-1" strike="noStrike">
                <a:latin typeface="Arial"/>
              </a:rPr>
              <a:t>模型</a:t>
            </a:r>
            <a:r>
              <a:rPr b="0" lang="en-US" sz="3200" spc="-1" strike="noStrike">
                <a:latin typeface="Arial"/>
              </a:rPr>
              <a:t>OFA-Sys/</a:t>
            </a:r>
            <a:r>
              <a:rPr b="0" lang="en-US" sz="3200" spc="-1" strike="noStrike">
                <a:latin typeface="Arial"/>
              </a:rPr>
              <a:t>chinese-clip-vit-base-patch16</a:t>
            </a:r>
            <a:r>
              <a:rPr b="0" lang="zh-CN" sz="3200" spc="-1" strike="noStrike">
                <a:latin typeface="Arial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861480" y="3472920"/>
            <a:ext cx="5258520" cy="1027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zh-CN" sz="4400" spc="-1" strike="noStrike">
                <a:latin typeface="Arial"/>
              </a:rPr>
              <a:t>支撑结构（筋板</a:t>
            </a:r>
            <a:r>
              <a:rPr b="0" lang="en-US" sz="4400" spc="-1" strike="noStrike">
                <a:latin typeface="Arial"/>
              </a:rPr>
              <a:t>/</a:t>
            </a:r>
            <a:r>
              <a:rPr b="0" lang="zh-CN" sz="4400" spc="-1" strike="noStrike">
                <a:latin typeface="Arial"/>
              </a:rPr>
              <a:t>角钢</a:t>
            </a:r>
            <a:r>
              <a:rPr b="0" lang="en-US" sz="4400" spc="-1" strike="noStrike">
                <a:latin typeface="Arial"/>
              </a:rPr>
              <a:t>/</a:t>
            </a:r>
            <a:r>
              <a:rPr b="0" lang="zh-CN" sz="4400" spc="-1" strike="noStrike">
                <a:latin typeface="Arial"/>
              </a:rPr>
              <a:t>方管）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17252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</a:t>
            </a:r>
            <a:r>
              <a:rPr b="0" lang="zh-CN" sz="3200" spc="-1" strike="noStrike">
                <a:latin typeface="Arial"/>
              </a:rPr>
              <a:t>、支撑结构是个立体信息，从倾斜的角度拍效</a:t>
            </a:r>
            <a:r>
              <a:rPr b="0" lang="zh-CN" sz="3200" spc="-1" strike="noStrike">
                <a:latin typeface="Arial"/>
              </a:rPr>
              <a:t>果比较好，俯视图和侧视图效果很差。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2</a:t>
            </a:r>
            <a:r>
              <a:rPr b="0" lang="zh-CN" sz="3200" spc="-1" strike="noStrike">
                <a:latin typeface="Arial"/>
              </a:rPr>
              <a:t>、“一张离心风机工件模型的照片”比“离心</a:t>
            </a:r>
            <a:r>
              <a:rPr b="0" lang="zh-CN" sz="3200" spc="-1" strike="noStrike">
                <a:latin typeface="Arial"/>
              </a:rPr>
              <a:t>风机工件模型”是个更好的</a:t>
            </a:r>
            <a:r>
              <a:rPr b="0" lang="en-US" sz="3200" spc="-1" strike="noStrike">
                <a:latin typeface="Arial"/>
              </a:rPr>
              <a:t>prompt</a:t>
            </a:r>
            <a:r>
              <a:rPr b="0" lang="zh-CN" sz="3200" spc="-1" strike="noStrike">
                <a:latin typeface="Arial"/>
              </a:rPr>
              <a:t>。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3</a:t>
            </a:r>
            <a:r>
              <a:rPr b="0" lang="zh-CN" sz="3200" spc="-1" strike="noStrike">
                <a:latin typeface="Arial"/>
              </a:rPr>
              <a:t>、比如“蜗壳型”、“焊接处”这些词加上之</a:t>
            </a:r>
            <a:r>
              <a:rPr b="0" lang="zh-CN" sz="3200" spc="-1" strike="noStrike">
                <a:latin typeface="Arial"/>
              </a:rPr>
              <a:t>后效果有提升。感觉是越详细越好（但</a:t>
            </a:r>
            <a:r>
              <a:rPr b="0" lang="en-US" sz="3200" spc="-1" strike="noStrike">
                <a:latin typeface="Arial"/>
              </a:rPr>
              <a:t>CLIP</a:t>
            </a:r>
            <a:r>
              <a:rPr b="0" lang="zh-CN" sz="3200" spc="-1" strike="noStrike">
                <a:latin typeface="Arial"/>
              </a:rPr>
              <a:t>有</a:t>
            </a:r>
            <a:r>
              <a:rPr b="0" lang="zh-CN" sz="3200" spc="-1" strike="noStrike">
                <a:latin typeface="Arial"/>
              </a:rPr>
              <a:t>个</a:t>
            </a:r>
            <a:r>
              <a:rPr b="0" lang="en-US" sz="3200" spc="-1" strike="noStrike">
                <a:latin typeface="Arial"/>
              </a:rPr>
              <a:t>token</a:t>
            </a:r>
            <a:r>
              <a:rPr b="0" lang="zh-CN" sz="3200" spc="-1" strike="noStrike">
                <a:latin typeface="Arial"/>
              </a:rPr>
              <a:t>上限）。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4</a:t>
            </a:r>
            <a:r>
              <a:rPr b="0" lang="zh-CN" sz="3200" spc="-1" strike="noStrike">
                <a:latin typeface="Arial"/>
              </a:rPr>
              <a:t>、总之效果不太好</a:t>
            </a:r>
            <a:r>
              <a:rPr b="0" lang="en-US" sz="3200" spc="-1" strike="noStrike">
                <a:latin typeface="Arial"/>
              </a:rPr>
              <a:t>...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zh-CN" sz="4400" spc="-1" strike="noStrike">
                <a:latin typeface="Arial"/>
              </a:rPr>
              <a:t>观察口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9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</a:t>
            </a:r>
            <a:r>
              <a:rPr b="0" lang="zh-CN" sz="3200" spc="-1" strike="noStrike">
                <a:latin typeface="Arial"/>
              </a:rPr>
              <a:t>、拍俯视图信息量更大一点（如果是侧面的话</a:t>
            </a:r>
            <a:r>
              <a:rPr b="0" lang="zh-CN" sz="3200" spc="-1" strike="noStrike">
                <a:latin typeface="Arial"/>
              </a:rPr>
              <a:t>人类也很难看出了是几个观察口）。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2</a:t>
            </a:r>
            <a:r>
              <a:rPr b="0" lang="zh-CN" sz="3200" spc="-1" strike="noStrike">
                <a:latin typeface="Arial"/>
              </a:rPr>
              <a:t>、标签写“有</a:t>
            </a:r>
            <a:r>
              <a:rPr b="0" lang="en-US" sz="3200" spc="-1" strike="noStrike">
                <a:latin typeface="Arial"/>
              </a:rPr>
              <a:t>1</a:t>
            </a:r>
            <a:r>
              <a:rPr b="0" lang="zh-CN" sz="3200" spc="-1" strike="noStrike">
                <a:latin typeface="Arial"/>
              </a:rPr>
              <a:t>个”和“有一个”完全不同。</a:t>
            </a:r>
            <a:r>
              <a:rPr b="0" lang="zh-CN" sz="3200" spc="-1" strike="noStrike">
                <a:latin typeface="Arial"/>
              </a:rPr>
              <a:t>在我拍的十几张图里感觉用阿拉伯数字比较好。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3</a:t>
            </a:r>
            <a:r>
              <a:rPr b="0" lang="zh-CN" sz="3200" spc="-1" strike="noStrike">
                <a:latin typeface="Arial"/>
              </a:rPr>
              <a:t>、正确率也很难超过</a:t>
            </a:r>
            <a:r>
              <a:rPr b="0" lang="en-US" sz="3200" spc="-1" strike="noStrike">
                <a:latin typeface="Arial"/>
              </a:rPr>
              <a:t>50%...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2160000" y="4262040"/>
            <a:ext cx="5997240" cy="113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zh-CN" sz="4400" spc="-1" strike="noStrike">
                <a:latin typeface="Arial"/>
              </a:rPr>
              <a:t>一些想法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个人感觉</a:t>
            </a:r>
            <a:r>
              <a:rPr b="0" lang="en-US" sz="3200" spc="-1" strike="noStrike">
                <a:latin typeface="Arial"/>
              </a:rPr>
              <a:t>CLIP</a:t>
            </a:r>
            <a:r>
              <a:rPr b="0" lang="zh-CN" sz="3200" spc="-1" strike="noStrike">
                <a:latin typeface="Arial"/>
              </a:rPr>
              <a:t>不太适合这种专业性强的工作，毕竟它预训练时候的数据集是一些日常生活的图片，可能都没见过离心风机</a:t>
            </a:r>
            <a:r>
              <a:rPr b="0" lang="en-US" sz="3200" spc="-1" strike="noStrike">
                <a:latin typeface="Arial"/>
              </a:rPr>
              <a:t>...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光靠改</a:t>
            </a:r>
            <a:r>
              <a:rPr b="0" lang="en-US" sz="3200" spc="-1" strike="noStrike">
                <a:latin typeface="Arial"/>
              </a:rPr>
              <a:t>prompt</a:t>
            </a:r>
            <a:r>
              <a:rPr b="0" lang="zh-CN" sz="3200" spc="-1" strike="noStrike">
                <a:latin typeface="Arial"/>
              </a:rPr>
              <a:t>应该很难有质的提升。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zh-CN</dc:language>
  <cp:lastModifiedBy/>
  <dcterms:modified xsi:type="dcterms:W3CDTF">2024-12-06T14:19:51Z</dcterms:modified>
  <cp:revision>10</cp:revision>
  <dc:subject/>
  <dc:title/>
</cp:coreProperties>
</file>