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 snapToObjects="1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2/7/23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00C05-5703-644D-AE53-C931C81F5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27" b="22124"/>
          <a:stretch/>
        </p:blipFill>
        <p:spPr>
          <a:xfrm>
            <a:off x="0" y="276457"/>
            <a:ext cx="12191980" cy="6857990"/>
          </a:xfrm>
          <a:prstGeom prst="rect">
            <a:avLst/>
          </a:prstGeom>
        </p:spPr>
      </p:pic>
      <p:sp>
        <p:nvSpPr>
          <p:cNvPr id="65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6EAFA7-13DF-9C0B-8863-F163FF0C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kumimoji="1" lang="en-US" altLang="zh-HK"/>
              <a:t>Dashboard</a:t>
            </a: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87324D-DE48-27C7-2EBA-E0EC1930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kumimoji="1" lang="zh-HK" altLang="en-US" dirty="0"/>
              <a:t>組員：</a:t>
            </a:r>
            <a:r>
              <a:rPr kumimoji="1" lang="en-US" altLang="zh-HK" dirty="0"/>
              <a:t>Lam, Donny, Leslie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3467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BB98B-0F2D-14F8-1AC6-9F7D8DCC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96339"/>
            <a:ext cx="8267296" cy="1446550"/>
          </a:xfrm>
        </p:spPr>
        <p:txBody>
          <a:bodyPr/>
          <a:lstStyle/>
          <a:p>
            <a:r>
              <a:rPr kumimoji="1" lang="zh-HK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0C1172-C80F-10B6-98DB-0FDFE459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45" y="1842889"/>
            <a:ext cx="4139372" cy="84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K" altLang="en-US" sz="4800" dirty="0">
                <a:solidFill>
                  <a:schemeClr val="tx2"/>
                </a:solidFill>
              </a:rPr>
              <a:t>你睇下依到！！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1851F39-3AF7-4DBA-759A-8FAF990A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32" y="303573"/>
            <a:ext cx="3174291" cy="64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1D25AE1F-B3DB-073E-E6FA-56049C693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93" y="282735"/>
            <a:ext cx="6788668" cy="3529208"/>
          </a:xfr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2BD97E85-0404-E540-C5FE-AB568614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09" y="2697589"/>
            <a:ext cx="7772400" cy="4035669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67FC432F-E132-FAFD-C0E8-C6C55510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6" y="3888710"/>
            <a:ext cx="2504661" cy="28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8639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44B837"/>
      </a:accent1>
      <a:accent2>
        <a:srgbClr val="71B32A"/>
      </a:accent2>
      <a:accent3>
        <a:srgbClr val="A0A832"/>
      </a:accent3>
      <a:accent4>
        <a:srgbClr val="BF8C2D"/>
      </a:accent4>
      <a:accent5>
        <a:srgbClr val="D1613F"/>
      </a:accent5>
      <a:accent6>
        <a:srgbClr val="BF2D47"/>
      </a:accent6>
      <a:hlink>
        <a:srgbClr val="B76E3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Macintosh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System Font Regular</vt:lpstr>
      <vt:lpstr>Arial</vt:lpstr>
      <vt:lpstr>Seaford Display</vt:lpstr>
      <vt:lpstr>Tenorite</vt:lpstr>
      <vt:lpstr>MadridVTI</vt:lpstr>
      <vt:lpstr>Dashboard</vt:lpstr>
      <vt:lpstr>目的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30273897 CHEUNG Yiu Wai</dc:creator>
  <cp:lastModifiedBy>30273897 CHEUNG Yiu Wai</cp:lastModifiedBy>
  <cp:revision>1</cp:revision>
  <dcterms:created xsi:type="dcterms:W3CDTF">2023-02-07T10:16:41Z</dcterms:created>
  <dcterms:modified xsi:type="dcterms:W3CDTF">2023-02-07T10:32:02Z</dcterms:modified>
</cp:coreProperties>
</file>