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2"/>
  </p:notesMasterIdLst>
  <p:sldIdLst>
    <p:sldId id="328" r:id="rId2"/>
    <p:sldId id="362" r:id="rId3"/>
    <p:sldId id="369" r:id="rId4"/>
    <p:sldId id="370" r:id="rId5"/>
    <p:sldId id="363" r:id="rId6"/>
    <p:sldId id="367" r:id="rId7"/>
    <p:sldId id="364" r:id="rId8"/>
    <p:sldId id="365" r:id="rId9"/>
    <p:sldId id="366" r:id="rId10"/>
    <p:sldId id="368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E60"/>
    <a:srgbClr val="5B9BD5"/>
    <a:srgbClr val="FF3300"/>
    <a:srgbClr val="47AAC5"/>
    <a:srgbClr val="66FF66"/>
    <a:srgbClr val="009E9E"/>
    <a:srgbClr val="338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 autoAdjust="0"/>
    <p:restoredTop sz="93767" autoAdjust="0"/>
  </p:normalViewPr>
  <p:slideViewPr>
    <p:cSldViewPr snapToGrid="0" snapToObjects="1">
      <p:cViewPr varScale="1">
        <p:scale>
          <a:sx n="73" d="100"/>
          <a:sy n="73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C881A-F482-463D-93E8-3D0EA6994C55}" type="datetimeFigureOut">
              <a:rPr lang="en-GB" smtClean="0"/>
              <a:t>11/04/2018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3639B-A54D-41D7-8680-9012DCB421B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84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5223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647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3402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809597"/>
            <a:ext cx="9144000" cy="727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 i="1" spc="100">
                <a:solidFill>
                  <a:srgbClr val="E7E6E6"/>
                </a:solidFill>
                <a:latin typeface="Georgi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854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n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338" y="1266825"/>
            <a:ext cx="81343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14864" y="333378"/>
            <a:ext cx="7216775" cy="7503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0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864" y="333378"/>
            <a:ext cx="7216775" cy="7503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41338" y="1266825"/>
            <a:ext cx="81343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6561" y="1135083"/>
            <a:ext cx="8160034" cy="0"/>
          </a:xfrm>
          <a:prstGeom prst="line">
            <a:avLst/>
          </a:prstGeom>
          <a:ln w="12700" cmpd="sng">
            <a:solidFill>
              <a:srgbClr val="009E9E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9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054" y="-2063"/>
            <a:ext cx="5539946" cy="687338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3908610" y="845048"/>
            <a:ext cx="4867836" cy="508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300">
                <a:solidFill>
                  <a:srgbClr val="009E9E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2pPr>
            <a:lvl3pPr marL="12001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Georgia" pitchFamily="18" charset="0"/>
              <a:buChar char="~"/>
              <a:defRPr sz="1300"/>
            </a:lvl3pPr>
            <a:lvl4pPr marL="16573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4pPr>
            <a:lvl5pPr marL="21145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05947" y="265440"/>
            <a:ext cx="3315730" cy="5187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dirty="0"/>
              <a:t>Click to edit Master title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4595" y="833027"/>
            <a:ext cx="3226486" cy="0"/>
          </a:xfrm>
          <a:prstGeom prst="line">
            <a:avLst/>
          </a:prstGeom>
          <a:ln w="12700" cmpd="sng">
            <a:solidFill>
              <a:srgbClr val="08999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274595" y="1214381"/>
            <a:ext cx="3226486" cy="24671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95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69" y="333378"/>
            <a:ext cx="8241731" cy="7503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93718" y="2053168"/>
            <a:ext cx="8243887" cy="3755963"/>
          </a:xfrm>
        </p:spPr>
        <p:txBody>
          <a:bodyPr numCol="3" spcCol="720000">
            <a:noAutofit/>
          </a:bodyPr>
          <a:lstStyle>
            <a:lvl1pPr>
              <a:defRPr/>
            </a:lvl1pPr>
            <a:lvl2pPr>
              <a:defRPr/>
            </a:lvl2pPr>
          </a:lstStyle>
          <a:p>
            <a:pPr marL="180000" indent="-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700" dirty="0">
                <a:solidFill>
                  <a:srgbClr val="5D5E60"/>
                </a:solidFill>
              </a:rPr>
              <a:t>title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/>
              <a:t>text</a:t>
            </a:r>
            <a:endParaRPr lang="en-GB" sz="1200" i="1" dirty="0">
              <a:solidFill>
                <a:srgbClr val="7F7F7F"/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 dirty="0"/>
              <a:t> 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i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808080"/>
              </a:solidFill>
            </a:endParaRPr>
          </a:p>
          <a:p>
            <a:pPr marL="180000" indent="-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700" dirty="0">
                <a:solidFill>
                  <a:srgbClr val="5D5E60"/>
                </a:solidFill>
              </a:rPr>
              <a:t>title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>
                <a:solidFill>
                  <a:schemeClr val="tx1"/>
                </a:solidFill>
              </a:rPr>
              <a:t>text</a:t>
            </a: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srgbClr val="808080"/>
              </a:solidFill>
            </a:endParaRPr>
          </a:p>
          <a:p>
            <a:pPr marL="180000" indent="-18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GB" sz="1700" dirty="0">
                <a:solidFill>
                  <a:srgbClr val="5D5E60"/>
                </a:solidFill>
              </a:rPr>
              <a:t>title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 dirty="0"/>
              <a:t>text</a:t>
            </a:r>
            <a:endParaRPr lang="en-GB" sz="1200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96561" y="1135083"/>
            <a:ext cx="8160034" cy="0"/>
          </a:xfrm>
          <a:prstGeom prst="line">
            <a:avLst/>
          </a:prstGeom>
          <a:ln w="12700" cmpd="sng">
            <a:solidFill>
              <a:srgbClr val="08999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3164909" y="2196756"/>
            <a:ext cx="0" cy="3093767"/>
          </a:xfrm>
          <a:prstGeom prst="line">
            <a:avLst/>
          </a:prstGeom>
          <a:ln w="635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6096209" y="2196756"/>
            <a:ext cx="0" cy="3093767"/>
          </a:xfrm>
          <a:prstGeom prst="line">
            <a:avLst/>
          </a:prstGeom>
          <a:ln w="635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874933" y="635635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7F7F7F"/>
                </a:solidFill>
                <a:latin typeface="Georgi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14400"/>
            <a:fld id="{86C65110-B1EA-F54A-B64A-2D1659334C21}" type="slidenum">
              <a:rPr lang="en-US" smtClean="0"/>
              <a:pPr algn="r"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5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6561" y="1135083"/>
            <a:ext cx="8160034" cy="0"/>
          </a:xfrm>
          <a:prstGeom prst="line">
            <a:avLst/>
          </a:prstGeom>
          <a:ln w="12700" cmpd="sng">
            <a:solidFill>
              <a:srgbClr val="089999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41338" y="1266825"/>
            <a:ext cx="813435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300">
                <a:solidFill>
                  <a:srgbClr val="009E9E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2pPr>
            <a:lvl3pPr marL="12001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Georgia" pitchFamily="18" charset="0"/>
              <a:buChar char="~"/>
              <a:defRPr sz="1300"/>
            </a:lvl3pPr>
            <a:lvl4pPr marL="16573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defRPr sz="1300"/>
            </a:lvl4pPr>
            <a:lvl5pPr marL="2114550" indent="-28575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  <a:defRPr sz="13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1338" y="1266829"/>
            <a:ext cx="8134350" cy="5133975"/>
          </a:xfrm>
        </p:spPr>
        <p:txBody>
          <a:bodyPr/>
          <a:lstStyle>
            <a:lvl2pPr marL="180975" indent="-180975">
              <a:defRPr/>
            </a:lvl2pPr>
            <a:lvl3pPr marL="361950" indent="-180975">
              <a:defRPr/>
            </a:lvl3pPr>
            <a:lvl4pPr marL="534988" indent="-173038">
              <a:defRPr/>
            </a:lvl4pPr>
            <a:lvl5pPr marL="808038" indent="-18256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809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457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094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604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561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147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828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460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9AB1-4540-421C-8C07-B0AFC15215C9}" type="datetimeFigureOut">
              <a:rPr lang="en-GB" smtClean="0"/>
              <a:t>11/04/2018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BCC2-DA45-436D-A1AB-2207064F1CE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874933" y="6356352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7F7F7F"/>
                </a:solidFill>
                <a:latin typeface="Georgi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defTabSz="914400"/>
            <a:fld id="{86C65110-B1EA-F54A-B64A-2D1659334C21}" type="slidenum">
              <a:rPr lang="en-US" smtClean="0"/>
              <a:pPr algn="r"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62" r:id="rId14"/>
    <p:sldLayoutId id="2147483663" r:id="rId15"/>
    <p:sldLayoutId id="2147483664" r:id="rId16"/>
    <p:sldLayoutId id="2147483667" r:id="rId17"/>
    <p:sldLayoutId id="214748366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Integration Hub</a:t>
            </a:r>
          </a:p>
          <a:p>
            <a:r>
              <a:rPr lang="en-GB" dirty="0" smtClean="0"/>
              <a:t>Design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5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76879"/>
              </p:ext>
            </p:extLst>
          </p:nvPr>
        </p:nvGraphicFramePr>
        <p:xfrm>
          <a:off x="143691" y="574765"/>
          <a:ext cx="8869680" cy="617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3" imgW="14710115" imgH="10253003" progId="Visio.Drawing.15">
                  <p:embed/>
                </p:oleObj>
              </mc:Choice>
              <mc:Fallback>
                <p:oleObj name="Visio" r:id="rId3" imgW="14710115" imgH="1025300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" y="574765"/>
                        <a:ext cx="8869680" cy="6172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176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Pricing Data flow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970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7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3" y="613729"/>
            <a:ext cx="8668696" cy="6022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3" y="194157"/>
            <a:ext cx="18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Current Data flow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8239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3" y="563489"/>
            <a:ext cx="8720725" cy="6054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193" y="194157"/>
            <a:ext cx="17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TO-BE Data flow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6207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5941" y="757645"/>
            <a:ext cx="125820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48193" y="194157"/>
            <a:ext cx="299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Order Management Data flow</a:t>
            </a:r>
            <a:endParaRPr lang="en-GB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1" y="656392"/>
            <a:ext cx="8791303" cy="61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193" y="194157"/>
            <a:ext cx="18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Returns Data flow</a:t>
            </a:r>
            <a:endParaRPr lang="en-GB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3" y="702820"/>
            <a:ext cx="8686800" cy="60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01831"/>
              </p:ext>
            </p:extLst>
          </p:nvPr>
        </p:nvGraphicFramePr>
        <p:xfrm>
          <a:off x="104503" y="535577"/>
          <a:ext cx="8927852" cy="620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14154168" imgH="9839253" progId="Visio.Drawing.15">
                  <p:embed/>
                </p:oleObj>
              </mc:Choice>
              <mc:Fallback>
                <p:oleObj name="Visio" r:id="rId3" imgW="14154168" imgH="98392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3" y="535577"/>
                        <a:ext cx="8927852" cy="6204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19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Pre-GRN Data flow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6457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58047"/>
              </p:ext>
            </p:extLst>
          </p:nvPr>
        </p:nvGraphicFramePr>
        <p:xfrm>
          <a:off x="235131" y="653147"/>
          <a:ext cx="8589534" cy="5969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14154168" imgH="9839253" progId="Visio.Drawing.15">
                  <p:embed/>
                </p:oleObj>
              </mc:Choice>
              <mc:Fallback>
                <p:oleObj name="Visio" r:id="rId3" imgW="14154168" imgH="983925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31" y="653147"/>
                        <a:ext cx="8589534" cy="5969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Stock Adjustment Data flow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2965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45824"/>
              </p:ext>
            </p:extLst>
          </p:nvPr>
        </p:nvGraphicFramePr>
        <p:xfrm>
          <a:off x="143690" y="553790"/>
          <a:ext cx="8806647" cy="61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14710115" imgH="10253003" progId="Visio.Drawing.15">
                  <p:embed/>
                </p:oleObj>
              </mc:Choice>
              <mc:Fallback>
                <p:oleObj name="Visio" r:id="rId3" imgW="14710115" imgH="1025300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0" y="553790"/>
                        <a:ext cx="8806647" cy="61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8193" y="194157"/>
            <a:ext cx="187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/>
              <a:t>Product Data flow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6243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</TotalTime>
  <Words>30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thompson</dc:creator>
  <cp:lastModifiedBy>Gary Bolton</cp:lastModifiedBy>
  <cp:revision>481</cp:revision>
  <cp:lastPrinted>2017-06-01T09:21:19Z</cp:lastPrinted>
  <dcterms:created xsi:type="dcterms:W3CDTF">2014-10-07T09:29:48Z</dcterms:created>
  <dcterms:modified xsi:type="dcterms:W3CDTF">2018-04-11T10:53:34Z</dcterms:modified>
</cp:coreProperties>
</file>