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2/19/2019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2/19/2019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742406"/>
            <a:ext cx="8825658" cy="3329581"/>
          </a:xfrm>
        </p:spPr>
        <p:txBody>
          <a:bodyPr/>
          <a:lstStyle/>
          <a:p>
            <a:r>
              <a:rPr lang="es-MX" dirty="0" smtClean="0"/>
              <a:t>Metodología de desarrollo de software</a:t>
            </a:r>
            <a:endParaRPr lang="es-MX" dirty="0"/>
          </a:p>
        </p:txBody>
      </p:sp>
      <p:sp>
        <p:nvSpPr>
          <p:cNvPr id="3" name="Subtítulo 2"/>
          <p:cNvSpPr>
            <a:spLocks noGrp="1"/>
          </p:cNvSpPr>
          <p:nvPr>
            <p:ph type="subTitle" idx="1"/>
          </p:nvPr>
        </p:nvSpPr>
        <p:spPr>
          <a:xfrm>
            <a:off x="1154955" y="4320180"/>
            <a:ext cx="8825658" cy="861420"/>
          </a:xfrm>
        </p:spPr>
        <p:txBody>
          <a:bodyPr/>
          <a:lstStyle/>
          <a:p>
            <a:r>
              <a:rPr lang="es-MX" cap="none" dirty="0"/>
              <a:t>L</a:t>
            </a:r>
            <a:r>
              <a:rPr lang="es-MX" cap="none" dirty="0" smtClean="0"/>
              <a:t>eslie Guadalupe </a:t>
            </a:r>
            <a:r>
              <a:rPr lang="es-MX" cap="none" dirty="0"/>
              <a:t>E</a:t>
            </a:r>
            <a:r>
              <a:rPr lang="es-MX" cap="none" dirty="0" smtClean="0"/>
              <a:t>sparza </a:t>
            </a:r>
            <a:r>
              <a:rPr lang="es-MX" cap="none" dirty="0"/>
              <a:t>C</a:t>
            </a:r>
            <a:r>
              <a:rPr lang="es-MX" cap="none" dirty="0" smtClean="0"/>
              <a:t>aldera</a:t>
            </a:r>
            <a:endParaRPr lang="es-MX" cap="none" dirty="0"/>
          </a:p>
        </p:txBody>
      </p:sp>
      <p:pic>
        <p:nvPicPr>
          <p:cNvPr id="5" name="Picture 4" descr="Resultado de imagen para logo tecnologico nacional de mexico"/>
          <p:cNvPicPr>
            <a:picLocks noChangeAspect="1" noChangeArrowheads="1"/>
          </p:cNvPicPr>
          <p:nvPr/>
        </p:nvPicPr>
        <p:blipFill rotWithShape="1">
          <a:blip r:embed="rId2">
            <a:extLst>
              <a:ext uri="{28A0092B-C50C-407E-A947-70E740481C1C}">
                <a14:useLocalDpi xmlns:a14="http://schemas.microsoft.com/office/drawing/2010/main" val="0"/>
              </a:ext>
            </a:extLst>
          </a:blip>
          <a:srcRect r="31000" b="6087"/>
          <a:stretch/>
        </p:blipFill>
        <p:spPr bwMode="auto">
          <a:xfrm>
            <a:off x="3779520" y="5072927"/>
            <a:ext cx="8412480" cy="178507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p:nvPr/>
        </p:nvPicPr>
        <p:blipFill>
          <a:blip r:embed="rId3">
            <a:extLst>
              <a:ext uri="{28A0092B-C50C-407E-A947-70E740481C1C}">
                <a14:useLocalDpi xmlns:a14="http://schemas.microsoft.com/office/drawing/2010/main" val="0"/>
              </a:ext>
            </a:extLst>
          </a:blip>
          <a:stretch>
            <a:fillRect/>
          </a:stretch>
        </p:blipFill>
        <p:spPr>
          <a:xfrm>
            <a:off x="313510" y="5181600"/>
            <a:ext cx="3561806" cy="1618159"/>
          </a:xfrm>
          <a:prstGeom prst="rect">
            <a:avLst/>
          </a:prstGeom>
        </p:spPr>
      </p:pic>
    </p:spTree>
    <p:extLst>
      <p:ext uri="{BB962C8B-B14F-4D97-AF65-F5344CB8AC3E}">
        <p14:creationId xmlns:p14="http://schemas.microsoft.com/office/powerpoint/2010/main" val="163575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a:t>
            </a:r>
            <a:endParaRPr lang="es-MX" dirty="0"/>
          </a:p>
        </p:txBody>
      </p:sp>
      <p:sp>
        <p:nvSpPr>
          <p:cNvPr id="3" name="Marcador de contenido 2"/>
          <p:cNvSpPr>
            <a:spLocks noGrp="1"/>
          </p:cNvSpPr>
          <p:nvPr>
            <p:ph idx="1"/>
          </p:nvPr>
        </p:nvSpPr>
        <p:spPr>
          <a:xfrm>
            <a:off x="1103312" y="2052918"/>
            <a:ext cx="8947522" cy="1839813"/>
          </a:xfrm>
        </p:spPr>
        <p:txBody>
          <a:bodyPr/>
          <a:lstStyle/>
          <a:p>
            <a:pPr algn="just">
              <a:lnSpc>
                <a:spcPct val="150000"/>
              </a:lnSpc>
            </a:pPr>
            <a:r>
              <a:rPr lang="es-MX" dirty="0">
                <a:latin typeface="Arial" panose="020B0604020202020204" pitchFamily="34" charset="0"/>
                <a:cs typeface="Arial" panose="020B0604020202020204" pitchFamily="34" charset="0"/>
              </a:rPr>
              <a:t>Se trata del proceso cuya finalidad es desarrollar productos o soluciones para un cliente o mercado en particular, teniendo en cuenta factores </a:t>
            </a:r>
            <a:r>
              <a:rPr lang="es-MX" b="1" dirty="0">
                <a:latin typeface="Arial" panose="020B0604020202020204" pitchFamily="34" charset="0"/>
                <a:cs typeface="Arial" panose="020B0604020202020204" pitchFamily="34" charset="0"/>
              </a:rPr>
              <a:t>como los costes, la planificación, la calidad y las dificultades asociadas</a:t>
            </a:r>
            <a:r>
              <a:rPr lang="es-MX" b="1" dirty="0" smtClean="0">
                <a:latin typeface="Arial" panose="020B0604020202020204" pitchFamily="34" charset="0"/>
                <a:cs typeface="Arial" panose="020B0604020202020204" pitchFamily="34" charset="0"/>
              </a:rPr>
              <a:t>.[1] </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716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2" y="452718"/>
            <a:ext cx="9403742" cy="971133"/>
          </a:xfrm>
        </p:spPr>
        <p:txBody>
          <a:bodyPr/>
          <a:lstStyle/>
          <a:p>
            <a:r>
              <a:rPr lang="es-MX" dirty="0"/>
              <a:t>Objetivos de la </a:t>
            </a:r>
            <a:r>
              <a:rPr lang="es-MX" dirty="0" smtClean="0"/>
              <a:t>Metodología:</a:t>
            </a:r>
            <a:endParaRPr lang="es-MX" dirty="0"/>
          </a:p>
        </p:txBody>
      </p:sp>
      <p:sp>
        <p:nvSpPr>
          <p:cNvPr id="3" name="Marcador de contenido 2"/>
          <p:cNvSpPr>
            <a:spLocks noGrp="1"/>
          </p:cNvSpPr>
          <p:nvPr>
            <p:ph idx="1"/>
          </p:nvPr>
        </p:nvSpPr>
        <p:spPr>
          <a:xfrm>
            <a:off x="1103313" y="1423851"/>
            <a:ext cx="8946541" cy="4195481"/>
          </a:xfrm>
        </p:spPr>
        <p:txBody>
          <a:bodyPr>
            <a:normAutofit/>
          </a:bodyPr>
          <a:lstStyle/>
          <a:p>
            <a:pPr algn="just">
              <a:lnSpc>
                <a:spcPct val="150000"/>
              </a:lnSpc>
            </a:pPr>
            <a:r>
              <a:rPr lang="es-MX" dirty="0" smtClean="0">
                <a:latin typeface="Arial" panose="020B0604020202020204" pitchFamily="34" charset="0"/>
                <a:cs typeface="Arial" panose="020B0604020202020204" pitchFamily="34" charset="0"/>
              </a:rPr>
              <a:t>Asegurar </a:t>
            </a:r>
            <a:r>
              <a:rPr lang="es-MX" dirty="0">
                <a:latin typeface="Arial" panose="020B0604020202020204" pitchFamily="34" charset="0"/>
                <a:cs typeface="Arial" panose="020B0604020202020204" pitchFamily="34" charset="0"/>
              </a:rPr>
              <a:t>la uniformidad y calidad tanto del desarrollo como del sistema en sí. </a:t>
            </a:r>
            <a:endParaRPr lang="es-MX" dirty="0" smtClean="0">
              <a:latin typeface="Arial" panose="020B0604020202020204" pitchFamily="34" charset="0"/>
              <a:cs typeface="Arial" panose="020B0604020202020204" pitchFamily="34" charset="0"/>
            </a:endParaRPr>
          </a:p>
          <a:p>
            <a:pPr algn="just">
              <a:lnSpc>
                <a:spcPct val="150000"/>
              </a:lnSpc>
            </a:pPr>
            <a:r>
              <a:rPr lang="es-MX" dirty="0" smtClean="0">
                <a:latin typeface="Arial" panose="020B0604020202020204" pitchFamily="34" charset="0"/>
                <a:cs typeface="Arial" panose="020B0604020202020204" pitchFamily="34" charset="0"/>
              </a:rPr>
              <a:t>Satisfacer </a:t>
            </a:r>
            <a:r>
              <a:rPr lang="es-MX" dirty="0">
                <a:latin typeface="Arial" panose="020B0604020202020204" pitchFamily="34" charset="0"/>
                <a:cs typeface="Arial" panose="020B0604020202020204" pitchFamily="34" charset="0"/>
              </a:rPr>
              <a:t>las necesidades de los usuarios del sistema. </a:t>
            </a:r>
            <a:endParaRPr lang="es-MX" dirty="0" smtClean="0">
              <a:latin typeface="Arial" panose="020B0604020202020204" pitchFamily="34" charset="0"/>
              <a:cs typeface="Arial" panose="020B0604020202020204" pitchFamily="34" charset="0"/>
            </a:endParaRPr>
          </a:p>
          <a:p>
            <a:pPr algn="just">
              <a:lnSpc>
                <a:spcPct val="150000"/>
              </a:lnSpc>
            </a:pPr>
            <a:r>
              <a:rPr lang="es-MX" dirty="0" smtClean="0">
                <a:latin typeface="Arial" panose="020B0604020202020204" pitchFamily="34" charset="0"/>
                <a:cs typeface="Arial" panose="020B0604020202020204" pitchFamily="34" charset="0"/>
              </a:rPr>
              <a:t>Conseguir </a:t>
            </a:r>
            <a:r>
              <a:rPr lang="es-MX" dirty="0">
                <a:latin typeface="Arial" panose="020B0604020202020204" pitchFamily="34" charset="0"/>
                <a:cs typeface="Arial" panose="020B0604020202020204" pitchFamily="34" charset="0"/>
              </a:rPr>
              <a:t>un mayor nivel de rendimiento y eficiencia del personal asignado al desarrollo. </a:t>
            </a:r>
            <a:endParaRPr lang="es-MX" dirty="0" smtClean="0">
              <a:latin typeface="Arial" panose="020B0604020202020204" pitchFamily="34" charset="0"/>
              <a:cs typeface="Arial" panose="020B0604020202020204" pitchFamily="34" charset="0"/>
            </a:endParaRPr>
          </a:p>
          <a:p>
            <a:pPr algn="just">
              <a:lnSpc>
                <a:spcPct val="150000"/>
              </a:lnSpc>
            </a:pPr>
            <a:r>
              <a:rPr lang="es-MX" dirty="0" smtClean="0">
                <a:latin typeface="Arial" panose="020B0604020202020204" pitchFamily="34" charset="0"/>
                <a:cs typeface="Arial" panose="020B0604020202020204" pitchFamily="34" charset="0"/>
              </a:rPr>
              <a:t>Ajustarse </a:t>
            </a:r>
            <a:r>
              <a:rPr lang="es-MX" dirty="0">
                <a:latin typeface="Arial" panose="020B0604020202020204" pitchFamily="34" charset="0"/>
                <a:cs typeface="Arial" panose="020B0604020202020204" pitchFamily="34" charset="0"/>
              </a:rPr>
              <a:t>a los plazos y costes previstos en la planificación</a:t>
            </a:r>
            <a:r>
              <a:rPr lang="es-MX" dirty="0" smtClean="0">
                <a:latin typeface="Arial" panose="020B0604020202020204" pitchFamily="34" charset="0"/>
                <a:cs typeface="Arial" panose="020B0604020202020204" pitchFamily="34" charset="0"/>
              </a:rPr>
              <a:t>.</a:t>
            </a:r>
          </a:p>
          <a:p>
            <a:pPr algn="just">
              <a:lnSpc>
                <a:spcPct val="150000"/>
              </a:lnSpc>
            </a:pPr>
            <a:r>
              <a:rPr lang="es-MX" dirty="0">
                <a:latin typeface="Arial" panose="020B0604020202020204" pitchFamily="34" charset="0"/>
                <a:cs typeface="Arial" panose="020B0604020202020204" pitchFamily="34" charset="0"/>
              </a:rPr>
              <a:t>Facilitar el mantenimiento posterior de los sistemas. </a:t>
            </a:r>
            <a:endParaRPr lang="es-MX"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653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744584"/>
            <a:ext cx="8946541" cy="5503816"/>
          </a:xfrm>
        </p:spPr>
        <p:txBody>
          <a:bodyPr/>
          <a:lstStyle/>
          <a:p>
            <a:pPr>
              <a:lnSpc>
                <a:spcPct val="150000"/>
              </a:lnSpc>
            </a:pPr>
            <a:r>
              <a:rPr lang="es-MX" dirty="0" smtClean="0">
                <a:latin typeface="Arial" panose="020B0604020202020204" pitchFamily="34" charset="0"/>
                <a:cs typeface="Arial" panose="020B0604020202020204" pitchFamily="34" charset="0"/>
              </a:rPr>
              <a:t>Definir </a:t>
            </a:r>
            <a:r>
              <a:rPr lang="es-MX" dirty="0">
                <a:latin typeface="Arial" panose="020B0604020202020204" pitchFamily="34" charset="0"/>
                <a:cs typeface="Arial" panose="020B0604020202020204" pitchFamily="34" charset="0"/>
              </a:rPr>
              <a:t>actividades a llevarse a cabo en un Proyecto de Sistema de Información. </a:t>
            </a:r>
          </a:p>
          <a:p>
            <a:pPr>
              <a:lnSpc>
                <a:spcPct val="150000"/>
              </a:lnSpc>
            </a:pPr>
            <a:r>
              <a:rPr lang="es-MX" dirty="0" smtClean="0">
                <a:latin typeface="Arial" panose="020B0604020202020204" pitchFamily="34" charset="0"/>
                <a:cs typeface="Arial" panose="020B0604020202020204" pitchFamily="34" charset="0"/>
              </a:rPr>
              <a:t>Unificar </a:t>
            </a:r>
            <a:r>
              <a:rPr lang="es-MX" dirty="0">
                <a:latin typeface="Arial" panose="020B0604020202020204" pitchFamily="34" charset="0"/>
                <a:cs typeface="Arial" panose="020B0604020202020204" pitchFamily="34" charset="0"/>
              </a:rPr>
              <a:t>criterios en la organización para el desarrollo del Sistema de Información. </a:t>
            </a:r>
            <a:endParaRPr lang="es-MX" dirty="0" smtClean="0">
              <a:latin typeface="Arial" panose="020B0604020202020204" pitchFamily="34" charset="0"/>
              <a:cs typeface="Arial" panose="020B0604020202020204" pitchFamily="34" charset="0"/>
            </a:endParaRPr>
          </a:p>
          <a:p>
            <a:pPr>
              <a:lnSpc>
                <a:spcPct val="150000"/>
              </a:lnSpc>
            </a:pPr>
            <a:r>
              <a:rPr lang="es-MX" dirty="0" smtClean="0">
                <a:latin typeface="Arial" panose="020B0604020202020204" pitchFamily="34" charset="0"/>
                <a:cs typeface="Arial" panose="020B0604020202020204" pitchFamily="34" charset="0"/>
              </a:rPr>
              <a:t>Proporcionar </a:t>
            </a:r>
            <a:r>
              <a:rPr lang="es-MX" dirty="0">
                <a:latin typeface="Arial" panose="020B0604020202020204" pitchFamily="34" charset="0"/>
                <a:cs typeface="Arial" panose="020B0604020202020204" pitchFamily="34" charset="0"/>
              </a:rPr>
              <a:t>puntos de control y revisión. </a:t>
            </a:r>
            <a:endParaRPr lang="es-MX" dirty="0" smtClean="0">
              <a:latin typeface="Arial" panose="020B0604020202020204" pitchFamily="34" charset="0"/>
              <a:cs typeface="Arial" panose="020B0604020202020204" pitchFamily="34" charset="0"/>
            </a:endParaRPr>
          </a:p>
          <a:p>
            <a:pPr>
              <a:lnSpc>
                <a:spcPct val="150000"/>
              </a:lnSpc>
            </a:pPr>
            <a:r>
              <a:rPr lang="es-MX" dirty="0" smtClean="0">
                <a:latin typeface="Arial" panose="020B0604020202020204" pitchFamily="34" charset="0"/>
                <a:cs typeface="Arial" panose="020B0604020202020204" pitchFamily="34" charset="0"/>
              </a:rPr>
              <a:t>Permitir </a:t>
            </a:r>
            <a:r>
              <a:rPr lang="es-MX" dirty="0">
                <a:latin typeface="Arial" panose="020B0604020202020204" pitchFamily="34" charset="0"/>
                <a:cs typeface="Arial" panose="020B0604020202020204" pitchFamily="34" charset="0"/>
              </a:rPr>
              <a:t>construir un sistema documentado y que sea fácil de mantener</a:t>
            </a:r>
            <a:r>
              <a:rPr lang="es-MX" dirty="0" smtClean="0">
                <a:latin typeface="Arial" panose="020B0604020202020204" pitchFamily="34" charset="0"/>
                <a:cs typeface="Arial" panose="020B0604020202020204" pitchFamily="34" charset="0"/>
              </a:rPr>
              <a:t>.[2]</a:t>
            </a:r>
            <a:endParaRPr lang="es-MX" dirty="0">
              <a:latin typeface="Arial" panose="020B0604020202020204" pitchFamily="34" charset="0"/>
              <a:cs typeface="Arial" panose="020B0604020202020204" pitchFamily="34" charset="0"/>
            </a:endParaRPr>
          </a:p>
          <a:p>
            <a:endParaRPr lang="es-MX" dirty="0"/>
          </a:p>
        </p:txBody>
      </p:sp>
    </p:spTree>
    <p:extLst>
      <p:ext uri="{BB962C8B-B14F-4D97-AF65-F5344CB8AC3E}">
        <p14:creationId xmlns:p14="http://schemas.microsoft.com/office/powerpoint/2010/main" val="55636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MX" dirty="0"/>
          </a:p>
        </p:txBody>
      </p:sp>
      <p:sp>
        <p:nvSpPr>
          <p:cNvPr id="3" name="Marcador de contenido 2"/>
          <p:cNvSpPr>
            <a:spLocks noGrp="1"/>
          </p:cNvSpPr>
          <p:nvPr>
            <p:ph idx="1"/>
          </p:nvPr>
        </p:nvSpPr>
        <p:spPr/>
        <p:txBody>
          <a:bodyPr>
            <a:noAutofit/>
          </a:bodyPr>
          <a:lstStyle/>
          <a:p>
            <a:pPr algn="just"/>
            <a:r>
              <a:rPr lang="es-MX" sz="2400" dirty="0" smtClean="0">
                <a:latin typeface="Arial" panose="020B0604020202020204" pitchFamily="34" charset="0"/>
                <a:cs typeface="Arial" panose="020B0604020202020204" pitchFamily="34" charset="0"/>
              </a:rPr>
              <a:t>[1] </a:t>
            </a:r>
            <a:r>
              <a:rPr lang="es-MX" sz="1600" dirty="0">
                <a:latin typeface="Arial" panose="020B0604020202020204" pitchFamily="34" charset="0"/>
                <a:cs typeface="Arial" panose="020B0604020202020204" pitchFamily="34" charset="0"/>
              </a:rPr>
              <a:t>Enríquez Ruiz, José Luis Coordinador de Tecnología Web Farías </a:t>
            </a:r>
            <a:r>
              <a:rPr lang="es-MX" sz="1600" dirty="0" err="1">
                <a:latin typeface="Arial" panose="020B0604020202020204" pitchFamily="34" charset="0"/>
                <a:cs typeface="Arial" panose="020B0604020202020204" pitchFamily="34" charset="0"/>
              </a:rPr>
              <a:t>Palacín</a:t>
            </a:r>
            <a:r>
              <a:rPr lang="es-MX" sz="1600" dirty="0">
                <a:latin typeface="Arial" panose="020B0604020202020204" pitchFamily="34" charset="0"/>
                <a:cs typeface="Arial" panose="020B0604020202020204" pitchFamily="34" charset="0"/>
              </a:rPr>
              <a:t>, Elías Desarrollador Flores </a:t>
            </a:r>
            <a:r>
              <a:rPr lang="es-MX" sz="1600" dirty="0" err="1">
                <a:latin typeface="Arial" panose="020B0604020202020204" pitchFamily="34" charset="0"/>
                <a:cs typeface="Arial" panose="020B0604020202020204" pitchFamily="34" charset="0"/>
              </a:rPr>
              <a:t>Flores</a:t>
            </a:r>
            <a:r>
              <a:rPr lang="es-MX" sz="1600" dirty="0">
                <a:latin typeface="Arial" panose="020B0604020202020204" pitchFamily="34" charset="0"/>
                <a:cs typeface="Arial" panose="020B0604020202020204" pitchFamily="34" charset="0"/>
              </a:rPr>
              <a:t>, Eder Desarrollador Líder Honores Solano, Cesar Coordinador de Transferencia Tecnológica Externa Llanos Muñoz, Roger Desarrollador Líder López Cordero, William Administrador de Base de Datos Medina Luna, Victoria Oscar Coordinador de Transferencia Tecnológica Interna Olivos Colchado, Carlos Desarrollador Torres Quito, Carlos Desarrollador Velásquez Soto, </a:t>
            </a:r>
            <a:r>
              <a:rPr lang="es-MX" sz="1600" dirty="0" err="1">
                <a:latin typeface="Arial" panose="020B0604020202020204" pitchFamily="34" charset="0"/>
                <a:cs typeface="Arial" panose="020B0604020202020204" pitchFamily="34" charset="0"/>
              </a:rPr>
              <a:t>Gilmer</a:t>
            </a:r>
            <a:r>
              <a:rPr lang="es-MX" sz="1600" dirty="0">
                <a:latin typeface="Arial" panose="020B0604020202020204" pitchFamily="34" charset="0"/>
                <a:cs typeface="Arial" panose="020B0604020202020204" pitchFamily="34" charset="0"/>
              </a:rPr>
              <a:t> Jefe de Sistemas Zúñiga Ángeles, Albert. (2017). METODOLOGÍA DE DESARROLLO DE SOFTWARE. 19/02/2019, de Universidad </a:t>
            </a:r>
            <a:r>
              <a:rPr lang="es-MX" sz="1600" dirty="0" err="1">
                <a:latin typeface="Arial" panose="020B0604020202020204" pitchFamily="34" charset="0"/>
                <a:cs typeface="Arial" panose="020B0604020202020204" pitchFamily="34" charset="0"/>
              </a:rPr>
              <a:t>catolica</a:t>
            </a:r>
            <a:r>
              <a:rPr lang="es-MX" sz="1600" dirty="0">
                <a:latin typeface="Arial" panose="020B0604020202020204" pitchFamily="34" charset="0"/>
                <a:cs typeface="Arial" panose="020B0604020202020204" pitchFamily="34" charset="0"/>
              </a:rPr>
              <a:t> Los </a:t>
            </a:r>
            <a:r>
              <a:rPr lang="es-MX" sz="1600" dirty="0" err="1">
                <a:latin typeface="Arial" panose="020B0604020202020204" pitchFamily="34" charset="0"/>
                <a:cs typeface="Arial" panose="020B0604020202020204" pitchFamily="34" charset="0"/>
              </a:rPr>
              <a:t>angeles</a:t>
            </a:r>
            <a:r>
              <a:rPr lang="es-MX" sz="1600" dirty="0">
                <a:latin typeface="Arial" panose="020B0604020202020204" pitchFamily="34" charset="0"/>
                <a:cs typeface="Arial" panose="020B0604020202020204" pitchFamily="34" charset="0"/>
              </a:rPr>
              <a:t> Chimbote Sitio web: https://www.uladech.edu.pe/images/stories/universidad/documentos/2018/metodologia-desarrollo-software-v001.pdf</a:t>
            </a:r>
            <a:r>
              <a:rPr lang="es-MX" sz="2400" dirty="0" smtClean="0">
                <a:latin typeface="Arial" panose="020B0604020202020204" pitchFamily="34" charset="0"/>
                <a:cs typeface="Arial" panose="020B0604020202020204" pitchFamily="34" charset="0"/>
              </a:rPr>
              <a:t/>
            </a:r>
            <a:br>
              <a:rPr lang="es-MX" sz="2400" dirty="0" smtClean="0">
                <a:latin typeface="Arial" panose="020B0604020202020204" pitchFamily="34" charset="0"/>
                <a:cs typeface="Arial" panose="020B0604020202020204" pitchFamily="34" charset="0"/>
              </a:rPr>
            </a:br>
            <a:r>
              <a:rPr lang="es-MX" sz="2400" dirty="0" smtClean="0">
                <a:latin typeface="Arial" panose="020B0604020202020204" pitchFamily="34" charset="0"/>
                <a:cs typeface="Arial" panose="020B0604020202020204" pitchFamily="34" charset="0"/>
              </a:rPr>
              <a:t>[2] </a:t>
            </a:r>
            <a:r>
              <a:rPr lang="es-MX" sz="1600" dirty="0" err="1">
                <a:latin typeface="Arial" panose="020B0604020202020204" pitchFamily="34" charset="0"/>
                <a:cs typeface="Arial" panose="020B0604020202020204" pitchFamily="34" charset="0"/>
              </a:rPr>
              <a:t>Bussiness</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school</a:t>
            </a:r>
            <a:r>
              <a:rPr lang="es-MX" sz="1600" dirty="0">
                <a:latin typeface="Arial" panose="020B0604020202020204" pitchFamily="34" charset="0"/>
                <a:cs typeface="Arial" panose="020B0604020202020204" pitchFamily="34" charset="0"/>
              </a:rPr>
              <a:t> . (2008). ¿Qué son las metodologías de desarrollo de software?. 19/02/2019, de Project Management Sitio web: https://www.obs-edu.com/int/blog-project-management/metodologia-agile/que-son-las-metodologias-de-desarrollo-de-software</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532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1426" y="322089"/>
            <a:ext cx="9404723" cy="1400530"/>
          </a:xfrm>
        </p:spPr>
        <p:txBody>
          <a:bodyPr/>
          <a:lstStyle/>
          <a:p>
            <a:r>
              <a:rPr lang="es-MX" smtClean="0"/>
              <a:t>SISTEMA DE MESEROS</a:t>
            </a:r>
            <a:endParaRPr lang="es-MX" dirty="0"/>
          </a:p>
        </p:txBody>
      </p:sp>
      <p:pic>
        <p:nvPicPr>
          <p:cNvPr id="1026" name="Picture 2" descr="Resultado de imagen para meseros logo"/>
          <p:cNvPicPr>
            <a:picLocks noGrp="1" noChangeAspect="1" noChangeArrowheads="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8690865" y="4092619"/>
            <a:ext cx="3360181" cy="2467113"/>
          </a:xfrm>
        </p:spPr>
      </p:pic>
      <p:sp>
        <p:nvSpPr>
          <p:cNvPr id="18" name="Título 1"/>
          <p:cNvSpPr txBox="1">
            <a:spLocks/>
          </p:cNvSpPr>
          <p:nvPr/>
        </p:nvSpPr>
        <p:spPr>
          <a:xfrm>
            <a:off x="711425" y="1507088"/>
            <a:ext cx="9569044" cy="245095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50000"/>
              </a:lnSpc>
            </a:pPr>
            <a:r>
              <a:rPr lang="es-MX" sz="2800" dirty="0" smtClean="0">
                <a:latin typeface="Arial" panose="020B0604020202020204" pitchFamily="34" charset="0"/>
                <a:cs typeface="Arial" panose="020B0604020202020204" pitchFamily="34" charset="0"/>
              </a:rPr>
              <a:t>Problemática: </a:t>
            </a:r>
          </a:p>
          <a:p>
            <a:pPr algn="just">
              <a:lnSpc>
                <a:spcPct val="150000"/>
              </a:lnSpc>
            </a:pPr>
            <a:r>
              <a:rPr lang="es-MX" sz="2000" dirty="0" smtClean="0">
                <a:latin typeface="Arial" panose="020B0604020202020204" pitchFamily="34" charset="0"/>
                <a:cs typeface="Arial" panose="020B0604020202020204" pitchFamily="34" charset="0"/>
              </a:rPr>
              <a:t>Cada que requieren de contratar un servicio de meseros necesitan de mucho tiempo y realizar citas para apartar tu lugar, lo cual quita mucho tiempo y al hacer esto no sabes si el día esta disponible para tu evento.</a:t>
            </a:r>
          </a:p>
          <a:p>
            <a:endParaRPr lang="es-MX" dirty="0"/>
          </a:p>
        </p:txBody>
      </p:sp>
    </p:spTree>
    <p:extLst>
      <p:ext uri="{BB962C8B-B14F-4D97-AF65-F5344CB8AC3E}">
        <p14:creationId xmlns:p14="http://schemas.microsoft.com/office/powerpoint/2010/main" val="121066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032461" cy="757104"/>
          </a:xfrm>
        </p:spPr>
        <p:txBody>
          <a:bodyPr/>
          <a:lstStyle/>
          <a:p>
            <a:r>
              <a:rPr lang="es-MX" dirty="0" smtClean="0"/>
              <a:t>Objetivo:</a:t>
            </a:r>
            <a:endParaRPr lang="es-MX" dirty="0"/>
          </a:p>
        </p:txBody>
      </p:sp>
      <p:sp>
        <p:nvSpPr>
          <p:cNvPr id="3" name="Marcador de contenido 2"/>
          <p:cNvSpPr>
            <a:spLocks noGrp="1"/>
          </p:cNvSpPr>
          <p:nvPr>
            <p:ph idx="1"/>
          </p:nvPr>
        </p:nvSpPr>
        <p:spPr>
          <a:xfrm>
            <a:off x="1103312" y="1209822"/>
            <a:ext cx="9236442" cy="5038577"/>
          </a:xfrm>
        </p:spPr>
        <p:txBody>
          <a:bodyPr/>
          <a:lstStyle/>
          <a:p>
            <a:pPr algn="just">
              <a:lnSpc>
                <a:spcPct val="150000"/>
              </a:lnSpc>
            </a:pPr>
            <a:r>
              <a:rPr lang="es-MX" dirty="0" smtClean="0">
                <a:latin typeface="Arial" panose="020B0604020202020204" pitchFamily="34" charset="0"/>
                <a:cs typeface="Arial" panose="020B0604020202020204" pitchFamily="34" charset="0"/>
              </a:rPr>
              <a:t>Crear un sistema en el cual este una agenda con los días, disponibles para estar presentes en el evento. También mostrara informes de los costos por horas. Seleccionaras la cantidad de meseros necesarios, la hora que los requieres. La pagina contara con un numero de cuenta para así poder cerrar el trato.</a:t>
            </a:r>
            <a:endParaRPr lang="es-MX" dirty="0">
              <a:latin typeface="Arial" panose="020B0604020202020204" pitchFamily="34" charset="0"/>
              <a:cs typeface="Arial" panose="020B0604020202020204" pitchFamily="34" charset="0"/>
            </a:endParaRPr>
          </a:p>
        </p:txBody>
      </p:sp>
      <p:pic>
        <p:nvPicPr>
          <p:cNvPr id="4" name="Picture 2" descr="Resultado de imagen para meseros logo"/>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659663" y="4106686"/>
            <a:ext cx="3360181" cy="2467113"/>
          </a:xfrm>
          <a:prstGeom prst="rect">
            <a:avLst/>
          </a:prstGeom>
        </p:spPr>
      </p:pic>
    </p:spTree>
    <p:extLst>
      <p:ext uri="{BB962C8B-B14F-4D97-AF65-F5344CB8AC3E}">
        <p14:creationId xmlns:p14="http://schemas.microsoft.com/office/powerpoint/2010/main" val="2721405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119</TotalTime>
  <Words>354</Words>
  <Application>Microsoft Office PowerPoint</Application>
  <PresentationFormat>Panorámica</PresentationFormat>
  <Paragraphs>21</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Ion</vt:lpstr>
      <vt:lpstr>Metodología de desarrollo de software</vt:lpstr>
      <vt:lpstr>¿Qué es?</vt:lpstr>
      <vt:lpstr>Objetivos de la Metodología:</vt:lpstr>
      <vt:lpstr>Presentación de PowerPoint</vt:lpstr>
      <vt:lpstr>Referencias</vt:lpstr>
      <vt:lpstr>SISTEMA DE MESEROS</vt:lpstr>
      <vt:lpstr>Objetivo: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de desarrollo de software</dc:title>
  <dc:creator>Usuario de Windows</dc:creator>
  <cp:lastModifiedBy>Usuario de Windows</cp:lastModifiedBy>
  <cp:revision>8</cp:revision>
  <dcterms:created xsi:type="dcterms:W3CDTF">2019-02-19T22:38:49Z</dcterms:created>
  <dcterms:modified xsi:type="dcterms:W3CDTF">2019-02-20T00:38:27Z</dcterms:modified>
</cp:coreProperties>
</file>