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096-9C82-4644-8131-BCB50E8CD72D}" type="datetimeFigureOut">
              <a:rPr lang="es-MX" smtClean="0"/>
              <a:t>07/03/2019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BCFCCF-86FC-4FFB-983A-B81FF7D7EC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862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096-9C82-4644-8131-BCB50E8CD72D}" type="datetimeFigureOut">
              <a:rPr lang="es-MX" smtClean="0"/>
              <a:t>07/03/2019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BCFCCF-86FC-4FFB-983A-B81FF7D7EC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03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096-9C82-4644-8131-BCB50E8CD72D}" type="datetimeFigureOut">
              <a:rPr lang="es-MX" smtClean="0"/>
              <a:t>07/03/2019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BCFCCF-86FC-4FFB-983A-B81FF7D7EC45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8457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096-9C82-4644-8131-BCB50E8CD72D}" type="datetimeFigureOut">
              <a:rPr lang="es-MX" smtClean="0"/>
              <a:t>07/03/2019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BCFCCF-86FC-4FFB-983A-B81FF7D7EC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082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096-9C82-4644-8131-BCB50E8CD72D}" type="datetimeFigureOut">
              <a:rPr lang="es-MX" smtClean="0"/>
              <a:t>07/03/2019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BCFCCF-86FC-4FFB-983A-B81FF7D7EC45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5658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096-9C82-4644-8131-BCB50E8CD72D}" type="datetimeFigureOut">
              <a:rPr lang="es-MX" smtClean="0"/>
              <a:t>07/03/2019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BCFCCF-86FC-4FFB-983A-B81FF7D7EC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8309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096-9C82-4644-8131-BCB50E8CD72D}" type="datetimeFigureOut">
              <a:rPr lang="es-MX" smtClean="0"/>
              <a:t>07/03/2019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FCCF-86FC-4FFB-983A-B81FF7D7EC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1935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096-9C82-4644-8131-BCB50E8CD72D}" type="datetimeFigureOut">
              <a:rPr lang="es-MX" smtClean="0"/>
              <a:t>07/03/2019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FCCF-86FC-4FFB-983A-B81FF7D7EC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197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096-9C82-4644-8131-BCB50E8CD72D}" type="datetimeFigureOut">
              <a:rPr lang="es-MX" smtClean="0"/>
              <a:t>07/03/2019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FCCF-86FC-4FFB-983A-B81FF7D7EC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690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096-9C82-4644-8131-BCB50E8CD72D}" type="datetimeFigureOut">
              <a:rPr lang="es-MX" smtClean="0"/>
              <a:t>07/03/2019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BCFCCF-86FC-4FFB-983A-B81FF7D7EC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956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096-9C82-4644-8131-BCB50E8CD72D}" type="datetimeFigureOut">
              <a:rPr lang="es-MX" smtClean="0"/>
              <a:t>07/03/2019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BCFCCF-86FC-4FFB-983A-B81FF7D7EC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038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096-9C82-4644-8131-BCB50E8CD72D}" type="datetimeFigureOut">
              <a:rPr lang="es-MX" smtClean="0"/>
              <a:t>07/03/2019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BCFCCF-86FC-4FFB-983A-B81FF7D7EC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065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096-9C82-4644-8131-BCB50E8CD72D}" type="datetimeFigureOut">
              <a:rPr lang="es-MX" smtClean="0"/>
              <a:t>07/03/2019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FCCF-86FC-4FFB-983A-B81FF7D7EC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510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096-9C82-4644-8131-BCB50E8CD72D}" type="datetimeFigureOut">
              <a:rPr lang="es-MX" smtClean="0"/>
              <a:t>07/03/2019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FCCF-86FC-4FFB-983A-B81FF7D7EC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578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096-9C82-4644-8131-BCB50E8CD72D}" type="datetimeFigureOut">
              <a:rPr lang="es-MX" smtClean="0"/>
              <a:t>07/03/2019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FCCF-86FC-4FFB-983A-B81FF7D7EC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084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096-9C82-4644-8131-BCB50E8CD72D}" type="datetimeFigureOut">
              <a:rPr lang="es-MX" smtClean="0"/>
              <a:t>07/03/2019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BCFCCF-86FC-4FFB-983A-B81FF7D7EC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548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3096-9C82-4644-8131-BCB50E8CD72D}" type="datetimeFigureOut">
              <a:rPr lang="es-MX" smtClean="0"/>
              <a:t>07/03/2019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BCFCCF-86FC-4FFB-983A-B81FF7D7EC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374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37158" y="361604"/>
            <a:ext cx="8915399" cy="2262781"/>
          </a:xfrm>
        </p:spPr>
        <p:txBody>
          <a:bodyPr>
            <a:normAutofit/>
          </a:bodyPr>
          <a:lstStyle/>
          <a:p>
            <a:r>
              <a:rPr lang="es-MX" sz="6600" b="1" dirty="0" err="1" smtClean="0"/>
              <a:t>Win-Win</a:t>
            </a:r>
            <a:r>
              <a:rPr lang="es-MX" sz="6600" b="1" dirty="0" smtClean="0"/>
              <a:t> </a:t>
            </a:r>
            <a:r>
              <a:rPr lang="es-MX" sz="6600" b="1" dirty="0" err="1" smtClean="0"/>
              <a:t>Spiral</a:t>
            </a:r>
            <a:r>
              <a:rPr lang="es-MX" sz="6600" b="1" dirty="0" smtClean="0"/>
              <a:t> </a:t>
            </a:r>
            <a:r>
              <a:rPr lang="es-MX" sz="6600" b="1" dirty="0" err="1" smtClean="0"/>
              <a:t>Model</a:t>
            </a:r>
            <a:r>
              <a:rPr lang="es-MX" sz="6600" b="1" dirty="0" smtClean="0"/>
              <a:t> </a:t>
            </a:r>
            <a:endParaRPr lang="es-MX" sz="6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2957" y="4089775"/>
            <a:ext cx="8915399" cy="1126283"/>
          </a:xfrm>
        </p:spPr>
        <p:txBody>
          <a:bodyPr>
            <a:normAutofit/>
          </a:bodyPr>
          <a:lstStyle/>
          <a:p>
            <a:r>
              <a:rPr lang="es-MX" sz="2800" dirty="0" smtClean="0"/>
              <a:t>Leslie Guadalupe Esparza Caldera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5655"/>
            <a:ext cx="12192000" cy="150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3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s-MX" dirty="0"/>
              <a:t>un conjunto de actividades de </a:t>
            </a:r>
            <a:r>
              <a:rPr lang="es-MX" dirty="0" smtClean="0"/>
              <a:t>negociación que se realizan al principio de cada paso: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dirty="0"/>
              <a:t>• </a:t>
            </a:r>
            <a:r>
              <a:rPr lang="es-MX" b="1" dirty="0" smtClean="0"/>
              <a:t>Planificación: </a:t>
            </a:r>
            <a:r>
              <a:rPr lang="es-MX" dirty="0"/>
              <a:t>Determinación de objetivos, alternativas y restricciones</a:t>
            </a:r>
            <a:r>
              <a:rPr lang="es-MX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dirty="0" smtClean="0"/>
              <a:t> </a:t>
            </a:r>
            <a:r>
              <a:rPr lang="es-MX" dirty="0"/>
              <a:t>• </a:t>
            </a:r>
            <a:r>
              <a:rPr lang="es-MX" b="1" dirty="0"/>
              <a:t>Análisis de </a:t>
            </a:r>
            <a:r>
              <a:rPr lang="es-MX" b="1" dirty="0" smtClean="0"/>
              <a:t>riesgo: </a:t>
            </a:r>
            <a:r>
              <a:rPr lang="es-MX" dirty="0"/>
              <a:t>Análisis de alternativas e identificación/resolución de riesgos. </a:t>
            </a:r>
            <a:endParaRPr lang="es-MX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s-MX" dirty="0" smtClean="0"/>
              <a:t>• </a:t>
            </a:r>
            <a:r>
              <a:rPr lang="es-MX" b="1" dirty="0" smtClean="0"/>
              <a:t>Ingeniería: </a:t>
            </a:r>
            <a:r>
              <a:rPr lang="es-MX" dirty="0"/>
              <a:t>Desarrollo del producto del “siguiente nivel”. </a:t>
            </a:r>
            <a:endParaRPr lang="es-MX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s-MX" dirty="0" smtClean="0"/>
              <a:t>• </a:t>
            </a:r>
            <a:r>
              <a:rPr lang="es-MX" b="1" dirty="0"/>
              <a:t>Evaluación del </a:t>
            </a:r>
            <a:r>
              <a:rPr lang="es-MX" b="1" dirty="0" smtClean="0"/>
              <a:t>cliente: </a:t>
            </a:r>
            <a:r>
              <a:rPr lang="es-MX" dirty="0" smtClean="0"/>
              <a:t>Valorización </a:t>
            </a:r>
            <a:r>
              <a:rPr lang="es-MX" dirty="0"/>
              <a:t>de los resultados de la ingeniería. </a:t>
            </a:r>
            <a:r>
              <a:rPr lang="es-MX" dirty="0" smtClean="0"/>
              <a:t>[1]</a:t>
            </a:r>
          </a:p>
          <a:p>
            <a:pPr algn="just">
              <a:lnSpc>
                <a:spcPct val="150000"/>
              </a:lnSpc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563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Incluye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s-MX" dirty="0" smtClean="0"/>
              <a:t>Puntos de fijación: Representan </a:t>
            </a:r>
            <a:r>
              <a:rPr lang="es-MX" dirty="0"/>
              <a:t>tres visiones diferentes del progreso mientras que el proyecto recorre la espiral</a:t>
            </a:r>
            <a:r>
              <a:rPr lang="es-MX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b="1" dirty="0"/>
              <a:t>El primer punto de </a:t>
            </a:r>
            <a:r>
              <a:rPr lang="es-MX" b="1" dirty="0" smtClean="0"/>
              <a:t>fijación: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dirty="0" smtClean="0"/>
              <a:t> </a:t>
            </a:r>
            <a:r>
              <a:rPr lang="es-MX" dirty="0"/>
              <a:t>llamado </a:t>
            </a:r>
            <a:r>
              <a:rPr lang="es-MX" b="1" dirty="0"/>
              <a:t>objetivos del ciclo de vida</a:t>
            </a:r>
            <a:r>
              <a:rPr lang="es-MX" dirty="0"/>
              <a:t>, define un conjunto de objetivos para cada actividad principal de ingeniería de software. </a:t>
            </a:r>
            <a:endParaRPr lang="es-MX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s-MX" b="1" dirty="0" smtClean="0"/>
              <a:t>El </a:t>
            </a:r>
            <a:r>
              <a:rPr lang="es-MX" b="1" dirty="0"/>
              <a:t>segundo punto de </a:t>
            </a:r>
            <a:r>
              <a:rPr lang="es-MX" b="1" dirty="0" smtClean="0"/>
              <a:t>fijación: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dirty="0" smtClean="0"/>
              <a:t>llamado </a:t>
            </a:r>
            <a:r>
              <a:rPr lang="es-MX" b="1" dirty="0"/>
              <a:t>arquitectura del ciclo de vida</a:t>
            </a:r>
            <a:r>
              <a:rPr lang="es-MX" dirty="0"/>
              <a:t>, establece los objetivos que se deben conocer, mientras que se define la arquitectura del software y el sistema. </a:t>
            </a:r>
            <a:r>
              <a:rPr lang="es-MX" dirty="0" smtClean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31801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s-MX" dirty="0"/>
              <a:t>se esfuerzan en obtener “gana-gana”. </a:t>
            </a:r>
            <a:endParaRPr lang="es-MX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s-MX" dirty="0" smtClean="0"/>
              <a:t>Esto </a:t>
            </a:r>
            <a:r>
              <a:rPr lang="es-MX" dirty="0"/>
              <a:t>es, el cliente gana obteniendo el producto o sistema que satisface la mayor parte de sus necesidades y el desarrollador gana trabajando para conseguir presupuestos y lograr una fecha de entrega realista. </a:t>
            </a:r>
          </a:p>
        </p:txBody>
      </p:sp>
    </p:spTree>
    <p:extLst>
      <p:ext uri="{BB962C8B-B14F-4D97-AF65-F5344CB8AC3E}">
        <p14:creationId xmlns:p14="http://schemas.microsoft.com/office/powerpoint/2010/main" val="3134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s-MX" dirty="0" smtClean="0"/>
              <a:t>[1] </a:t>
            </a:r>
            <a:r>
              <a:rPr lang="es-MX" dirty="0"/>
              <a:t>http://www.itlp.edu.mx/publica/ </a:t>
            </a:r>
            <a:r>
              <a:rPr lang="es-MX" dirty="0" smtClean="0"/>
              <a:t>tutoriales/análisis</a:t>
            </a:r>
          </a:p>
          <a:p>
            <a:pPr algn="just">
              <a:lnSpc>
                <a:spcPct val="150000"/>
              </a:lnSpc>
            </a:pPr>
            <a:r>
              <a:rPr lang="es-MX" dirty="0" smtClean="0"/>
              <a:t>[2] </a:t>
            </a:r>
            <a:r>
              <a:rPr lang="es-MX" dirty="0"/>
              <a:t>R. </a:t>
            </a:r>
            <a:r>
              <a:rPr lang="es-MX" dirty="0" err="1"/>
              <a:t>Pressman</a:t>
            </a:r>
            <a:r>
              <a:rPr lang="es-MX" dirty="0"/>
              <a:t>. Ingeniería del Software: un enfoque práctico. 5ª Edición. Mc </a:t>
            </a:r>
            <a:r>
              <a:rPr lang="es-MX" dirty="0" err="1"/>
              <a:t>GrawHill</a:t>
            </a:r>
            <a:r>
              <a:rPr lang="es-MX" dirty="0"/>
              <a:t> 2001.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96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TM02892315[[fn=Whisp]]</Template>
  <TotalTime>136</TotalTime>
  <Words>237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Espiral</vt:lpstr>
      <vt:lpstr>Win-Win Spiral Model </vt:lpstr>
      <vt:lpstr>¿Qué es?</vt:lpstr>
      <vt:lpstr>Incluye</vt:lpstr>
      <vt:lpstr>Objetivo:</vt:lpstr>
      <vt:lpstr>Referencias: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Win-Win Spiral Model</dc:title>
  <dc:creator>Usuario de Windows</dc:creator>
  <cp:lastModifiedBy>ALUMNO</cp:lastModifiedBy>
  <cp:revision>9</cp:revision>
  <dcterms:created xsi:type="dcterms:W3CDTF">2019-03-04T17:16:42Z</dcterms:created>
  <dcterms:modified xsi:type="dcterms:W3CDTF">2019-03-07T19:54:18Z</dcterms:modified>
</cp:coreProperties>
</file>