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14"/>
  </p:notesMasterIdLst>
  <p:handoutMasterIdLst>
    <p:handoutMasterId r:id="rId15"/>
  </p:handoutMasterIdLst>
  <p:sldIdLst>
    <p:sldId id="309" r:id="rId2"/>
    <p:sldId id="284" r:id="rId3"/>
    <p:sldId id="310" r:id="rId4"/>
    <p:sldId id="311" r:id="rId5"/>
    <p:sldId id="312" r:id="rId6"/>
    <p:sldId id="316" r:id="rId7"/>
    <p:sldId id="317" r:id="rId8"/>
    <p:sldId id="318" r:id="rId9"/>
    <p:sldId id="319" r:id="rId10"/>
    <p:sldId id="313" r:id="rId11"/>
    <p:sldId id="314" r:id="rId12"/>
    <p:sldId id="315" r:id="rId13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F7F7F7"/>
    <a:srgbClr val="CCCCCC"/>
    <a:srgbClr val="999999"/>
    <a:srgbClr val="666666"/>
    <a:srgbClr val="333333"/>
    <a:srgbClr val="E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5" autoAdjust="0"/>
    <p:restoredTop sz="91466" autoAdjust="0"/>
  </p:normalViewPr>
  <p:slideViewPr>
    <p:cSldViewPr>
      <p:cViewPr varScale="1">
        <p:scale>
          <a:sx n="79" d="100"/>
          <a:sy n="79" d="100"/>
        </p:scale>
        <p:origin x="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4C70299-48EA-4EEB-8475-B12BBEECBB8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1916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46CB37E-9823-4113-8356-29E88B1C3884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81360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89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>
              <a:spcBef>
                <a:spcPct val="50000"/>
              </a:spcBef>
              <a:defRPr/>
            </a:pPr>
            <a:endParaRPr lang="zh-CN" altLang="en-US" sz="1600">
              <a:latin typeface="Arial" charset="0"/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725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0"/>
            <a:ext cx="23574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357813" y="6284913"/>
            <a:ext cx="24479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600">
                <a:latin typeface="Arial" charset="0"/>
              </a:rPr>
              <a:t>www.bjsxt.com</a:t>
            </a:r>
          </a:p>
          <a:p>
            <a:pPr algn="r">
              <a:defRPr/>
            </a:pPr>
            <a:r>
              <a:rPr lang="en-US" altLang="zh-CN" sz="1600">
                <a:latin typeface="Arial" charset="0"/>
              </a:rPr>
              <a:t>400-009-1906 </a:t>
            </a:r>
          </a:p>
          <a:p>
            <a:pPr algn="r">
              <a:defRPr/>
            </a:pPr>
            <a:endParaRPr lang="zh-CN" altLang="en-US" sz="1600"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" name="Picture 7" descr="w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786578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583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r>
              <a:rPr lang="en-GB" altLang="zh-CN" smtClean="0"/>
              <a:t>www.globalintelligence.com – </a:t>
            </a:r>
            <a:r>
              <a:rPr lang="en-GB" altLang="zh-CN" smtClean="0">
                <a:solidFill>
                  <a:schemeClr val="bg2"/>
                </a:solidFill>
              </a:rPr>
              <a:t>page </a:t>
            </a:r>
            <a:fld id="{667316F3-598F-45D2-A2FE-F598C034CEC5}" type="slidenum">
              <a:rPr lang="en-GB" altLang="zh-CN" smtClean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7" y="1916832"/>
            <a:ext cx="9124924" cy="12265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HIVE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  <a:r>
              <a:rPr lang="zh-CN" altLang="en-US" b="1" dirty="0" smtClean="0"/>
              <a:t>的三种模式</a:t>
            </a:r>
            <a:endParaRPr lang="en-US" altLang="zh-CN" b="1" dirty="0" smtClean="0"/>
          </a:p>
          <a:p>
            <a:pPr lvl="1"/>
            <a:r>
              <a:rPr lang="zh-CN" altLang="zh-CN" dirty="0" smtClean="0"/>
              <a:t>单用户模式。此模式连接到一个</a:t>
            </a:r>
            <a:r>
              <a:rPr lang="en-US" altLang="zh-CN" dirty="0" smtClean="0"/>
              <a:t>In-memory </a:t>
            </a:r>
            <a:r>
              <a:rPr lang="zh-CN" altLang="zh-CN" dirty="0" smtClean="0"/>
              <a:t>的数据库</a:t>
            </a:r>
            <a:r>
              <a:rPr lang="en-US" altLang="zh-CN" dirty="0" smtClean="0"/>
              <a:t>Derby</a:t>
            </a:r>
            <a:r>
              <a:rPr lang="zh-CN" altLang="zh-CN" dirty="0" smtClean="0"/>
              <a:t>，一般用于</a:t>
            </a:r>
            <a:r>
              <a:rPr lang="en-US" altLang="zh-CN" dirty="0" smtClean="0"/>
              <a:t>Unit Test</a:t>
            </a:r>
            <a:r>
              <a:rPr lang="zh-CN" altLang="zh-CN" dirty="0" smtClean="0"/>
              <a:t>。</a:t>
            </a:r>
          </a:p>
          <a:p>
            <a:pPr lvl="1"/>
            <a:endParaRPr lang="zh-CN" altLang="en-US" dirty="0" smtClean="0"/>
          </a:p>
        </p:txBody>
      </p:sp>
      <p:pic>
        <p:nvPicPr>
          <p:cNvPr id="4" name="aimg_ZHL3c" descr="http://sishuok.com/forum/upload/2012/10/23/edfa9cf7e030a15c6a908a2e28145707__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57150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  <a:r>
              <a:rPr lang="zh-CN" altLang="zh-CN" b="1" dirty="0" smtClean="0"/>
              <a:t>单用户模式</a:t>
            </a:r>
            <a:endParaRPr lang="en-US" altLang="zh-CN" b="1" dirty="0" smtClean="0"/>
          </a:p>
          <a:p>
            <a:pPr lvl="1"/>
            <a:r>
              <a:rPr lang="zh-CN" altLang="zh-CN" dirty="0" smtClean="0"/>
              <a:t>单用户模式。通过网络连接到一个数据库中，是最经常使用到的模式。</a:t>
            </a:r>
          </a:p>
          <a:p>
            <a:pPr lvl="1"/>
            <a:endParaRPr lang="zh-CN" altLang="en-US" dirty="0" smtClean="0"/>
          </a:p>
        </p:txBody>
      </p:sp>
      <p:pic>
        <p:nvPicPr>
          <p:cNvPr id="5" name="aimg_1369" descr="http://www.aboutyun.com/data/attachment/forum/201312/24/133812pqnnpn2myyak9iqq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25063"/>
            <a:ext cx="684076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  <a:r>
              <a:rPr lang="zh-CN" altLang="en-US" b="1" dirty="0" smtClean="0"/>
              <a:t>多</a:t>
            </a:r>
            <a:r>
              <a:rPr lang="zh-CN" altLang="zh-CN" b="1" dirty="0" smtClean="0"/>
              <a:t>用户模式</a:t>
            </a:r>
            <a:endParaRPr lang="en-US" altLang="zh-CN" b="1" dirty="0" smtClean="0"/>
          </a:p>
          <a:p>
            <a:pPr lvl="1"/>
            <a:r>
              <a:rPr lang="zh-CN" altLang="zh-CN" dirty="0" smtClean="0"/>
              <a:t>远程服务器模式。用于非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客户端访问元数据库，在服务器端启动</a:t>
            </a:r>
            <a:r>
              <a:rPr lang="en-US" altLang="zh-CN" dirty="0" err="1" smtClean="0"/>
              <a:t>MetaStoreServer</a:t>
            </a:r>
            <a:r>
              <a:rPr lang="zh-CN" altLang="zh-CN" dirty="0" smtClean="0"/>
              <a:t>，客户端利用</a:t>
            </a:r>
            <a:r>
              <a:rPr lang="en-US" altLang="zh-CN" dirty="0" smtClean="0"/>
              <a:t>Thrift</a:t>
            </a:r>
            <a:r>
              <a:rPr lang="zh-CN" altLang="zh-CN" dirty="0" smtClean="0"/>
              <a:t>协议通过</a:t>
            </a:r>
            <a:r>
              <a:rPr lang="en-US" altLang="zh-CN" dirty="0" err="1" smtClean="0"/>
              <a:t>MetaStoreServer</a:t>
            </a:r>
            <a:r>
              <a:rPr lang="zh-CN" altLang="zh-CN" dirty="0" smtClean="0"/>
              <a:t>访问元数据库</a:t>
            </a:r>
          </a:p>
          <a:p>
            <a:pPr lvl="1"/>
            <a:endParaRPr lang="zh-CN" altLang="en-US" dirty="0" smtClean="0"/>
          </a:p>
        </p:txBody>
      </p:sp>
      <p:pic>
        <p:nvPicPr>
          <p:cNvPr id="6" name="aimg_1370" descr="http://www.aboutyun.com/data/attachment/forum/201312/24/133813w8s8j95e4zk58ds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655272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1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的产生：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51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编程者对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的数据做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Hive:</a:t>
            </a:r>
            <a:r>
              <a:rPr lang="zh-CN" altLang="zh-CN" b="1" dirty="0" smtClean="0"/>
              <a:t>数据仓库。</a:t>
            </a:r>
            <a:endParaRPr lang="zh-CN" altLang="zh-CN" dirty="0" smtClean="0"/>
          </a:p>
          <a:p>
            <a:r>
              <a:rPr lang="en-US" altLang="zh-CN" b="1" dirty="0" smtClean="0"/>
              <a:t>Hive</a:t>
            </a:r>
            <a:r>
              <a:rPr lang="zh-CN" altLang="zh-CN" b="1" dirty="0" smtClean="0"/>
              <a:t>：解释器，编译器，</a:t>
            </a:r>
            <a:r>
              <a:rPr lang="zh-CN" altLang="zh-CN" b="1" dirty="0" smtClean="0"/>
              <a:t>优化器等。</a:t>
            </a:r>
            <a:endParaRPr lang="zh-CN" altLang="zh-CN" dirty="0" smtClean="0"/>
          </a:p>
          <a:p>
            <a:r>
              <a:rPr lang="en-US" altLang="zh-CN" b="1" dirty="0" smtClean="0"/>
              <a:t>Hive</a:t>
            </a:r>
            <a:r>
              <a:rPr lang="zh-CN" altLang="zh-CN" b="1" dirty="0" smtClean="0"/>
              <a:t>运行</a:t>
            </a:r>
            <a:r>
              <a:rPr lang="zh-CN" altLang="zh-CN" b="1" dirty="0" smtClean="0"/>
              <a:t>时，</a:t>
            </a:r>
            <a:r>
              <a:rPr lang="zh-CN" altLang="zh-CN" b="1" dirty="0" smtClean="0"/>
              <a:t>元数据存储在关系型数据库里面。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  <a:r>
              <a:rPr lang="zh-CN" altLang="en-US" b="1" dirty="0" smtClean="0"/>
              <a:t>的架构</a:t>
            </a:r>
            <a:endParaRPr lang="zh-CN" altLang="zh-CN" dirty="0"/>
          </a:p>
        </p:txBody>
      </p:sp>
      <p:pic>
        <p:nvPicPr>
          <p:cNvPr id="1026" name="Picture 2" descr="c:\users\administrator\appdata\roaming\360se6\User Data\temp\133809pr2utkrojsctim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836712"/>
            <a:ext cx="4896544" cy="537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  <a:r>
              <a:rPr lang="zh-CN" altLang="en-US" b="1" dirty="0" smtClean="0"/>
              <a:t>的架构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 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）用户接口主要有三个：</a:t>
            </a:r>
            <a:r>
              <a:rPr lang="en-US" altLang="zh-CN" dirty="0" smtClean="0"/>
              <a:t>CLI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WUI</a:t>
            </a:r>
            <a:r>
              <a:rPr lang="zh-CN" altLang="en-US" dirty="0" smtClean="0"/>
              <a:t>。其中最常用的是</a:t>
            </a:r>
            <a:r>
              <a:rPr lang="en-US" altLang="zh-CN" dirty="0" smtClean="0"/>
              <a:t>CLI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Cli</a:t>
            </a:r>
            <a:r>
              <a:rPr lang="zh-CN" altLang="en-US" dirty="0" smtClean="0"/>
              <a:t>启动的时候，会同时启动一个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副本。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的客户端，用户连接至</a:t>
            </a:r>
            <a:r>
              <a:rPr lang="en-US" altLang="zh-CN" dirty="0" smtClean="0"/>
              <a:t>Hive Server</a:t>
            </a:r>
            <a:r>
              <a:rPr lang="zh-CN" altLang="en-US" dirty="0" smtClean="0"/>
              <a:t>。在启动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模式的时候，需要指出</a:t>
            </a:r>
            <a:r>
              <a:rPr lang="en-US" altLang="zh-CN" dirty="0" smtClean="0"/>
              <a:t>Hive Server</a:t>
            </a:r>
            <a:r>
              <a:rPr lang="zh-CN" altLang="en-US" dirty="0" smtClean="0"/>
              <a:t>所在节点，并且在该节点启动</a:t>
            </a:r>
            <a:r>
              <a:rPr lang="en-US" altLang="zh-CN" dirty="0" smtClean="0"/>
              <a:t>Hive Server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WUI</a:t>
            </a:r>
            <a:r>
              <a:rPr lang="zh-CN" altLang="en-US" dirty="0" smtClean="0"/>
              <a:t>是通过浏览器访问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   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将元数据存储在数据库中，如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derby</a:t>
            </a:r>
            <a:r>
              <a:rPr lang="zh-CN" altLang="en-US" dirty="0" smtClean="0"/>
              <a:t>。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中的元数据包括表的名字，表的列和分区及其属性，表的属性（是否为外部表等），表的数据所在目录等。</a:t>
            </a:r>
            <a:br>
              <a:rPr lang="zh-CN" altLang="en-US" dirty="0" smtClean="0"/>
            </a:br>
            <a:r>
              <a:rPr lang="zh-CN" altLang="en-US" dirty="0" smtClean="0"/>
              <a:t>   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）解释器、编译器、优化器完成</a:t>
            </a:r>
            <a:r>
              <a:rPr lang="en-US" altLang="zh-CN" dirty="0" smtClean="0"/>
              <a:t>HQL</a:t>
            </a:r>
            <a:r>
              <a:rPr lang="zh-CN" altLang="en-US" dirty="0" smtClean="0"/>
              <a:t>查询语句从词法分析、语法分析、编译、优化以及查询计划的生成。生成的查询计划存储在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中，并在随后有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调用执行。</a:t>
            </a:r>
            <a:br>
              <a:rPr lang="zh-CN" altLang="en-US" dirty="0" smtClean="0"/>
            </a:br>
            <a:r>
              <a:rPr lang="zh-CN" altLang="en-US" dirty="0" smtClean="0"/>
              <a:t>   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的数据存储在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中，大部分的查询、计算由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完成（包含*的查询，比如</a:t>
            </a:r>
            <a:r>
              <a:rPr lang="en-US" altLang="zh-CN" dirty="0" smtClean="0"/>
              <a:t>select * from </a:t>
            </a:r>
            <a:r>
              <a:rPr lang="en-US" altLang="zh-CN" dirty="0" err="1" smtClean="0"/>
              <a:t>tbl</a:t>
            </a:r>
            <a:r>
              <a:rPr lang="zh-CN" altLang="en-US" dirty="0" smtClean="0"/>
              <a:t>不会生成</a:t>
            </a:r>
            <a:r>
              <a:rPr lang="en-US" altLang="zh-CN" dirty="0" err="1" smtClean="0"/>
              <a:t>MapRedcue</a:t>
            </a:r>
            <a:r>
              <a:rPr lang="zh-CN" altLang="en-US" dirty="0" smtClean="0"/>
              <a:t>任务）。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  <a:r>
              <a:rPr lang="zh-CN" altLang="en-US" b="1" dirty="0" smtClean="0"/>
              <a:t>的架构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304925"/>
            <a:ext cx="67722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  <a:r>
              <a:rPr lang="zh-CN" altLang="en-US" b="1" dirty="0" smtClean="0"/>
              <a:t>的架构</a:t>
            </a:r>
            <a:endParaRPr lang="en-US" altLang="zh-CN" b="1" dirty="0" smtClean="0"/>
          </a:p>
          <a:p>
            <a:pPr lvl="1"/>
            <a:r>
              <a:rPr lang="zh-CN" altLang="en-US" dirty="0"/>
              <a:t>编译器将一个</a:t>
            </a:r>
            <a:r>
              <a:rPr lang="en-US" altLang="zh-CN" dirty="0"/>
              <a:t>Hive QL</a:t>
            </a:r>
            <a:r>
              <a:rPr lang="zh-CN" altLang="en-US" dirty="0"/>
              <a:t>转换操作符</a:t>
            </a:r>
          </a:p>
          <a:p>
            <a:pPr lvl="1"/>
            <a:r>
              <a:rPr lang="zh-CN" altLang="en-US" dirty="0" smtClean="0"/>
              <a:t>操作符</a:t>
            </a:r>
            <a:r>
              <a:rPr lang="zh-CN" altLang="en-US" dirty="0"/>
              <a:t>是</a:t>
            </a:r>
            <a:r>
              <a:rPr lang="en-US" altLang="zh-CN" dirty="0"/>
              <a:t>Hive</a:t>
            </a:r>
            <a:r>
              <a:rPr lang="zh-CN" altLang="en-US" dirty="0"/>
              <a:t>的最小的处理单元</a:t>
            </a:r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操作符代表</a:t>
            </a:r>
            <a:r>
              <a:rPr lang="en-US" altLang="zh-CN" dirty="0"/>
              <a:t>HDFS</a:t>
            </a:r>
            <a:r>
              <a:rPr lang="zh-CN" altLang="en-US" dirty="0"/>
              <a:t>的一个操作或者一道</a:t>
            </a:r>
            <a:r>
              <a:rPr lang="en-US" altLang="zh-CN" dirty="0"/>
              <a:t>MapReduce</a:t>
            </a:r>
            <a:r>
              <a:rPr lang="zh-CN" altLang="en-US" dirty="0"/>
              <a:t>作业</a:t>
            </a:r>
          </a:p>
          <a:p>
            <a:r>
              <a:rPr lang="en-US" altLang="zh-CN" b="1" dirty="0"/>
              <a:t>Operator</a:t>
            </a:r>
            <a:endParaRPr lang="en-US" altLang="zh-CN" dirty="0"/>
          </a:p>
          <a:p>
            <a:pPr lvl="1"/>
            <a:r>
              <a:rPr lang="en-US" altLang="zh-CN" dirty="0" smtClean="0"/>
              <a:t>Operator</a:t>
            </a:r>
            <a:r>
              <a:rPr lang="zh-CN" altLang="en-US" dirty="0"/>
              <a:t>都是</a:t>
            </a:r>
            <a:r>
              <a:rPr lang="en-US" altLang="zh-CN" dirty="0"/>
              <a:t>hive</a:t>
            </a:r>
            <a:r>
              <a:rPr lang="zh-CN" altLang="en-US" dirty="0"/>
              <a:t>定义的一个处理过程</a:t>
            </a:r>
          </a:p>
          <a:p>
            <a:pPr lvl="1"/>
            <a:r>
              <a:rPr lang="en-US" altLang="zh-CN" dirty="0" smtClean="0"/>
              <a:t>Operator</a:t>
            </a:r>
            <a:r>
              <a:rPr lang="zh-CN" altLang="en-US" dirty="0" smtClean="0"/>
              <a:t>都</a:t>
            </a:r>
            <a:r>
              <a:rPr lang="zh-CN" altLang="en-US" dirty="0"/>
              <a:t>定义有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smtClean="0"/>
              <a:t>protected</a:t>
            </a:r>
            <a:r>
              <a:rPr lang="en-US" altLang="zh-CN" dirty="0"/>
              <a:t> List </a:t>
            </a:r>
            <a:r>
              <a:rPr lang="en-US" altLang="zh-CN" b="1" dirty="0"/>
              <a:t>&lt;Operator&lt;?</a:t>
            </a:r>
            <a:r>
              <a:rPr lang="en-US" altLang="zh-CN" dirty="0"/>
              <a:t>  </a:t>
            </a:r>
            <a:r>
              <a:rPr lang="en-US" altLang="zh-CN" b="1" dirty="0"/>
              <a:t>extends</a:t>
            </a:r>
            <a:r>
              <a:rPr lang="en-US" altLang="zh-CN" dirty="0"/>
              <a:t> Serializable </a:t>
            </a:r>
            <a:r>
              <a:rPr lang="en-US" altLang="zh-CN" b="1" dirty="0"/>
              <a:t>&gt;&gt;</a:t>
            </a:r>
            <a:r>
              <a:rPr lang="en-US" altLang="zh-CN" dirty="0"/>
              <a:t> </a:t>
            </a:r>
            <a:r>
              <a:rPr lang="en-US" altLang="zh-CN" dirty="0" err="1"/>
              <a:t>childOperators</a:t>
            </a:r>
            <a:r>
              <a:rPr lang="en-US" altLang="zh-CN" dirty="0"/>
              <a:t>; </a:t>
            </a:r>
          </a:p>
          <a:p>
            <a:pPr lvl="1"/>
            <a:r>
              <a:rPr lang="en-US" altLang="zh-CN" dirty="0" smtClean="0"/>
              <a:t>protected</a:t>
            </a:r>
            <a:r>
              <a:rPr lang="en-US" altLang="zh-CN" dirty="0"/>
              <a:t> List </a:t>
            </a:r>
            <a:r>
              <a:rPr lang="en-US" altLang="zh-CN" b="1" dirty="0"/>
              <a:t>&lt;Operator&lt;?</a:t>
            </a:r>
            <a:r>
              <a:rPr lang="en-US" altLang="zh-CN" dirty="0"/>
              <a:t>  </a:t>
            </a:r>
            <a:r>
              <a:rPr lang="en-US" altLang="zh-CN" b="1" dirty="0"/>
              <a:t>extends</a:t>
            </a:r>
            <a:r>
              <a:rPr lang="en-US" altLang="zh-CN" dirty="0"/>
              <a:t> Serializable </a:t>
            </a:r>
            <a:r>
              <a:rPr lang="en-US" altLang="zh-CN" b="1" dirty="0"/>
              <a:t>&gt;&gt;</a:t>
            </a:r>
            <a:r>
              <a:rPr lang="en-US" altLang="zh-CN" dirty="0"/>
              <a:t> </a:t>
            </a:r>
            <a:r>
              <a:rPr lang="en-US" altLang="zh-CN" dirty="0" err="1"/>
              <a:t>parentOperators</a:t>
            </a:r>
            <a:r>
              <a:rPr lang="en-US" altLang="zh-CN" dirty="0"/>
              <a:t>; </a:t>
            </a:r>
          </a:p>
          <a:p>
            <a:pPr lvl="1"/>
            <a:r>
              <a:rPr lang="en-US" altLang="zh-CN" dirty="0" smtClean="0"/>
              <a:t>protected</a:t>
            </a:r>
            <a:r>
              <a:rPr lang="en-US" altLang="zh-CN" dirty="0"/>
              <a:t> </a:t>
            </a:r>
            <a:r>
              <a:rPr lang="en-US" altLang="zh-CN" dirty="0" err="1"/>
              <a:t>boolean</a:t>
            </a:r>
            <a:r>
              <a:rPr lang="en-US" altLang="zh-CN" dirty="0"/>
              <a:t> done; // </a:t>
            </a:r>
            <a:r>
              <a:rPr lang="zh-CN" altLang="en-US" dirty="0"/>
              <a:t>初始化值为</a:t>
            </a:r>
            <a:r>
              <a:rPr lang="en-US" altLang="zh-CN" dirty="0"/>
              <a:t>false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317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Hive</a:t>
            </a:r>
            <a:r>
              <a:rPr lang="zh-CN" altLang="en-US" b="1" dirty="0" smtClean="0"/>
              <a:t>的架构</a:t>
            </a:r>
            <a:endParaRPr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69056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ANTLR</a:t>
            </a:r>
            <a:r>
              <a:rPr lang="zh-CN" altLang="en-US" b="1" dirty="0"/>
              <a:t>词法语法分析工具解析</a:t>
            </a:r>
            <a:r>
              <a:rPr lang="en-US" altLang="zh-CN" b="1" dirty="0" err="1"/>
              <a:t>hql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63430"/>
            <a:ext cx="48958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xt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sxt2</Template>
  <TotalTime>1955</TotalTime>
  <Words>202</Words>
  <Application>Microsoft Office PowerPoint</Application>
  <PresentationFormat>信纸(8.5x11 英寸)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Times New Roman</vt:lpstr>
      <vt:lpstr>Trebuchet MS</vt:lpstr>
      <vt:lpstr>sxt2</vt:lpstr>
      <vt:lpstr>HIVE 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mapreduce</vt:lpstr>
      <vt:lpstr>mapreduce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1_Objective-基本数据类型</dc:title>
  <dc:creator>XWVSYN</dc:creator>
  <cp:lastModifiedBy>Administrator</cp:lastModifiedBy>
  <cp:revision>236</cp:revision>
  <dcterms:created xsi:type="dcterms:W3CDTF">2013-06-19T03:35:00Z</dcterms:created>
  <dcterms:modified xsi:type="dcterms:W3CDTF">2016-01-06T03:16:09Z</dcterms:modified>
</cp:coreProperties>
</file>