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7"/>
  </p:notesMasterIdLst>
  <p:handoutMasterIdLst>
    <p:handoutMasterId r:id="rId8"/>
  </p:handoutMasterIdLst>
  <p:sldIdLst>
    <p:sldId id="309" r:id="rId2"/>
    <p:sldId id="284" r:id="rId3"/>
    <p:sldId id="310" r:id="rId4"/>
    <p:sldId id="311" r:id="rId5"/>
    <p:sldId id="312" r:id="rId6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1466" autoAdjust="0"/>
  </p:normalViewPr>
  <p:slideViewPr>
    <p:cSldViewPr>
      <p:cViewPr varScale="1">
        <p:scale>
          <a:sx n="79" d="100"/>
          <a:sy n="79" d="100"/>
        </p:scale>
        <p:origin x="9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安装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</a:p>
          <a:p>
            <a:pPr lvl="1"/>
            <a:r>
              <a:rPr lang="zh-CN" altLang="zh-CN" dirty="0" smtClean="0"/>
              <a:t>运行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集群</a:t>
            </a:r>
          </a:p>
          <a:p>
            <a:pPr lvl="1"/>
            <a:r>
              <a:rPr lang="zh-CN" altLang="zh-CN" dirty="0" smtClean="0"/>
              <a:t>安装一个关系型数据，（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）：</a:t>
            </a:r>
            <a:r>
              <a:rPr lang="en-US" altLang="zh-CN" dirty="0" smtClean="0"/>
              <a:t>yum 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-server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安装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</a:p>
          <a:p>
            <a:pPr lvl="1"/>
            <a:r>
              <a:rPr lang="zh-CN" altLang="zh-CN" dirty="0" smtClean="0"/>
              <a:t>配置环境变量：</a:t>
            </a:r>
          </a:p>
          <a:p>
            <a:pPr lvl="1"/>
            <a:r>
              <a:rPr lang="en-US" altLang="zh-CN" dirty="0" smtClean="0"/>
              <a:t>	HADOOP_HOME=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HIVE_HOME=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修改</a:t>
            </a:r>
            <a:r>
              <a:rPr lang="en-US" altLang="zh-CN" dirty="0" smtClean="0"/>
              <a:t>HADOOP_HOME\lib</a:t>
            </a:r>
            <a:r>
              <a:rPr lang="zh-CN" altLang="zh-CN" dirty="0" smtClean="0"/>
              <a:t>目录下的</a:t>
            </a:r>
            <a:r>
              <a:rPr lang="en-US" altLang="zh-CN" dirty="0" err="1" smtClean="0"/>
              <a:t>jline</a:t>
            </a:r>
            <a:r>
              <a:rPr lang="en-US" altLang="zh-CN" dirty="0" smtClean="0"/>
              <a:t>-*.jar </a:t>
            </a:r>
            <a:r>
              <a:rPr lang="zh-CN" altLang="zh-CN" dirty="0" smtClean="0"/>
              <a:t>变成</a:t>
            </a:r>
            <a:r>
              <a:rPr lang="en-US" altLang="zh-CN" dirty="0" smtClean="0"/>
              <a:t>HIVE_HOME\lib</a:t>
            </a:r>
            <a:r>
              <a:rPr lang="zh-CN" altLang="zh-CN" dirty="0" smtClean="0"/>
              <a:t>下的</a:t>
            </a:r>
            <a:r>
              <a:rPr lang="en-US" altLang="zh-CN" dirty="0" smtClean="0"/>
              <a:t>jline-2.12.jar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36712"/>
            <a:ext cx="8786874" cy="5472608"/>
          </a:xfrm>
        </p:spPr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site.xml</a:t>
            </a:r>
            <a:endParaRPr lang="zh-CN" altLang="zh-CN" dirty="0" smtClean="0"/>
          </a:p>
          <a:p>
            <a:pPr lvl="1"/>
            <a:r>
              <a:rPr lang="en-US" altLang="zh-CN" sz="1600" dirty="0" smtClean="0"/>
              <a:t>  &lt;property&gt;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&lt;name&gt;</a:t>
            </a:r>
            <a:r>
              <a:rPr lang="en-US" altLang="zh-CN" sz="1600" dirty="0" err="1" smtClean="0"/>
              <a:t>javax.jdo.option.ConnectionURL</a:t>
            </a:r>
            <a:r>
              <a:rPr lang="en-US" altLang="zh-CN" sz="1600" dirty="0" smtClean="0"/>
              <a:t>&lt;/name&gt;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&lt;value&gt;jdbc:mysql://node1/hive&lt;/value&gt;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&lt;name&gt;</a:t>
            </a:r>
            <a:r>
              <a:rPr lang="en-US" altLang="zh-CN" sz="1600" dirty="0" err="1" smtClean="0"/>
              <a:t>javax.jdo.option.ConnectionDriverName</a:t>
            </a:r>
            <a:r>
              <a:rPr lang="en-US" altLang="zh-CN" sz="1600" dirty="0" smtClean="0"/>
              <a:t>&lt;/name&gt;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&lt;value&gt;</a:t>
            </a:r>
            <a:r>
              <a:rPr lang="en-US" altLang="zh-CN" sz="1600" dirty="0" err="1" smtClean="0"/>
              <a:t>com.mysql.jdbc.Driver</a:t>
            </a:r>
            <a:r>
              <a:rPr lang="en-US" altLang="zh-CN" sz="1600" dirty="0" smtClean="0"/>
              <a:t>&lt;/value&gt;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&lt;name&gt;</a:t>
            </a:r>
            <a:r>
              <a:rPr lang="en-US" altLang="zh-CN" sz="1600" dirty="0" err="1" smtClean="0"/>
              <a:t>javax.jdo.option.ConnectionUserName</a:t>
            </a:r>
            <a:r>
              <a:rPr lang="en-US" altLang="zh-CN" sz="1600" dirty="0" smtClean="0"/>
              <a:t>&lt;/name&gt;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&lt;value&gt;root&lt;/value&gt;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&lt;property&gt;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&lt;name&gt;</a:t>
            </a:r>
            <a:r>
              <a:rPr lang="en-US" altLang="zh-CN" sz="1600" dirty="0" err="1" smtClean="0"/>
              <a:t>javax.jdo.option.ConnectionPassword</a:t>
            </a:r>
            <a:r>
              <a:rPr lang="en-US" altLang="zh-CN" sz="1600" dirty="0" smtClean="0"/>
              <a:t>&lt;/name&gt;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&lt;value&gt;123456&lt;/value&gt;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&lt;/property&gt;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36712"/>
            <a:ext cx="8786874" cy="5472608"/>
          </a:xfrm>
        </p:spPr>
        <p:txBody>
          <a:bodyPr/>
          <a:lstStyle/>
          <a:p>
            <a:r>
              <a:rPr lang="zh-CN" altLang="zh-CN" b="1" dirty="0" smtClean="0"/>
              <a:t>启动</a:t>
            </a:r>
            <a:r>
              <a:rPr lang="en-US" altLang="zh-CN" b="1" dirty="0" smtClean="0"/>
              <a:t>hive   </a:t>
            </a:r>
          </a:p>
          <a:p>
            <a:pPr lvl="1"/>
            <a:r>
              <a:rPr lang="en-US" altLang="zh-CN" dirty="0" smtClean="0"/>
              <a:t>bin/hive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1768</TotalTime>
  <Words>115</Words>
  <Application>Microsoft Office PowerPoint</Application>
  <PresentationFormat>信纸(8.5x11 英寸)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Times New Roman</vt:lpstr>
      <vt:lpstr>Trebuchet MS</vt:lpstr>
      <vt:lpstr>sxt2</vt:lpstr>
      <vt:lpstr>Hive </vt:lpstr>
      <vt:lpstr>Hive</vt:lpstr>
      <vt:lpstr>Hive</vt:lpstr>
      <vt:lpstr>Hive</vt:lpstr>
      <vt:lpstr>Hive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225</cp:revision>
  <dcterms:created xsi:type="dcterms:W3CDTF">2013-06-19T03:35:00Z</dcterms:created>
  <dcterms:modified xsi:type="dcterms:W3CDTF">2016-01-04T20:10:15Z</dcterms:modified>
</cp:coreProperties>
</file>