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11"/>
  </p:notesMasterIdLst>
  <p:handoutMasterIdLst>
    <p:handoutMasterId r:id="rId12"/>
  </p:handoutMasterIdLst>
  <p:sldIdLst>
    <p:sldId id="309" r:id="rId2"/>
    <p:sldId id="284" r:id="rId3"/>
    <p:sldId id="310" r:id="rId4"/>
    <p:sldId id="311" r:id="rId5"/>
    <p:sldId id="314" r:id="rId6"/>
    <p:sldId id="315" r:id="rId7"/>
    <p:sldId id="312" r:id="rId8"/>
    <p:sldId id="313" r:id="rId9"/>
    <p:sldId id="316" r:id="rId1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1466" autoAdjust="0"/>
  </p:normalViewPr>
  <p:slideViewPr>
    <p:cSldViewPr>
      <p:cViewPr varScale="1">
        <p:scale>
          <a:sx n="79" d="100"/>
          <a:sy n="79" d="100"/>
        </p:scale>
        <p:origin x="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Hive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的数据类型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primitive_type</a:t>
            </a:r>
            <a:endParaRPr lang="zh-CN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  | </a:t>
            </a:r>
            <a:r>
              <a:rPr lang="en-US" altLang="zh-CN" sz="1600" dirty="0" err="1" smtClean="0"/>
              <a:t>array_type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</a:t>
            </a:r>
            <a:r>
              <a:rPr lang="en-US" altLang="zh-CN" sz="1600" dirty="0" err="1" smtClean="0"/>
              <a:t>map_type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</a:t>
            </a:r>
            <a:r>
              <a:rPr lang="en-US" altLang="zh-CN" sz="1600" dirty="0" err="1" smtClean="0"/>
              <a:t>struct_type</a:t>
            </a:r>
            <a:endParaRPr lang="zh-CN" altLang="zh-CN" sz="16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primitive_type</a:t>
            </a:r>
            <a:endParaRPr lang="zh-CN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  |TINYINT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SMALLINT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INT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BIGINT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BOOLEAN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FLOAT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DOUBLE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| STRING</a:t>
            </a:r>
            <a:endParaRPr lang="zh-CN" altLang="zh-CN" sz="1600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完整的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DDL</a:t>
            </a:r>
          </a:p>
          <a:p>
            <a:pPr lvl="1"/>
            <a:r>
              <a:rPr lang="en-US" altLang="zh-CN" sz="1600" dirty="0" smtClean="0"/>
              <a:t>CREATE [EXTERNAL] TABLE [IF NOT EXISTS] [</a:t>
            </a:r>
            <a:r>
              <a:rPr lang="en-US" altLang="zh-CN" sz="1600" dirty="0" err="1" smtClean="0"/>
              <a:t>db_name</a:t>
            </a:r>
            <a:r>
              <a:rPr lang="en-US" altLang="zh-CN" sz="1600" dirty="0" smtClean="0"/>
              <a:t>.]</a:t>
            </a:r>
            <a:r>
              <a:rPr lang="en-US" altLang="zh-CN" sz="1600" dirty="0" err="1" smtClean="0"/>
              <a:t>table_name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[(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data_type</a:t>
            </a:r>
            <a:r>
              <a:rPr lang="en-US" altLang="zh-CN" sz="1600" dirty="0" smtClean="0"/>
              <a:t> [COMMENT </a:t>
            </a:r>
            <a:r>
              <a:rPr lang="en-US" altLang="zh-CN" sz="1600" dirty="0" err="1" smtClean="0"/>
              <a:t>col_comment</a:t>
            </a:r>
            <a:r>
              <a:rPr lang="en-US" altLang="zh-CN" sz="1600" dirty="0" smtClean="0"/>
              <a:t>], ...)]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[COMMENT </a:t>
            </a:r>
            <a:r>
              <a:rPr lang="en-US" altLang="zh-CN" sz="1600" dirty="0" err="1" smtClean="0"/>
              <a:t>table_comment</a:t>
            </a:r>
            <a:r>
              <a:rPr lang="en-US" altLang="zh-CN" sz="1600" dirty="0" smtClean="0"/>
              <a:t>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[PARTITIONED BY (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data_type</a:t>
            </a:r>
            <a:r>
              <a:rPr lang="en-US" altLang="zh-CN" sz="1600" dirty="0" smtClean="0"/>
              <a:t> [COMMENT </a:t>
            </a:r>
            <a:r>
              <a:rPr lang="en-US" altLang="zh-CN" sz="1600" dirty="0" err="1" smtClean="0"/>
              <a:t>col_comment</a:t>
            </a:r>
            <a:r>
              <a:rPr lang="en-US" altLang="zh-CN" sz="1600" dirty="0" smtClean="0"/>
              <a:t>], ...)]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[CLUSTERED BY (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, ...) [SORTED BY (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 [ASC|DESC], ...)] INTO </a:t>
            </a:r>
            <a:r>
              <a:rPr lang="en-US" altLang="zh-CN" sz="1600" dirty="0" err="1" smtClean="0"/>
              <a:t>num_buckets</a:t>
            </a:r>
            <a:r>
              <a:rPr lang="en-US" altLang="zh-CN" sz="1600" dirty="0" smtClean="0"/>
              <a:t> BUCKETS]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[SKEWED BY (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col_name</a:t>
            </a:r>
            <a:r>
              <a:rPr lang="en-US" altLang="zh-CN" sz="1600" dirty="0" smtClean="0"/>
              <a:t>, ...) ON ([(</a:t>
            </a:r>
            <a:r>
              <a:rPr lang="en-US" altLang="zh-CN" sz="1600" dirty="0" err="1" smtClean="0"/>
              <a:t>col_value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col_value</a:t>
            </a:r>
            <a:r>
              <a:rPr lang="en-US" altLang="zh-CN" sz="1600" dirty="0" smtClean="0"/>
              <a:t>, ...), ...|</a:t>
            </a:r>
            <a:r>
              <a:rPr lang="en-US" altLang="zh-CN" sz="1600" dirty="0" err="1" smtClean="0"/>
              <a:t>col_value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col_value</a:t>
            </a:r>
            <a:r>
              <a:rPr lang="en-US" altLang="zh-CN" sz="1600" dirty="0" smtClean="0"/>
              <a:t>, ...]) (Note: only available starting with 0.10.0)]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 [ROW FORMAT </a:t>
            </a:r>
            <a:r>
              <a:rPr lang="en-US" altLang="zh-CN" sz="1600" dirty="0" err="1" smtClean="0"/>
              <a:t>row_format</a:t>
            </a:r>
            <a:r>
              <a:rPr lang="en-US" altLang="zh-CN" sz="1600" dirty="0" smtClean="0"/>
              <a:t>] [STORED AS </a:t>
            </a:r>
            <a:r>
              <a:rPr lang="en-US" altLang="zh-CN" sz="1600" dirty="0" err="1" smtClean="0"/>
              <a:t>file_format</a:t>
            </a:r>
            <a:r>
              <a:rPr lang="en-US" altLang="zh-CN" sz="1600" dirty="0" smtClean="0"/>
              <a:t>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 | STORED BY '</a:t>
            </a:r>
            <a:r>
              <a:rPr lang="en-US" altLang="zh-CN" sz="1600" dirty="0" err="1" smtClean="0"/>
              <a:t>storage.handler.class.name</a:t>
            </a:r>
            <a:r>
              <a:rPr lang="en-US" altLang="zh-CN" sz="1600" dirty="0" smtClean="0"/>
              <a:t>' [WITH SERDEPROPERTIES (...)]  (Note: only available starting with 0.6.0)  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[LOCATION </a:t>
            </a:r>
            <a:r>
              <a:rPr lang="en-US" altLang="zh-CN" sz="1600" dirty="0" err="1" smtClean="0"/>
              <a:t>hdfs_path</a:t>
            </a:r>
            <a:r>
              <a:rPr lang="en-US" altLang="zh-CN" sz="1600" dirty="0" smtClean="0"/>
              <a:t>]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[TBLPROPERTIES (</a:t>
            </a:r>
            <a:r>
              <a:rPr lang="en-US" altLang="zh-CN" sz="1600" dirty="0" err="1" smtClean="0"/>
              <a:t>property_name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property_value</a:t>
            </a:r>
            <a:r>
              <a:rPr lang="en-US" altLang="zh-CN" sz="1600" dirty="0" smtClean="0"/>
              <a:t>, ...)]  (Note: only available starting with 0.6.0)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  [AS </a:t>
            </a:r>
            <a:r>
              <a:rPr lang="en-US" altLang="zh-CN" sz="1600" dirty="0" err="1" smtClean="0"/>
              <a:t>select_statement</a:t>
            </a:r>
            <a:r>
              <a:rPr lang="en-US" altLang="zh-CN" sz="1600" dirty="0" smtClean="0"/>
              <a:t>]  (Note: this feature is only available starting with 0.5.0, and is not supported when creating external tables.)</a:t>
            </a:r>
            <a:endParaRPr lang="zh-CN" altLang="zh-CN" sz="1600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常用的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DDL</a:t>
            </a:r>
          </a:p>
          <a:p>
            <a:pPr lvl="1"/>
            <a:r>
              <a:rPr lang="en-US" altLang="zh-CN" dirty="0" smtClean="0"/>
              <a:t>CREATE [EXTERNAL] TABLE [IF NOT EXISTS] [</a:t>
            </a:r>
            <a:r>
              <a:rPr lang="en-US" altLang="zh-CN" dirty="0" err="1" smtClean="0"/>
              <a:t>db_name</a:t>
            </a:r>
            <a:r>
              <a:rPr lang="en-US" altLang="zh-CN" dirty="0" smtClean="0"/>
              <a:t>.]</a:t>
            </a:r>
            <a:r>
              <a:rPr lang="en-US" altLang="zh-CN" dirty="0" err="1" smtClean="0"/>
              <a:t>table_name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  LIKE </a:t>
            </a:r>
            <a:r>
              <a:rPr lang="en-US" altLang="zh-CN" dirty="0" err="1" smtClean="0"/>
              <a:t>existing_table_or_view_name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  [LOCATION </a:t>
            </a:r>
            <a:r>
              <a:rPr lang="en-US" altLang="zh-CN" dirty="0" err="1" smtClean="0"/>
              <a:t>hdfs_path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>
              <a:lnSpc>
                <a:spcPts val="5100"/>
              </a:lnSpc>
              <a:tabLst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 table person(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 string,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likes array&lt;string&gt;,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 map&lt;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string,string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 format delimited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 terminated by ','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 by '-'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 keys terminated by ':' 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terminated by '\n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 address[‘city’] from person where name=‘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dirty="0" smtClean="0"/>
          </a:p>
          <a:p>
            <a:pPr lvl="1"/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创建分区表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分区数据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zh-CN" altLang="zh-CN" dirty="0" smtClean="0"/>
          </a:p>
          <a:p>
            <a:pPr lvl="1"/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常用的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删除表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/>
              <a:t>DROP TABLE </a:t>
            </a:r>
            <a:r>
              <a:rPr lang="en-US" altLang="zh-CN" dirty="0" err="1" smtClean="0"/>
              <a:t>table_name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导入数据，例如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/>
              <a:t>Load  data local </a:t>
            </a:r>
            <a:r>
              <a:rPr lang="en-US" altLang="zh-CN" dirty="0" err="1" smtClean="0"/>
              <a:t>inpath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student.txt</a:t>
            </a:r>
            <a:r>
              <a:rPr lang="en-US" altLang="zh-CN" dirty="0" smtClean="0"/>
              <a:t>' overwrite into table student;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328592"/>
          </a:xfrm>
        </p:spPr>
        <p:txBody>
          <a:bodyPr/>
          <a:lstStyle/>
          <a:p>
            <a:pPr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的内表和外表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关键字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内表删除表或者分区元数据和数据都删了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外表删除表元数据删除，数据保留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3667</TotalTime>
  <Words>377</Words>
  <Application>Microsoft Office PowerPoint</Application>
  <PresentationFormat>信纸(8.5x11 英寸)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Times New Roman</vt:lpstr>
      <vt:lpstr>Trebuchet MS</vt:lpstr>
      <vt:lpstr>sxt2</vt:lpstr>
      <vt:lpstr>Hive </vt:lpstr>
      <vt:lpstr>Hive</vt:lpstr>
      <vt:lpstr>Hive</vt:lpstr>
      <vt:lpstr>Hive</vt:lpstr>
      <vt:lpstr>Hive</vt:lpstr>
      <vt:lpstr>Hive</vt:lpstr>
      <vt:lpstr>Hive</vt:lpstr>
      <vt:lpstr>Hive</vt:lpstr>
      <vt:lpstr>Hive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Administrator</cp:lastModifiedBy>
  <cp:revision>233</cp:revision>
  <dcterms:created xsi:type="dcterms:W3CDTF">2013-06-19T03:35:00Z</dcterms:created>
  <dcterms:modified xsi:type="dcterms:W3CDTF">2016-01-05T14:45:00Z</dcterms:modified>
</cp:coreProperties>
</file>