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8"/>
  </p:notesMasterIdLst>
  <p:handoutMasterIdLst>
    <p:handoutMasterId r:id="rId9"/>
  </p:handoutMasterIdLst>
  <p:sldIdLst>
    <p:sldId id="309" r:id="rId2"/>
    <p:sldId id="284" r:id="rId3"/>
    <p:sldId id="310" r:id="rId4"/>
    <p:sldId id="311" r:id="rId5"/>
    <p:sldId id="312" r:id="rId6"/>
    <p:sldId id="313" r:id="rId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5" autoAdjust="0"/>
    <p:restoredTop sz="91466" autoAdjust="0"/>
  </p:normalViewPr>
  <p:slideViewPr>
    <p:cSldViewPr>
      <p:cViewPr>
        <p:scale>
          <a:sx n="66" d="100"/>
          <a:sy n="6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xmlns="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xmlns="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区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必须在表定义时创建</a:t>
            </a:r>
            <a:r>
              <a:rPr lang="en-US" altLang="zh-CN" dirty="0" smtClean="0"/>
              <a:t>partition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 smtClean="0"/>
              <a:t>、单分区建表语句：</a:t>
            </a:r>
            <a:r>
              <a:rPr lang="en-US" altLang="zh-CN" dirty="0" smtClean="0"/>
              <a:t>create table </a:t>
            </a:r>
            <a:r>
              <a:rPr lang="en-US" altLang="zh-CN" dirty="0" err="1" smtClean="0"/>
              <a:t>day_table</a:t>
            </a:r>
            <a:r>
              <a:rPr lang="en-US" altLang="zh-CN" dirty="0" smtClean="0"/>
              <a:t>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content string) partitioned by 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string);</a:t>
            </a:r>
            <a:r>
              <a:rPr lang="zh-CN" altLang="zh-CN" dirty="0" smtClean="0"/>
              <a:t>单分区表，按天分区，在表结构中存在</a:t>
            </a:r>
            <a:r>
              <a:rPr lang="en-US" altLang="zh-CN" dirty="0" smtClean="0"/>
              <a:t>id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content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dt</a:t>
            </a:r>
            <a:r>
              <a:rPr lang="zh-CN" altLang="zh-CN" dirty="0" smtClean="0"/>
              <a:t>三列。</a:t>
            </a:r>
          </a:p>
          <a:p>
            <a:pPr lvl="1"/>
            <a:r>
              <a:rPr lang="zh-CN" altLang="zh-CN" dirty="0" smtClean="0"/>
              <a:t>以</a:t>
            </a:r>
            <a:r>
              <a:rPr lang="en-US" altLang="zh-CN" dirty="0" err="1" smtClean="0"/>
              <a:t>dt</a:t>
            </a:r>
            <a:r>
              <a:rPr lang="zh-CN" altLang="zh-CN" dirty="0" smtClean="0"/>
              <a:t>为文件夹区分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 smtClean="0"/>
              <a:t>、 双分区建表语句：</a:t>
            </a:r>
            <a:r>
              <a:rPr lang="en-US" altLang="zh-CN" dirty="0" smtClean="0"/>
              <a:t>create table </a:t>
            </a:r>
            <a:r>
              <a:rPr lang="en-US" altLang="zh-CN" dirty="0" err="1" smtClean="0"/>
              <a:t>day_hour_table</a:t>
            </a:r>
            <a:r>
              <a:rPr lang="en-US" altLang="zh-CN" dirty="0" smtClean="0"/>
              <a:t>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content string) partitioned by 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string, hour string);</a:t>
            </a:r>
            <a:r>
              <a:rPr lang="zh-CN" altLang="zh-CN" dirty="0" smtClean="0"/>
              <a:t>双分区表，按天和小时分区，在表结构中新增加了</a:t>
            </a:r>
            <a:r>
              <a:rPr lang="en-US" altLang="zh-CN" dirty="0" err="1" smtClean="0"/>
              <a:t>dt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hour</a:t>
            </a:r>
            <a:r>
              <a:rPr lang="zh-CN" altLang="zh-CN" dirty="0" smtClean="0"/>
              <a:t>两列。</a:t>
            </a:r>
          </a:p>
          <a:p>
            <a:pPr lvl="1"/>
            <a:r>
              <a:rPr lang="zh-CN" altLang="zh-CN" dirty="0" smtClean="0"/>
              <a:t>先以</a:t>
            </a:r>
            <a:r>
              <a:rPr lang="en-US" altLang="zh-CN" dirty="0" err="1" smtClean="0"/>
              <a:t>dt</a:t>
            </a:r>
            <a:r>
              <a:rPr lang="zh-CN" altLang="zh-CN" dirty="0" smtClean="0"/>
              <a:t>为文件夹，再以</a:t>
            </a:r>
            <a:r>
              <a:rPr lang="en-US" altLang="zh-CN" dirty="0" smtClean="0"/>
              <a:t>hour</a:t>
            </a:r>
            <a:r>
              <a:rPr lang="zh-CN" altLang="zh-CN" dirty="0" smtClean="0"/>
              <a:t>子文件夹区分</a:t>
            </a:r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zh-CN" dirty="0" smtClean="0"/>
              <a:t>添</a:t>
            </a:r>
            <a:r>
              <a:rPr lang="zh-CN" altLang="zh-CN" dirty="0" smtClean="0"/>
              <a:t>加分区表语法</a:t>
            </a:r>
          </a:p>
          <a:p>
            <a:pPr lvl="1"/>
            <a:r>
              <a:rPr lang="zh-CN" altLang="zh-CN" dirty="0" smtClean="0"/>
              <a:t>（表已创建，在此基础上添加分区）：</a:t>
            </a:r>
            <a:r>
              <a:rPr lang="en-US" altLang="zh-CN" dirty="0" smtClean="0"/>
              <a:t>ALTER TABLE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ADD</a:t>
            </a:r>
            <a:br>
              <a:rPr lang="en-US" altLang="zh-CN" dirty="0" smtClean="0"/>
            </a:br>
            <a:r>
              <a:rPr lang="en-US" altLang="zh-CN" dirty="0" err="1" smtClean="0"/>
              <a:t>partition_spec</a:t>
            </a:r>
            <a:r>
              <a:rPr lang="en-US" altLang="zh-CN" dirty="0" smtClean="0"/>
              <a:t> [ LOCATION 'location1' ]</a:t>
            </a:r>
            <a:br>
              <a:rPr lang="en-US" altLang="zh-CN" dirty="0" smtClean="0"/>
            </a:br>
            <a:r>
              <a:rPr lang="en-US" altLang="zh-CN" dirty="0" err="1" smtClean="0"/>
              <a:t>partition_spec</a:t>
            </a:r>
            <a:r>
              <a:rPr lang="en-US" altLang="zh-CN" dirty="0" smtClean="0"/>
              <a:t> [ LOCATION 'location2' ] ...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ALTER TABLE </a:t>
            </a:r>
            <a:r>
              <a:rPr lang="en-US" altLang="zh-CN" dirty="0" err="1" smtClean="0"/>
              <a:t>day_table</a:t>
            </a:r>
            <a:r>
              <a:rPr lang="en-US" altLang="zh-CN" dirty="0" smtClean="0"/>
              <a:t> ADD</a:t>
            </a:r>
            <a:br>
              <a:rPr lang="en-US" altLang="zh-CN" dirty="0" smtClean="0"/>
            </a:br>
            <a:r>
              <a:rPr lang="en-US" altLang="zh-CN" dirty="0" smtClean="0"/>
              <a:t>PARTITION 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='2008-08-08', hour='08')</a:t>
            </a:r>
            <a:br>
              <a:rPr lang="en-US" altLang="zh-CN" dirty="0" smtClean="0"/>
            </a:br>
            <a:r>
              <a:rPr lang="en-US" altLang="zh-CN" dirty="0" smtClean="0"/>
              <a:t>location '/path/pv1.txt'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zh-CN" dirty="0" smtClean="0"/>
              <a:t>删</a:t>
            </a:r>
            <a:r>
              <a:rPr lang="zh-CN" altLang="zh-CN" dirty="0" smtClean="0"/>
              <a:t>除分区语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：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ALTER </a:t>
            </a:r>
            <a:r>
              <a:rPr lang="en-US" altLang="zh-CN" dirty="0" smtClean="0"/>
              <a:t>TABLE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DROP</a:t>
            </a:r>
            <a:br>
              <a:rPr lang="en-US" altLang="zh-CN" dirty="0" smtClean="0"/>
            </a:br>
            <a:r>
              <a:rPr lang="en-US" altLang="zh-CN" dirty="0" err="1" smtClean="0"/>
              <a:t>partition_spec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partition_spec</a:t>
            </a:r>
            <a:r>
              <a:rPr lang="en-US" altLang="zh-CN" dirty="0" smtClean="0"/>
              <a:t>,...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用户可以用</a:t>
            </a:r>
            <a:r>
              <a:rPr lang="en-US" altLang="zh-CN" dirty="0" smtClean="0"/>
              <a:t> ALTER TABLE DROP PARTITION </a:t>
            </a:r>
            <a:r>
              <a:rPr lang="zh-CN" altLang="zh-CN" dirty="0" smtClean="0"/>
              <a:t>来删除分区。分区的元数据和数据将被一并删除。例：</a:t>
            </a:r>
          </a:p>
          <a:p>
            <a:pPr lvl="1"/>
            <a:r>
              <a:rPr lang="en-US" altLang="zh-CN" dirty="0" smtClean="0"/>
              <a:t>ALTER TABLE </a:t>
            </a:r>
            <a:r>
              <a:rPr lang="en-US" altLang="zh-CN" dirty="0" err="1" smtClean="0"/>
              <a:t>day_hour_table</a:t>
            </a:r>
            <a:r>
              <a:rPr lang="en-US" altLang="zh-CN" dirty="0" smtClean="0"/>
              <a:t> DROP PARTITION 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='2008-08-08', hour='09');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zh-CN" dirty="0" smtClean="0"/>
              <a:t>数</a:t>
            </a:r>
            <a:r>
              <a:rPr lang="zh-CN" altLang="zh-CN" dirty="0" smtClean="0"/>
              <a:t>据加载进分区表中语法：</a:t>
            </a:r>
          </a:p>
          <a:p>
            <a:pPr lvl="1"/>
            <a:r>
              <a:rPr lang="en-US" altLang="zh-CN" dirty="0" smtClean="0"/>
              <a:t>LOAD DATA [LOCAL] INPATH '</a:t>
            </a:r>
            <a:r>
              <a:rPr lang="en-US" altLang="zh-CN" dirty="0" err="1" smtClean="0"/>
              <a:t>filepath</a:t>
            </a:r>
            <a:r>
              <a:rPr lang="en-US" altLang="zh-CN" dirty="0" smtClean="0"/>
              <a:t>' [OVERWRITE] INTO TABLE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 [PARTITION (partcol1=val1, partcol2=val2 ...)] 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例：</a:t>
            </a:r>
          </a:p>
          <a:p>
            <a:pPr lvl="1"/>
            <a:r>
              <a:rPr lang="en-US" altLang="zh-CN" dirty="0" smtClean="0"/>
              <a:t>LOAD DATA INPATH '/user/</a:t>
            </a:r>
            <a:r>
              <a:rPr lang="en-US" altLang="zh-CN" dirty="0" err="1" smtClean="0"/>
              <a:t>pv.txt</a:t>
            </a:r>
            <a:r>
              <a:rPr lang="en-US" altLang="zh-CN" dirty="0" smtClean="0"/>
              <a:t>' INTO TABLE </a:t>
            </a:r>
            <a:r>
              <a:rPr lang="en-US" altLang="zh-CN" dirty="0" err="1" smtClean="0"/>
              <a:t>day_hour_table</a:t>
            </a:r>
            <a:r>
              <a:rPr lang="en-US" altLang="zh-CN" dirty="0" smtClean="0"/>
              <a:t> PARTITION(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='2008-08- 08', hour='08'); LOAD DATA local INPATH '/user/</a:t>
            </a:r>
            <a:r>
              <a:rPr lang="en-US" altLang="zh-CN" dirty="0" err="1" smtClean="0"/>
              <a:t>hua</a:t>
            </a:r>
            <a:r>
              <a:rPr lang="en-US" altLang="zh-CN" dirty="0" smtClean="0"/>
              <a:t>/*' INTO TABLE </a:t>
            </a:r>
            <a:r>
              <a:rPr lang="en-US" altLang="zh-CN" dirty="0" err="1" smtClean="0"/>
              <a:t>day_hour</a:t>
            </a:r>
            <a:r>
              <a:rPr lang="en-US" altLang="zh-CN" dirty="0" smtClean="0"/>
              <a:t> partition(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='2010-07- 07');</a:t>
            </a:r>
            <a:r>
              <a:rPr lang="zh-CN" altLang="zh-CN" dirty="0" smtClean="0"/>
              <a:t>当数据被加载至表中时，不会对数据进行任何转换。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操作只是将数据复制至</a:t>
            </a:r>
            <a:r>
              <a:rPr lang="en-US" altLang="zh-CN" dirty="0" smtClean="0"/>
              <a:t>Hive</a:t>
            </a:r>
            <a:r>
              <a:rPr lang="zh-CN" altLang="zh-CN" dirty="0" smtClean="0"/>
              <a:t>表对应的位置。数据加载时在表下自动创建一个目录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基于分区的查询的语句：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day_table</a:t>
            </a:r>
            <a:r>
              <a:rPr lang="en-US" altLang="zh-CN" dirty="0" smtClean="0"/>
              <a:t>.* FROM </a:t>
            </a:r>
            <a:r>
              <a:rPr lang="en-US" altLang="zh-CN" dirty="0" err="1" smtClean="0"/>
              <a:t>day_table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day_table.dt</a:t>
            </a:r>
            <a:r>
              <a:rPr lang="en-US" altLang="zh-CN" dirty="0" smtClean="0"/>
              <a:t>&gt;= '2008-08-08'; 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zh-CN" dirty="0" smtClean="0"/>
              <a:t>查看分区语句</a:t>
            </a:r>
            <a:r>
              <a:rPr lang="zh-CN" altLang="zh-CN" b="1" dirty="0" smtClean="0"/>
              <a:t>：</a:t>
            </a:r>
          </a:p>
          <a:p>
            <a:pPr lvl="1"/>
            <a:r>
              <a:rPr lang="en-US" altLang="zh-CN" dirty="0" smtClean="0"/>
              <a:t>hive&gt; show partitions </a:t>
            </a:r>
            <a:r>
              <a:rPr lang="en-US" altLang="zh-CN" dirty="0" err="1" smtClean="0"/>
              <a:t>day_hour_table</a:t>
            </a:r>
            <a:r>
              <a:rPr lang="en-US" altLang="zh-CN" dirty="0" smtClean="0"/>
              <a:t>; OK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=2008-08-08/hour=08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=2008-08-08/hour=09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=2008-08-09/hour=09</a:t>
            </a:r>
            <a:endParaRPr lang="zh-CN" altLang="zh-CN" dirty="0" smtClean="0"/>
          </a:p>
          <a:p>
            <a:pPr lvl="1">
              <a:lnSpc>
                <a:spcPts val="51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1826</TotalTime>
  <Words>352</Words>
  <Application>Microsoft Office PowerPoint</Application>
  <PresentationFormat>信纸(8.5x11 英寸)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sxt2</vt:lpstr>
      <vt:lpstr>Hive </vt:lpstr>
      <vt:lpstr>Hive</vt:lpstr>
      <vt:lpstr>Hive</vt:lpstr>
      <vt:lpstr>Hive</vt:lpstr>
      <vt:lpstr>Hive</vt:lpstr>
      <vt:lpstr>Hive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233</cp:revision>
  <dcterms:created xsi:type="dcterms:W3CDTF">2013-06-19T03:35:00Z</dcterms:created>
  <dcterms:modified xsi:type="dcterms:W3CDTF">2015-11-20T07:17:32Z</dcterms:modified>
</cp:coreProperties>
</file>