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9" r:id="rId1"/>
  </p:sldMasterIdLst>
  <p:notesMasterIdLst>
    <p:notesMasterId r:id="rId8"/>
  </p:notesMasterIdLst>
  <p:handoutMasterIdLst>
    <p:handoutMasterId r:id="rId9"/>
  </p:handoutMasterIdLst>
  <p:sldIdLst>
    <p:sldId id="309" r:id="rId2"/>
    <p:sldId id="284" r:id="rId3"/>
    <p:sldId id="310" r:id="rId4"/>
    <p:sldId id="311" r:id="rId5"/>
    <p:sldId id="312" r:id="rId6"/>
    <p:sldId id="313" r:id="rId7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1pPr>
    <a:lvl2pPr marL="4556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2pPr>
    <a:lvl3pPr marL="9128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3pPr>
    <a:lvl4pPr marL="13700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4pPr>
    <a:lvl5pPr marL="18272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FFFFFF"/>
    <a:srgbClr val="F7F7F7"/>
    <a:srgbClr val="CCCCCC"/>
    <a:srgbClr val="999999"/>
    <a:srgbClr val="666666"/>
    <a:srgbClr val="333333"/>
    <a:srgbClr val="EE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45" autoAdjust="0"/>
    <p:restoredTop sz="91466" autoAdjust="0"/>
  </p:normalViewPr>
  <p:slideViewPr>
    <p:cSldViewPr>
      <p:cViewPr varScale="1">
        <p:scale>
          <a:sx n="79" d="100"/>
          <a:sy n="79" d="100"/>
        </p:scale>
        <p:origin x="9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E4C70299-48EA-4EEB-8475-B12BBEECBB8C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91916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 smtClean="0"/>
              <a:t>Muokkaa tekstin perustyylejä napsauttamalla</a:t>
            </a:r>
          </a:p>
          <a:p>
            <a:pPr lvl="1"/>
            <a:r>
              <a:rPr lang="fi-FI" noProof="0" smtClean="0"/>
              <a:t>toinen taso</a:t>
            </a:r>
          </a:p>
          <a:p>
            <a:pPr lvl="2"/>
            <a:r>
              <a:rPr lang="fi-FI" noProof="0" smtClean="0"/>
              <a:t>kolmas taso</a:t>
            </a:r>
          </a:p>
          <a:p>
            <a:pPr lvl="3"/>
            <a:r>
              <a:rPr lang="fi-FI" noProof="0" smtClean="0"/>
              <a:t>neljäs taso</a:t>
            </a:r>
          </a:p>
          <a:p>
            <a:pPr lvl="4"/>
            <a:r>
              <a:rPr lang="fi-FI" noProof="0" smtClean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046CB37E-9823-4113-8356-29E88B1C3884}" type="slidenum">
              <a:rPr lang="fi-FI" altLang="zh-CN"/>
              <a:pPr>
                <a:defRPr/>
              </a:pPr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881360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图片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937250"/>
            <a:ext cx="24479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w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038" y="5507038"/>
            <a:ext cx="1350962" cy="135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9893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5" name="Picture 7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8088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未标题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286375" y="6380163"/>
            <a:ext cx="2592388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600">
                <a:latin typeface="Arial" charset="0"/>
              </a:rPr>
              <a:t>www.bjsxt.com</a:t>
            </a:r>
          </a:p>
          <a:p>
            <a:pPr algn="r">
              <a:defRPr/>
            </a:pPr>
            <a:r>
              <a:rPr lang="en-US" altLang="zh-CN" sz="1600">
                <a:latin typeface="Arial" charset="0"/>
              </a:rPr>
              <a:t>400-009-1906 </a:t>
            </a:r>
          </a:p>
          <a:p>
            <a:pPr>
              <a:spcBef>
                <a:spcPct val="50000"/>
              </a:spcBef>
              <a:defRPr/>
            </a:pPr>
            <a:endParaRPr lang="zh-CN" altLang="en-US" sz="1600">
              <a:latin typeface="Arial" charset="0"/>
            </a:endParaRPr>
          </a:p>
        </p:txBody>
      </p:sp>
      <p:pic>
        <p:nvPicPr>
          <p:cNvPr id="8" name="Picture 7" descr="w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5643563"/>
            <a:ext cx="1214437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47256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1100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未标题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0"/>
            <a:ext cx="235743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357813" y="6284913"/>
            <a:ext cx="2447925" cy="114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600">
                <a:latin typeface="Arial" charset="0"/>
              </a:rPr>
              <a:t>www.bjsxt.com</a:t>
            </a:r>
          </a:p>
          <a:p>
            <a:pPr algn="r">
              <a:defRPr/>
            </a:pPr>
            <a:r>
              <a:rPr lang="en-US" altLang="zh-CN" sz="1600">
                <a:latin typeface="Arial" charset="0"/>
              </a:rPr>
              <a:t>400-009-1906 </a:t>
            </a:r>
          </a:p>
          <a:p>
            <a:pPr algn="r">
              <a:defRPr/>
            </a:pPr>
            <a:endParaRPr lang="zh-CN" altLang="en-US" sz="1600">
              <a:latin typeface="Arial" charset="0"/>
            </a:endParaRPr>
          </a:p>
          <a:p>
            <a:pPr>
              <a:spcBef>
                <a:spcPct val="50000"/>
              </a:spcBef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7" name="Picture 7" descr="w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5643563"/>
            <a:ext cx="1214437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786578" cy="85723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55838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Font typeface="Arial" charset="0"/>
              <a:buNone/>
              <a:defRPr sz="1400"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r>
              <a:rPr lang="en-GB" altLang="zh-CN" smtClean="0"/>
              <a:t>www.globalintelligence.com – </a:t>
            </a:r>
            <a:r>
              <a:rPr lang="en-GB" altLang="zh-CN" smtClean="0">
                <a:solidFill>
                  <a:schemeClr val="bg2"/>
                </a:solidFill>
              </a:rPr>
              <a:t>page </a:t>
            </a:r>
            <a:fld id="{667316F3-598F-45D2-A2FE-F598C034CEC5}" type="slidenum">
              <a:rPr lang="en-GB" altLang="zh-CN" smtClean="0">
                <a:solidFill>
                  <a:schemeClr val="bg2"/>
                </a:solidFill>
              </a:rPr>
              <a:pPr>
                <a:defRPr/>
              </a:pPr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9077" y="1916832"/>
            <a:ext cx="9124924" cy="1226567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Hive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endParaRPr lang="en-US" sz="4400" dirty="0" smtClean="0">
              <a:solidFill>
                <a:srgbClr val="FFC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997200"/>
            <a:ext cx="6400800" cy="201597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加入尚学堂，一起进步！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051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5100"/>
              </a:lnSpc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Hive2 beeline</a:t>
            </a:r>
          </a:p>
          <a:p>
            <a:pPr lvl="1"/>
            <a:r>
              <a:rPr lang="en-US" altLang="zh-CN" dirty="0" smtClean="0"/>
              <a:t>Beeline </a:t>
            </a:r>
            <a:r>
              <a:rPr lang="zh-CN" altLang="en-US" dirty="0" smtClean="0"/>
              <a:t>要与</a:t>
            </a:r>
            <a:r>
              <a:rPr lang="en-US" altLang="zh-CN" dirty="0" smtClean="0"/>
              <a:t>HiveServer2</a:t>
            </a:r>
            <a:r>
              <a:rPr lang="zh-CN" altLang="en-US" dirty="0" smtClean="0"/>
              <a:t>配合使用，支持嵌入模式和远程模式</a:t>
            </a:r>
          </a:p>
          <a:p>
            <a:pPr lvl="1"/>
            <a:r>
              <a:rPr lang="zh-CN" altLang="en-US" dirty="0" smtClean="0"/>
              <a:t>启动</a:t>
            </a:r>
            <a:r>
              <a:rPr lang="en-US" altLang="zh-CN" dirty="0" smtClean="0"/>
              <a:t>HiverServer2 , ./bin/hiveserver2 </a:t>
            </a:r>
          </a:p>
          <a:p>
            <a:pPr lvl="1"/>
            <a:r>
              <a:rPr lang="zh-CN" altLang="en-US" dirty="0" smtClean="0"/>
              <a:t>启动</a:t>
            </a:r>
            <a:r>
              <a:rPr lang="en-US" altLang="zh-CN" dirty="0" smtClean="0"/>
              <a:t>Beeline </a:t>
            </a:r>
          </a:p>
          <a:p>
            <a:pPr lvl="1"/>
            <a:r>
              <a:rPr lang="en-US" altLang="zh-CN" dirty="0" smtClean="0"/>
              <a:t>wangyue@wangyue-um:~/opt/hive/hive-0.12.0-cdh5.1.0$ ./bin/beeline </a:t>
            </a:r>
          </a:p>
          <a:p>
            <a:pPr lvl="1"/>
            <a:r>
              <a:rPr lang="en-US" altLang="zh-CN" dirty="0" smtClean="0"/>
              <a:t>beeline&gt; !connect jdbc:hive2://localhost:10000</a:t>
            </a:r>
          </a:p>
          <a:p>
            <a:pPr lvl="1"/>
            <a:r>
              <a:rPr lang="zh-CN" altLang="en-US" dirty="0" smtClean="0"/>
              <a:t>默认 用户名就是登录账号 密码为空</a:t>
            </a:r>
          </a:p>
          <a:p>
            <a:pPr lvl="1">
              <a:lnSpc>
                <a:spcPts val="5100"/>
              </a:lnSpc>
            </a:pPr>
            <a:endParaRPr lang="zh-CN" altLang="zh-CN" dirty="0" smtClean="0"/>
          </a:p>
          <a:p>
            <a:pPr lvl="1">
              <a:lnSpc>
                <a:spcPts val="5100"/>
              </a:lnSpc>
            </a:pP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Hive</a:t>
            </a:r>
            <a:endParaRPr lang="zh-CN" altLang="zh-CN" dirty="0" smtClean="0"/>
          </a:p>
          <a:p>
            <a:pPr lvl="1">
              <a:lnSpc>
                <a:spcPts val="5100"/>
              </a:lnSpc>
            </a:pPr>
            <a:endParaRPr lang="zh-CN" altLang="zh-CN" dirty="0" smtClean="0"/>
          </a:p>
          <a:p>
            <a:pPr lvl="1">
              <a:lnSpc>
                <a:spcPts val="5100"/>
              </a:lnSpc>
            </a:pP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:\users\administrator\appdata\roaming\360se6\User Data\temp\Cen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8514946" cy="3024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Hive 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endParaRPr lang="zh-CN" altLang="zh-CN" dirty="0" smtClean="0"/>
          </a:p>
          <a:p>
            <a:pPr lvl="1">
              <a:lnSpc>
                <a:spcPts val="5100"/>
              </a:lnSpc>
            </a:pPr>
            <a:endParaRPr lang="zh-CN" altLang="zh-CN" dirty="0" smtClean="0"/>
          </a:p>
          <a:p>
            <a:pPr lvl="1">
              <a:lnSpc>
                <a:spcPts val="5100"/>
              </a:lnSpc>
            </a:pP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Administrator\AppData\Roaming\feiq\RichOle\1017290786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7873196" cy="41764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Hive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正则匹配</a:t>
            </a:r>
            <a:endParaRPr lang="zh-CN" altLang="zh-CN" dirty="0" smtClean="0"/>
          </a:p>
          <a:p>
            <a:pPr lvl="1"/>
            <a:r>
              <a:rPr lang="en-US" altLang="zh-CN" sz="1800" dirty="0"/>
              <a:t>CREATE TABLE </a:t>
            </a:r>
            <a:r>
              <a:rPr lang="en-US" altLang="zh-CN" sz="1800" dirty="0" err="1"/>
              <a:t>apachelog</a:t>
            </a:r>
            <a:r>
              <a:rPr lang="en-US" altLang="zh-CN" sz="1800" dirty="0"/>
              <a:t> (</a:t>
            </a:r>
          </a:p>
          <a:p>
            <a:pPr lvl="1"/>
            <a:r>
              <a:rPr lang="en-US" altLang="zh-CN" sz="1800" dirty="0"/>
              <a:t>  host STRING,</a:t>
            </a:r>
          </a:p>
          <a:p>
            <a:pPr lvl="1"/>
            <a:r>
              <a:rPr lang="en-US" altLang="zh-CN" sz="1800" dirty="0"/>
              <a:t>  identity STRING,</a:t>
            </a:r>
          </a:p>
          <a:p>
            <a:pPr lvl="1"/>
            <a:r>
              <a:rPr lang="en-US" altLang="zh-CN" sz="1800" dirty="0"/>
              <a:t>  username STRING,</a:t>
            </a:r>
          </a:p>
          <a:p>
            <a:pPr lvl="1"/>
            <a:r>
              <a:rPr lang="en-US" altLang="zh-CN" sz="1800" dirty="0"/>
              <a:t>  time STRING,</a:t>
            </a:r>
          </a:p>
          <a:p>
            <a:pPr lvl="1"/>
            <a:r>
              <a:rPr lang="en-US" altLang="zh-CN" sz="1800" dirty="0"/>
              <a:t>  request STRING,</a:t>
            </a:r>
          </a:p>
          <a:p>
            <a:pPr lvl="1"/>
            <a:r>
              <a:rPr lang="en-US" altLang="zh-CN" sz="1800" dirty="0"/>
              <a:t>  status STRING,</a:t>
            </a:r>
          </a:p>
          <a:p>
            <a:pPr lvl="1"/>
            <a:r>
              <a:rPr lang="en-US" altLang="zh-CN" sz="1800" dirty="0"/>
              <a:t>  size STRING)</a:t>
            </a:r>
          </a:p>
          <a:p>
            <a:pPr lvl="1"/>
            <a:r>
              <a:rPr lang="en-US" altLang="zh-CN" sz="1800" dirty="0"/>
              <a:t>ROW FORMAT SERDE 'org.apache.hadoop.hive.serde2.RegexSerDe'</a:t>
            </a:r>
          </a:p>
          <a:p>
            <a:pPr lvl="1"/>
            <a:r>
              <a:rPr lang="en-US" altLang="zh-CN" sz="1800" dirty="0"/>
              <a:t>WITH SERDEPROPERTIES (</a:t>
            </a:r>
          </a:p>
          <a:p>
            <a:pPr lvl="1"/>
            <a:r>
              <a:rPr lang="en-US" altLang="zh-CN" sz="1800" dirty="0"/>
              <a:t>  "</a:t>
            </a:r>
            <a:r>
              <a:rPr lang="en-US" altLang="zh-CN" sz="1800" dirty="0" err="1"/>
              <a:t>input.regex</a:t>
            </a:r>
            <a:r>
              <a:rPr lang="en-US" altLang="zh-CN" sz="1800" dirty="0"/>
              <a:t>" = "([^ ]*) ([^ ]*) ([^ ]*) \\[(.*)\\] \"(.*?)\" (-|[0-9]*) (-|[0-9]*)"</a:t>
            </a:r>
          </a:p>
          <a:p>
            <a:pPr lvl="1"/>
            <a:r>
              <a:rPr lang="en-US" altLang="zh-CN" sz="1800" dirty="0"/>
              <a:t>)</a:t>
            </a:r>
          </a:p>
          <a:p>
            <a:pPr lvl="1"/>
            <a:r>
              <a:rPr lang="en-US" altLang="zh-CN" sz="1800" dirty="0"/>
              <a:t>STORED AS TEXTFILE;</a:t>
            </a:r>
          </a:p>
          <a:p>
            <a:pPr lvl="1">
              <a:lnSpc>
                <a:spcPts val="5100"/>
              </a:lnSpc>
            </a:pPr>
            <a:endParaRPr lang="zh-CN" altLang="zh-CN" dirty="0" smtClean="0"/>
          </a:p>
          <a:p>
            <a:pPr lvl="1">
              <a:lnSpc>
                <a:spcPts val="5100"/>
              </a:lnSpc>
            </a:pP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20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Hive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正则匹配</a:t>
            </a:r>
            <a:endParaRPr lang="zh-CN" altLang="zh-CN" dirty="0" smtClean="0"/>
          </a:p>
          <a:p>
            <a:pPr lvl="1">
              <a:lnSpc>
                <a:spcPts val="5100"/>
              </a:lnSpc>
            </a:pPr>
            <a:endParaRPr lang="zh-CN" altLang="zh-CN" dirty="0" smtClean="0"/>
          </a:p>
          <a:p>
            <a:pPr lvl="1">
              <a:lnSpc>
                <a:spcPts val="5100"/>
              </a:lnSpc>
            </a:pP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84246"/>
            <a:ext cx="51244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6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xt2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sxt2</Template>
  <TotalTime>2757</TotalTime>
  <Words>106</Words>
  <Application>Microsoft Office PowerPoint</Application>
  <PresentationFormat>信纸(8.5x11 英寸)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微软雅黑</vt:lpstr>
      <vt:lpstr>Arial</vt:lpstr>
      <vt:lpstr>Times New Roman</vt:lpstr>
      <vt:lpstr>Trebuchet MS</vt:lpstr>
      <vt:lpstr>sxt2</vt:lpstr>
      <vt:lpstr>Hive </vt:lpstr>
      <vt:lpstr>Hive</vt:lpstr>
      <vt:lpstr>Hive</vt:lpstr>
      <vt:lpstr>Hive</vt:lpstr>
      <vt:lpstr>Hive</vt:lpstr>
      <vt:lpstr>Hive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1_Objective-基本数据类型</dc:title>
  <dc:creator>XWVSYN</dc:creator>
  <cp:lastModifiedBy>Administrator</cp:lastModifiedBy>
  <cp:revision>241</cp:revision>
  <dcterms:created xsi:type="dcterms:W3CDTF">2013-06-19T03:35:00Z</dcterms:created>
  <dcterms:modified xsi:type="dcterms:W3CDTF">2016-01-05T12:51:09Z</dcterms:modified>
</cp:coreProperties>
</file>