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1"/>
  </p:notesMasterIdLst>
  <p:handoutMasterIdLst>
    <p:handoutMasterId r:id="rId12"/>
  </p:handoutMasterIdLst>
  <p:sldIdLst>
    <p:sldId id="309" r:id="rId2"/>
    <p:sldId id="284" r:id="rId3"/>
    <p:sldId id="310" r:id="rId4"/>
    <p:sldId id="311" r:id="rId5"/>
    <p:sldId id="312" r:id="rId6"/>
    <p:sldId id="313" r:id="rId7"/>
    <p:sldId id="315" r:id="rId8"/>
    <p:sldId id="314" r:id="rId9"/>
    <p:sldId id="316" r:id="rId1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5" autoAdjust="0"/>
    <p:restoredTop sz="91466" autoAdjust="0"/>
  </p:normalViewPr>
  <p:slideViewPr>
    <p:cSldViewPr>
      <p:cViewPr>
        <p:scale>
          <a:sx n="66" d="100"/>
          <a:sy n="6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=""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符合数据类型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5"/>
            <a:ext cx="9144000" cy="265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操作复合类型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4824"/>
            <a:ext cx="9144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置函数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/>
              <a:t>Date Functions</a:t>
            </a:r>
          </a:p>
          <a:p>
            <a:pPr lvl="1"/>
            <a:r>
              <a:rPr lang="en-US" altLang="zh-CN" dirty="0" smtClean="0"/>
              <a:t>Conditional Functions</a:t>
            </a:r>
          </a:p>
          <a:p>
            <a:pPr lvl="1"/>
            <a:r>
              <a:rPr lang="en-US" altLang="zh-CN" dirty="0" smtClean="0"/>
              <a:t>Misc. Functions</a:t>
            </a:r>
          </a:p>
          <a:p>
            <a:pPr lvl="1"/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 </a:t>
            </a:r>
            <a:r>
              <a:rPr lang="en-US" altLang="zh-CN" dirty="0" smtClean="0"/>
              <a:t>Date Functions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5"/>
            <a:ext cx="4824536" cy="40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 </a:t>
            </a:r>
            <a:r>
              <a:rPr lang="en-US" altLang="zh-CN" dirty="0" smtClean="0"/>
              <a:t>Misc. </a:t>
            </a:r>
            <a:r>
              <a:rPr lang="en-US" altLang="zh-CN" dirty="0" smtClean="0"/>
              <a:t>Functions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5760640" cy="41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 </a:t>
            </a:r>
            <a:r>
              <a:rPr lang="en-US" altLang="zh-CN" dirty="0" smtClean="0"/>
              <a:t>Misc. </a:t>
            </a:r>
            <a:r>
              <a:rPr lang="en-US" altLang="zh-CN" dirty="0" smtClean="0"/>
              <a:t>Functions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5760640" cy="41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自定义函数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1800" dirty="0" smtClean="0"/>
              <a:t>Hive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UDF</a:t>
            </a:r>
            <a:r>
              <a:rPr lang="zh-CN" altLang="en-US" sz="1800" dirty="0" smtClean="0"/>
              <a:t>开发只需要重构</a:t>
            </a:r>
            <a:r>
              <a:rPr lang="en-US" altLang="zh-CN" sz="1800" dirty="0" smtClean="0"/>
              <a:t>UDF</a:t>
            </a:r>
            <a:r>
              <a:rPr lang="zh-CN" altLang="en-US" sz="1800" dirty="0" smtClean="0"/>
              <a:t>类的</a:t>
            </a:r>
            <a:r>
              <a:rPr lang="en-US" altLang="zh-CN" sz="1800" dirty="0" smtClean="0"/>
              <a:t>evaluate</a:t>
            </a:r>
            <a:r>
              <a:rPr lang="zh-CN" altLang="en-US" sz="1800" dirty="0" smtClean="0"/>
              <a:t>函数即可。例：</a:t>
            </a:r>
          </a:p>
          <a:p>
            <a:pPr lvl="1"/>
            <a:r>
              <a:rPr lang="en-US" altLang="zh-CN" sz="1800" dirty="0" smtClean="0"/>
              <a:t>package </a:t>
            </a:r>
            <a:r>
              <a:rPr lang="en-US" altLang="zh-CN" sz="1800" dirty="0" err="1" smtClean="0"/>
              <a:t>com.hrj.hive.udf</a:t>
            </a:r>
            <a:r>
              <a:rPr lang="en-US" altLang="zh-CN" sz="1800" dirty="0" smtClean="0"/>
              <a:t>;</a:t>
            </a:r>
          </a:p>
          <a:p>
            <a:pPr lvl="1"/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org.apache.hadoop.hive.ql.exec.UDF</a:t>
            </a:r>
            <a:r>
              <a:rPr lang="en-US" altLang="zh-CN" sz="1800" dirty="0" smtClean="0"/>
              <a:t>;</a:t>
            </a:r>
          </a:p>
          <a:p>
            <a:pPr lvl="1"/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helloUDF</a:t>
            </a:r>
            <a:r>
              <a:rPr lang="en-US" altLang="zh-CN" sz="1800" dirty="0" smtClean="0"/>
              <a:t> extends UDF {</a:t>
            </a:r>
          </a:p>
          <a:p>
            <a:pPr lvl="1"/>
            <a:r>
              <a:rPr lang="en-US" altLang="zh-CN" sz="1800" dirty="0" smtClean="0"/>
              <a:t>    public String evaluate(String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) {</a:t>
            </a:r>
          </a:p>
          <a:p>
            <a:pPr lvl="1"/>
            <a:r>
              <a:rPr lang="en-US" altLang="zh-CN" sz="1800" dirty="0" smtClean="0"/>
              <a:t>        try {</a:t>
            </a:r>
          </a:p>
          <a:p>
            <a:pPr lvl="1"/>
            <a:r>
              <a:rPr lang="en-US" altLang="zh-CN" sz="1800" dirty="0" smtClean="0"/>
              <a:t>            return "</a:t>
            </a:r>
            <a:r>
              <a:rPr lang="en-US" altLang="zh-CN" sz="1800" dirty="0" err="1" smtClean="0"/>
              <a:t>HelloWorld</a:t>
            </a:r>
            <a:r>
              <a:rPr lang="en-US" altLang="zh-CN" sz="1800" dirty="0" smtClean="0"/>
              <a:t> " +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;</a:t>
            </a:r>
          </a:p>
          <a:p>
            <a:pPr lvl="1"/>
            <a:r>
              <a:rPr lang="en-US" altLang="zh-CN" sz="1800" dirty="0" smtClean="0"/>
              <a:t>        } catch (Exception e) {</a:t>
            </a:r>
          </a:p>
          <a:p>
            <a:pPr lvl="1"/>
            <a:r>
              <a:rPr lang="en-US" altLang="zh-CN" sz="1800" dirty="0" smtClean="0"/>
              <a:t>            return null;</a:t>
            </a:r>
          </a:p>
          <a:p>
            <a:pPr lvl="1"/>
            <a:r>
              <a:rPr lang="en-US" altLang="zh-CN" sz="1800" dirty="0" smtClean="0"/>
              <a:t>        }</a:t>
            </a:r>
          </a:p>
          <a:p>
            <a:pPr lvl="1"/>
            <a:r>
              <a:rPr lang="en-US" altLang="zh-CN" sz="1800" dirty="0" smtClean="0"/>
              <a:t>    }</a:t>
            </a:r>
          </a:p>
          <a:p>
            <a:pPr lvl="1"/>
            <a:r>
              <a:rPr lang="en-US" altLang="zh-CN" sz="1800" dirty="0" smtClean="0"/>
              <a:t>}</a:t>
            </a:r>
            <a:r>
              <a:rPr lang="en-US" altLang="zh-CN" dirty="0" smtClean="0"/>
              <a:t> </a:t>
            </a:r>
          </a:p>
          <a:p>
            <a:pPr marL="342900" lvl="1" indent="-342900">
              <a:buFontTx/>
              <a:buChar char="•"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2" indent="-342900"/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自定义函数调用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1800" dirty="0" smtClean="0"/>
              <a:t>将该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文件编译成</a:t>
            </a:r>
            <a:r>
              <a:rPr lang="en-US" altLang="zh-CN" sz="1800" dirty="0" err="1" smtClean="0"/>
              <a:t>helloudf.jar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hive&gt; add jar </a:t>
            </a:r>
            <a:r>
              <a:rPr lang="en-US" altLang="zh-CN" sz="1800" dirty="0" err="1" smtClean="0"/>
              <a:t>helloudf.jar</a:t>
            </a:r>
            <a:r>
              <a:rPr lang="en-US" altLang="zh-CN" sz="1800" dirty="0" smtClean="0"/>
              <a:t>;</a:t>
            </a:r>
          </a:p>
          <a:p>
            <a:pPr lvl="1"/>
            <a:r>
              <a:rPr lang="en-US" altLang="zh-CN" sz="1800" dirty="0" smtClean="0"/>
              <a:t>hive&gt; create temporary function </a:t>
            </a:r>
            <a:r>
              <a:rPr lang="en-US" altLang="zh-CN" sz="1800" dirty="0" err="1" smtClean="0"/>
              <a:t>helloworld</a:t>
            </a:r>
            <a:r>
              <a:rPr lang="en-US" altLang="zh-CN" sz="1800" dirty="0" smtClean="0"/>
              <a:t> as '</a:t>
            </a:r>
            <a:r>
              <a:rPr lang="en-US" altLang="zh-CN" sz="1800" dirty="0" err="1" smtClean="0"/>
              <a:t>com.hrj.hive.udf.helloUDF</a:t>
            </a:r>
            <a:r>
              <a:rPr lang="en-US" altLang="zh-CN" sz="1800" dirty="0" smtClean="0"/>
              <a:t>';</a:t>
            </a:r>
          </a:p>
          <a:p>
            <a:pPr lvl="1"/>
            <a:r>
              <a:rPr lang="en-US" altLang="zh-CN" sz="1800" dirty="0" smtClean="0"/>
              <a:t>hive&gt; select </a:t>
            </a:r>
            <a:r>
              <a:rPr lang="en-US" altLang="zh-CN" sz="1800" dirty="0" err="1" smtClean="0"/>
              <a:t>helloworld</a:t>
            </a:r>
            <a:r>
              <a:rPr lang="en-US" altLang="zh-CN" sz="1800" dirty="0" smtClean="0"/>
              <a:t>(t.col1) from t limit 10;</a:t>
            </a:r>
          </a:p>
          <a:p>
            <a:pPr lvl="1"/>
            <a:r>
              <a:rPr lang="en-US" altLang="zh-CN" sz="1800" dirty="0" smtClean="0"/>
              <a:t>hive&gt; drop temporary function </a:t>
            </a:r>
            <a:r>
              <a:rPr lang="en-US" altLang="zh-CN" sz="1800" dirty="0" err="1" smtClean="0"/>
              <a:t>helloworld</a:t>
            </a:r>
            <a:r>
              <a:rPr lang="en-US" altLang="zh-CN" sz="1800" dirty="0" smtClean="0"/>
              <a:t>;</a:t>
            </a:r>
          </a:p>
          <a:p>
            <a:pPr marL="342900" lvl="1" indent="-342900">
              <a:buFontTx/>
              <a:buChar char="•"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 </a:t>
            </a:r>
            <a:endParaRPr lang="zh-CN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1800" dirty="0" smtClean="0"/>
              <a:t>1.helloworld</a:t>
            </a:r>
            <a:r>
              <a:rPr lang="zh-CN" altLang="en-US" sz="1800" dirty="0" smtClean="0"/>
              <a:t>为临时的函数，所以每次进入</a:t>
            </a:r>
            <a:r>
              <a:rPr lang="en-US" altLang="zh-CN" sz="1800" dirty="0" smtClean="0"/>
              <a:t>hive</a:t>
            </a:r>
            <a:r>
              <a:rPr lang="zh-CN" altLang="en-US" sz="1800" dirty="0" smtClean="0"/>
              <a:t>都需要</a:t>
            </a:r>
            <a:r>
              <a:rPr lang="en-US" altLang="zh-CN" sz="1800" dirty="0" smtClean="0"/>
              <a:t>add jar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create temporary</a:t>
            </a:r>
            <a:r>
              <a:rPr lang="zh-CN" altLang="en-US" sz="1800" dirty="0" smtClean="0"/>
              <a:t>操作</a:t>
            </a:r>
          </a:p>
          <a:p>
            <a:pPr lvl="1">
              <a:buNone/>
            </a:pPr>
            <a:r>
              <a:rPr lang="en-US" altLang="zh-CN" sz="1800" dirty="0" smtClean="0"/>
              <a:t>2.UDF</a:t>
            </a:r>
            <a:r>
              <a:rPr lang="zh-CN" altLang="en-US" sz="1800" dirty="0" smtClean="0"/>
              <a:t>只能实现一进一出的操作，如果需要实现多进一出，则需要实现</a:t>
            </a:r>
            <a:r>
              <a:rPr lang="en-US" altLang="zh-CN" sz="1800" dirty="0" smtClean="0"/>
              <a:t>UDAF</a:t>
            </a:r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1877</TotalTime>
  <Words>203</Words>
  <Application>Microsoft Office PowerPoint</Application>
  <PresentationFormat>信纸(8.5x11 英寸)</PresentationFormat>
  <Paragraphs>46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sxt2</vt:lpstr>
      <vt:lpstr>Hive </vt:lpstr>
      <vt:lpstr>Hive</vt:lpstr>
      <vt:lpstr>Hive</vt:lpstr>
      <vt:lpstr>Hive</vt:lpstr>
      <vt:lpstr>Hive</vt:lpstr>
      <vt:lpstr>Hive</vt:lpstr>
      <vt:lpstr>Hive</vt:lpstr>
      <vt:lpstr>Hive</vt:lpstr>
      <vt:lpstr>Hive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250</cp:revision>
  <dcterms:created xsi:type="dcterms:W3CDTF">2013-06-19T03:35:00Z</dcterms:created>
  <dcterms:modified xsi:type="dcterms:W3CDTF">2015-11-20T08:41:23Z</dcterms:modified>
</cp:coreProperties>
</file>