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12"/>
  </p:notesMasterIdLst>
  <p:handoutMasterIdLst>
    <p:handoutMasterId r:id="rId13"/>
  </p:handoutMasterIdLst>
  <p:sldIdLst>
    <p:sldId id="312" r:id="rId2"/>
    <p:sldId id="314" r:id="rId3"/>
    <p:sldId id="315" r:id="rId4"/>
    <p:sldId id="316" r:id="rId5"/>
    <p:sldId id="318" r:id="rId6"/>
    <p:sldId id="319" r:id="rId7"/>
    <p:sldId id="320" r:id="rId8"/>
    <p:sldId id="321" r:id="rId9"/>
    <p:sldId id="322" r:id="rId10"/>
    <p:sldId id="317" r:id="rId1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</p14:sldIdLst>
        </p14:section>
        <p14:section name="无标题节" id="{9FFD6A15-B5AB-4553-8930-6F93358D6395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70C1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56" autoAdjust="0"/>
    <p:restoredTop sz="94424" autoAdjust="0"/>
  </p:normalViewPr>
  <p:slideViewPr>
    <p:cSldViewPr>
      <p:cViewPr varScale="1">
        <p:scale>
          <a:sx n="75" d="100"/>
          <a:sy n="75" d="100"/>
        </p:scale>
        <p:origin x="8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smtClean="0"/>
              <a:t>Muokkaa tekstin perustyylejä napsauttamalla</a:t>
            </a:r>
          </a:p>
          <a:p>
            <a:pPr lvl="1"/>
            <a:r>
              <a:rPr lang="fi-FI" noProof="0" smtClean="0"/>
              <a:t>toinen taso</a:t>
            </a:r>
          </a:p>
          <a:p>
            <a:pPr lvl="2"/>
            <a:r>
              <a:rPr lang="fi-FI" noProof="0" smtClean="0"/>
              <a:t>kolmas taso</a:t>
            </a:r>
          </a:p>
          <a:p>
            <a:pPr lvl="3"/>
            <a:r>
              <a:rPr lang="fi-FI" noProof="0" smtClean="0"/>
              <a:t>neljäs taso</a:t>
            </a:r>
          </a:p>
          <a:p>
            <a:pPr lvl="4"/>
            <a:r>
              <a:rPr lang="fi-FI" noProof="0" smtClean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2016/1/16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Lucene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err="1" smtClean="0">
                <a:solidFill>
                  <a:srgbClr val="FFFF00"/>
                </a:solidFill>
              </a:rPr>
              <a:t>solr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sz="4400" dirty="0" smtClean="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加入尚学堂，一起进步！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建立倒排索引文件</a:t>
            </a:r>
            <a:endParaRPr lang="en-US" altLang="zh-CN" sz="2000" dirty="0" smtClean="0"/>
          </a:p>
          <a:p>
            <a:r>
              <a:rPr lang="zh-CN" altLang="en-US" sz="1600" dirty="0" smtClean="0"/>
              <a:t>导入</a:t>
            </a:r>
            <a:r>
              <a:rPr lang="en-US" altLang="zh-CN" sz="1600" dirty="0" err="1" smtClean="0"/>
              <a:t>lucene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相关</a:t>
            </a:r>
            <a:r>
              <a:rPr lang="en-US" altLang="zh-CN" sz="1600" dirty="0" smtClean="0"/>
              <a:t>jar</a:t>
            </a:r>
            <a:r>
              <a:rPr lang="zh-CN" altLang="en-US" sz="1600" dirty="0" smtClean="0"/>
              <a:t>包</a:t>
            </a:r>
            <a:endParaRPr lang="en-US" altLang="zh-CN" sz="1600" dirty="0" smtClean="0"/>
          </a:p>
          <a:p>
            <a:r>
              <a:rPr lang="zh-CN" altLang="en-US" sz="1600" dirty="0" smtClean="0"/>
              <a:t>调用相关</a:t>
            </a:r>
            <a:r>
              <a:rPr lang="en-US" altLang="zh-CN" sz="1600" dirty="0" smtClean="0"/>
              <a:t>java API</a:t>
            </a:r>
            <a:r>
              <a:rPr lang="zh-CN" altLang="en-US" sz="1600" dirty="0" smtClean="0"/>
              <a:t>生成索引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代码见附件</a:t>
            </a:r>
            <a:endParaRPr lang="zh-CN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587834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492896"/>
            <a:ext cx="286706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简介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1.</a:t>
            </a:r>
            <a:r>
              <a:rPr lang="zh-CN" altLang="zh-CN" sz="2000" dirty="0" smtClean="0"/>
              <a:t>什么是</a:t>
            </a:r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Lucene</a:t>
            </a:r>
            <a:r>
              <a:rPr lang="zh-CN" altLang="zh-CN" sz="2000" dirty="0" smtClean="0"/>
              <a:t>是一个全文搜索框架，而不是应用产品。因此它并不像</a:t>
            </a:r>
            <a:r>
              <a:rPr lang="en-US" altLang="zh-CN" sz="2000" u="sng" dirty="0" smtClean="0">
                <a:hlinkClick r:id="rId2"/>
              </a:rPr>
              <a:t>http://www.baidu.com/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或者</a:t>
            </a:r>
            <a:r>
              <a:rPr lang="en-US" altLang="zh-CN" sz="2000" dirty="0" err="1" smtClean="0"/>
              <a:t>google</a:t>
            </a:r>
            <a:r>
              <a:rPr lang="en-US" altLang="zh-CN" sz="2000" dirty="0" smtClean="0"/>
              <a:t> Desktop</a:t>
            </a:r>
            <a:r>
              <a:rPr lang="zh-CN" altLang="zh-CN" sz="2000" dirty="0" smtClean="0"/>
              <a:t>那么拿来就能用，它只是提供了一种工具让你能实现这些产品。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lucene</a:t>
            </a:r>
            <a:r>
              <a:rPr lang="zh-CN" altLang="zh-CN" sz="2000" dirty="0" smtClean="0"/>
              <a:t>能做什么 </a:t>
            </a:r>
            <a:endParaRPr lang="en-US" altLang="zh-CN" sz="2000" dirty="0" smtClean="0"/>
          </a:p>
          <a:p>
            <a:r>
              <a:rPr lang="zh-CN" altLang="zh-CN" sz="2000" dirty="0" smtClean="0"/>
              <a:t>要回答这个问题，先要了解</a:t>
            </a:r>
            <a:r>
              <a:rPr lang="en-US" altLang="zh-CN" sz="2000" dirty="0" err="1" smtClean="0"/>
              <a:t>lucene</a:t>
            </a:r>
            <a:r>
              <a:rPr lang="zh-CN" altLang="zh-CN" sz="2000" dirty="0" smtClean="0"/>
              <a:t>的本质。实际上</a:t>
            </a:r>
            <a:r>
              <a:rPr lang="en-US" altLang="zh-CN" sz="2000" dirty="0" err="1" smtClean="0"/>
              <a:t>lucene</a:t>
            </a:r>
            <a:r>
              <a:rPr lang="zh-CN" altLang="zh-CN" sz="2000" dirty="0" smtClean="0"/>
              <a:t>的功能很单一，说到底，就是你给它若干个字符串，然后它为你提供一个全文搜索服务，告诉你你要搜索的关键词出现在哪里。知道了这个本质，你就可以发挥想象做任何符合这个条件的事情了。你可以把站内新闻都索引了，做个资料库；你可以把一个数据库表的若干个字段索引起来，那就不用再担心因为</a:t>
            </a:r>
            <a:r>
              <a:rPr lang="en-US" altLang="zh-CN" sz="2000" dirty="0" smtClean="0"/>
              <a:t>“%like%”</a:t>
            </a:r>
            <a:r>
              <a:rPr lang="zh-CN" altLang="zh-CN" sz="2000" dirty="0" smtClean="0"/>
              <a:t>而锁表了；你也可以写个自己的搜索引擎</a:t>
            </a:r>
            <a:r>
              <a:rPr lang="en-US" altLang="zh-CN" sz="20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3. </a:t>
            </a:r>
            <a:r>
              <a:rPr lang="zh-CN" altLang="zh-CN" sz="2000" dirty="0" smtClean="0"/>
              <a:t>你该不该选择</a:t>
            </a:r>
            <a:r>
              <a:rPr lang="en-US" altLang="zh-CN" sz="2000" dirty="0" err="1" smtClean="0"/>
              <a:t>lucene</a:t>
            </a:r>
            <a:r>
              <a:rPr lang="en-US" altLang="zh-CN" sz="2000" dirty="0" smtClean="0"/>
              <a:t> </a:t>
            </a:r>
          </a:p>
          <a:p>
            <a:r>
              <a:rPr lang="zh-CN" altLang="zh-CN" sz="2000" dirty="0" smtClean="0"/>
              <a:t>下面给出一些测试数据，如果你觉得可以接受，那么可以选择。 </a:t>
            </a:r>
            <a:endParaRPr lang="en-US" altLang="zh-CN" sz="2000" dirty="0" smtClean="0"/>
          </a:p>
          <a:p>
            <a:pPr lvl="1"/>
            <a:r>
              <a:rPr lang="zh-CN" altLang="zh-CN" sz="1600" dirty="0" smtClean="0"/>
              <a:t>测试一：</a:t>
            </a:r>
            <a:r>
              <a:rPr lang="en-US" altLang="zh-CN" sz="1600" dirty="0" smtClean="0"/>
              <a:t>250</a:t>
            </a:r>
            <a:r>
              <a:rPr lang="zh-CN" altLang="zh-CN" sz="1600" dirty="0" smtClean="0"/>
              <a:t>万记录，</a:t>
            </a:r>
            <a:r>
              <a:rPr lang="en-US" altLang="zh-CN" sz="1600" dirty="0" smtClean="0"/>
              <a:t>300M</a:t>
            </a:r>
            <a:r>
              <a:rPr lang="zh-CN" altLang="zh-CN" sz="1600" dirty="0" smtClean="0"/>
              <a:t>左右文本，生成索引</a:t>
            </a:r>
            <a:r>
              <a:rPr lang="en-US" altLang="zh-CN" sz="1600" dirty="0" smtClean="0"/>
              <a:t>380M</a:t>
            </a:r>
            <a:r>
              <a:rPr lang="zh-CN" altLang="zh-CN" sz="1600" dirty="0" smtClean="0"/>
              <a:t>左右，</a:t>
            </a:r>
            <a:r>
              <a:rPr lang="en-US" altLang="zh-CN" sz="1600" dirty="0" smtClean="0"/>
              <a:t>800</a:t>
            </a:r>
            <a:r>
              <a:rPr lang="zh-CN" altLang="zh-CN" sz="1600" dirty="0" smtClean="0"/>
              <a:t>线程下平均处理时间</a:t>
            </a:r>
            <a:r>
              <a:rPr lang="en-US" altLang="zh-CN" sz="1600" dirty="0" smtClean="0"/>
              <a:t>300ms</a:t>
            </a:r>
            <a:r>
              <a:rPr lang="zh-CN" altLang="zh-CN" sz="1600" dirty="0" smtClean="0"/>
              <a:t>。 </a:t>
            </a:r>
            <a:endParaRPr lang="en-US" altLang="zh-CN" sz="1600" dirty="0" smtClean="0"/>
          </a:p>
          <a:p>
            <a:pPr lvl="1"/>
            <a:r>
              <a:rPr lang="zh-CN" altLang="zh-CN" sz="1600" dirty="0" smtClean="0"/>
              <a:t>测试二：</a:t>
            </a:r>
            <a:r>
              <a:rPr lang="en-US" altLang="zh-CN" sz="1600" dirty="0" smtClean="0"/>
              <a:t>37000</a:t>
            </a:r>
            <a:r>
              <a:rPr lang="zh-CN" altLang="zh-CN" sz="1600" dirty="0" smtClean="0"/>
              <a:t>记录，索引数据库中的两个</a:t>
            </a:r>
            <a:r>
              <a:rPr lang="en-US" altLang="zh-CN" sz="1600" dirty="0" err="1" smtClean="0"/>
              <a:t>varchar</a:t>
            </a:r>
            <a:r>
              <a:rPr lang="zh-CN" altLang="zh-CN" sz="1600" dirty="0" smtClean="0"/>
              <a:t>字段，索引文件</a:t>
            </a:r>
            <a:r>
              <a:rPr lang="en-US" altLang="zh-CN" sz="1600" dirty="0" smtClean="0"/>
              <a:t>2.6M</a:t>
            </a:r>
            <a:r>
              <a:rPr lang="zh-CN" altLang="zh-CN" sz="1600" dirty="0" smtClean="0"/>
              <a:t>，</a:t>
            </a:r>
            <a:r>
              <a:rPr lang="en-US" altLang="zh-CN" sz="1600" dirty="0" smtClean="0"/>
              <a:t>800</a:t>
            </a:r>
            <a:r>
              <a:rPr lang="zh-CN" altLang="zh-CN" sz="1600" dirty="0" smtClean="0"/>
              <a:t>线程下平均处理时间</a:t>
            </a:r>
            <a:r>
              <a:rPr lang="en-US" altLang="zh-CN" sz="1600" dirty="0" smtClean="0"/>
              <a:t>1.5ms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846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4</a:t>
            </a:r>
            <a:r>
              <a:rPr lang="en-US" altLang="zh-CN" sz="2000" dirty="0" smtClean="0"/>
              <a:t>. </a:t>
            </a:r>
            <a:r>
              <a:rPr lang="en-US" altLang="zh-CN" sz="2000" dirty="0" err="1" smtClean="0"/>
              <a:t>lucene</a:t>
            </a:r>
            <a:r>
              <a:rPr lang="zh-CN" altLang="en-US" sz="2000" dirty="0" smtClean="0"/>
              <a:t>为什么这么快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倒排索引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压缩算法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二</a:t>
            </a:r>
            <a:r>
              <a:rPr lang="zh-CN" altLang="en-US" sz="1800" dirty="0" smtClean="0"/>
              <a:t>元搜索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093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5. </a:t>
            </a:r>
            <a:r>
              <a:rPr lang="zh-CN" altLang="en-US" sz="2000" dirty="0" smtClean="0"/>
              <a:t>倒排索引</a:t>
            </a:r>
            <a:endParaRPr lang="en-US" altLang="zh-CN" sz="2000" dirty="0" smtClean="0"/>
          </a:p>
          <a:p>
            <a:pPr lvl="1"/>
            <a:r>
              <a:rPr lang="zh-CN" altLang="en-US" sz="1600" b="1" dirty="0"/>
              <a:t>根据属性的值</a:t>
            </a:r>
            <a:r>
              <a:rPr lang="zh-CN" altLang="en-US" sz="1600" dirty="0"/>
              <a:t>来查找记录。这种索引表中的每一项都包括</a:t>
            </a:r>
            <a:r>
              <a:rPr lang="zh-CN" altLang="en-US" sz="1600" b="1" dirty="0"/>
              <a:t>一个属性值和具有该属性值的各记录的地址</a:t>
            </a:r>
            <a:r>
              <a:rPr lang="zh-CN" altLang="en-US" sz="1600" dirty="0"/>
              <a:t>。由于不是由记录来确定属性值，而是由属性值来确定记录的位置，因而称为倒排索引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invertedindex</a:t>
            </a:r>
            <a:r>
              <a:rPr lang="en-US" altLang="zh-CN" sz="1600" dirty="0"/>
              <a:t>)</a:t>
            </a:r>
            <a:endParaRPr lang="en-US" altLang="zh-CN" sz="1600" dirty="0" smtClean="0"/>
          </a:p>
          <a:p>
            <a:pPr lvl="1"/>
            <a:r>
              <a:rPr lang="zh-CN" altLang="en-US" sz="1400" b="1" dirty="0"/>
              <a:t>单词</a:t>
            </a:r>
            <a:r>
              <a:rPr lang="en-US" altLang="zh-CN" sz="1400" b="1" dirty="0"/>
              <a:t>——</a:t>
            </a:r>
            <a:r>
              <a:rPr lang="zh-CN" altLang="en-US" sz="1400" b="1" dirty="0"/>
              <a:t>文档矩阵</a:t>
            </a:r>
            <a:endParaRPr lang="zh-CN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72219"/>
            <a:ext cx="6768752" cy="39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lucene</a:t>
            </a:r>
            <a:r>
              <a:rPr lang="zh-CN" altLang="zh-CN" sz="2000" dirty="0"/>
              <a:t>的工作方式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lucene</a:t>
            </a:r>
            <a:r>
              <a:rPr lang="zh-CN" altLang="zh-CN" sz="2000" dirty="0"/>
              <a:t>提供的服务实际包含两部分：一入一出。所谓入是写入，即将你提供的源（本质是字符串）写入索引或者将其从索引中删除；所谓出是读出，即向用户提供全文搜索服务，让用户可以通过关键词定位源</a:t>
            </a:r>
          </a:p>
        </p:txBody>
      </p:sp>
    </p:spTree>
    <p:extLst>
      <p:ext uri="{BB962C8B-B14F-4D97-AF65-F5344CB8AC3E}">
        <p14:creationId xmlns:p14="http://schemas.microsoft.com/office/powerpoint/2010/main" val="31460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 smtClean="0"/>
              <a:t>写入</a:t>
            </a:r>
            <a:r>
              <a:rPr lang="zh-CN" altLang="zh-CN" sz="2000" dirty="0"/>
              <a:t>流程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源字符串首先经过</a:t>
            </a:r>
            <a:r>
              <a:rPr lang="en-US" altLang="zh-CN" sz="2000" dirty="0"/>
              <a:t>analyzer</a:t>
            </a:r>
            <a:r>
              <a:rPr lang="zh-CN" altLang="zh-CN" sz="2000" dirty="0"/>
              <a:t>处理，包括：分词，分成一个个单词；去除</a:t>
            </a:r>
            <a:r>
              <a:rPr lang="en-US" altLang="zh-CN" sz="2000" dirty="0" err="1"/>
              <a:t>stopword</a:t>
            </a:r>
            <a:r>
              <a:rPr lang="zh-CN" altLang="zh-CN" sz="2000" dirty="0"/>
              <a:t>（可选）。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将源中需要的信息加入</a:t>
            </a:r>
            <a:r>
              <a:rPr lang="en-US" altLang="zh-CN" sz="2000" dirty="0"/>
              <a:t>Document</a:t>
            </a:r>
            <a:r>
              <a:rPr lang="zh-CN" altLang="zh-CN" sz="2000" dirty="0"/>
              <a:t>的各个</a:t>
            </a:r>
            <a:r>
              <a:rPr lang="en-US" altLang="zh-CN" sz="2000" dirty="0"/>
              <a:t>Field</a:t>
            </a:r>
            <a:r>
              <a:rPr lang="zh-CN" altLang="zh-CN" sz="2000" dirty="0"/>
              <a:t>中，并把需要索引的</a:t>
            </a:r>
            <a:r>
              <a:rPr lang="en-US" altLang="zh-CN" sz="2000" dirty="0"/>
              <a:t>Field</a:t>
            </a:r>
            <a:r>
              <a:rPr lang="zh-CN" altLang="zh-CN" sz="2000" dirty="0"/>
              <a:t>索引起来，把需要存储的</a:t>
            </a:r>
            <a:r>
              <a:rPr lang="en-US" altLang="zh-CN" sz="2000" dirty="0"/>
              <a:t>Field</a:t>
            </a:r>
            <a:r>
              <a:rPr lang="zh-CN" altLang="zh-CN" sz="2000" dirty="0"/>
              <a:t>存储起来。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将索引写入存储器，存储器可以是内存或磁盘。</a:t>
            </a:r>
          </a:p>
          <a:p>
            <a:r>
              <a:rPr lang="zh-CN" altLang="zh-CN" sz="2000" dirty="0" smtClean="0"/>
              <a:t>读出</a:t>
            </a:r>
            <a:r>
              <a:rPr lang="zh-CN" altLang="zh-CN" sz="2000" dirty="0"/>
              <a:t>流程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用户提供搜索关键词，经过</a:t>
            </a:r>
            <a:r>
              <a:rPr lang="en-US" altLang="zh-CN" sz="2000" dirty="0"/>
              <a:t>analyzer</a:t>
            </a:r>
            <a:r>
              <a:rPr lang="zh-CN" altLang="zh-CN" sz="2000" dirty="0"/>
              <a:t>处理。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对处理后的关键词搜索索引找出对应的</a:t>
            </a:r>
            <a:r>
              <a:rPr lang="en-US" altLang="zh-CN" sz="2000" dirty="0"/>
              <a:t>Document</a:t>
            </a:r>
            <a:r>
              <a:rPr lang="zh-CN" altLang="zh-CN" sz="2000" dirty="0"/>
              <a:t>。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dirty="0"/>
              <a:t>用户根据需要从找到的</a:t>
            </a:r>
            <a:r>
              <a:rPr lang="en-US" altLang="zh-CN" sz="2000" dirty="0"/>
              <a:t>Document</a:t>
            </a:r>
            <a:r>
              <a:rPr lang="zh-CN" altLang="zh-CN" sz="2000" dirty="0"/>
              <a:t>中提取需要的</a:t>
            </a:r>
            <a:r>
              <a:rPr lang="en-US" altLang="zh-CN" sz="2000" dirty="0"/>
              <a:t>Field</a:t>
            </a:r>
            <a:r>
              <a:rPr lang="zh-CN" altLang="zh-CN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81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/>
              <a:t>Lucene</a:t>
            </a:r>
            <a:r>
              <a:rPr lang="zh-CN" altLang="en-US" sz="3600" dirty="0" smtClean="0"/>
              <a:t>和</a:t>
            </a:r>
            <a:r>
              <a:rPr lang="en-US" altLang="zh-CN" sz="3600" dirty="0" err="1" smtClean="0"/>
              <a:t>solr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document </a:t>
            </a:r>
            <a:br>
              <a:rPr lang="en-US" altLang="zh-CN" sz="2000" dirty="0"/>
            </a:br>
            <a:r>
              <a:rPr lang="zh-CN" altLang="zh-CN" sz="2000" dirty="0"/>
              <a:t>用户提供的源是一条条记录，它们可以是文本文件、字符串或者数据库表的一条记录等等。一条记录经过索引之后，就是以一个</a:t>
            </a:r>
            <a:r>
              <a:rPr lang="en-US" altLang="zh-CN" sz="2000" dirty="0"/>
              <a:t>Document</a:t>
            </a:r>
            <a:r>
              <a:rPr lang="zh-CN" altLang="zh-CN" sz="2000" dirty="0"/>
              <a:t>的形式存储在索引文件中的。用户进行搜索，也是以</a:t>
            </a:r>
            <a:r>
              <a:rPr lang="en-US" altLang="zh-CN" sz="2000" dirty="0"/>
              <a:t>Document</a:t>
            </a:r>
            <a:r>
              <a:rPr lang="zh-CN" altLang="zh-CN" sz="2000" dirty="0"/>
              <a:t>列表的形式返回。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field </a:t>
            </a:r>
            <a:br>
              <a:rPr lang="en-US" altLang="zh-CN" sz="2000" dirty="0"/>
            </a:br>
            <a:r>
              <a:rPr lang="zh-CN" altLang="zh-CN" sz="2000" dirty="0"/>
              <a:t>一个</a:t>
            </a:r>
            <a:r>
              <a:rPr lang="en-US" altLang="zh-CN" sz="2000" dirty="0"/>
              <a:t>Document</a:t>
            </a:r>
            <a:r>
              <a:rPr lang="zh-CN" altLang="zh-CN" sz="2000" dirty="0"/>
              <a:t>可以包含多个信息域，例如一篇文章可以包含</a:t>
            </a:r>
            <a:r>
              <a:rPr lang="en-US" altLang="zh-CN" sz="2000" dirty="0"/>
              <a:t>“</a:t>
            </a:r>
            <a:r>
              <a:rPr lang="zh-CN" altLang="zh-CN" sz="2000" dirty="0"/>
              <a:t>标题</a:t>
            </a:r>
            <a:r>
              <a:rPr lang="en-US" altLang="zh-CN" sz="2000" dirty="0"/>
              <a:t>”</a:t>
            </a:r>
            <a:r>
              <a:rPr lang="zh-CN" altLang="zh-CN" sz="2000" dirty="0"/>
              <a:t>、</a:t>
            </a:r>
            <a:r>
              <a:rPr lang="en-US" altLang="zh-CN" sz="2000" dirty="0"/>
              <a:t>“</a:t>
            </a:r>
            <a:r>
              <a:rPr lang="zh-CN" altLang="zh-CN" sz="2000" dirty="0"/>
              <a:t>正文</a:t>
            </a:r>
            <a:r>
              <a:rPr lang="en-US" altLang="zh-CN" sz="2000" dirty="0"/>
              <a:t>”</a:t>
            </a:r>
            <a:r>
              <a:rPr lang="zh-CN" altLang="zh-CN" sz="2000" dirty="0"/>
              <a:t>、</a:t>
            </a:r>
            <a:r>
              <a:rPr lang="en-US" altLang="zh-CN" sz="2000" dirty="0"/>
              <a:t>“</a:t>
            </a:r>
            <a:r>
              <a:rPr lang="zh-CN" altLang="zh-CN" sz="2000" dirty="0"/>
              <a:t>最后修改时间</a:t>
            </a:r>
            <a:r>
              <a:rPr lang="en-US" altLang="zh-CN" sz="2000" dirty="0"/>
              <a:t>”</a:t>
            </a:r>
            <a:r>
              <a:rPr lang="zh-CN" altLang="zh-CN" sz="2000" dirty="0"/>
              <a:t>等信息域，这些信息域就是通过</a:t>
            </a:r>
            <a:r>
              <a:rPr lang="en-US" altLang="zh-CN" sz="2000" dirty="0"/>
              <a:t>Field</a:t>
            </a:r>
            <a:r>
              <a:rPr lang="zh-CN" altLang="zh-CN" sz="2000" dirty="0"/>
              <a:t>在</a:t>
            </a:r>
            <a:r>
              <a:rPr lang="en-US" altLang="zh-CN" sz="2000" dirty="0"/>
              <a:t>Document</a:t>
            </a:r>
            <a:r>
              <a:rPr lang="zh-CN" altLang="zh-CN" sz="2000" dirty="0"/>
              <a:t>中存储的。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Field</a:t>
            </a:r>
            <a:r>
              <a:rPr lang="zh-CN" altLang="zh-CN" sz="2000" dirty="0"/>
              <a:t>有两个属性可选：存储和索引。通过存储属性你可以控制是否对这个</a:t>
            </a:r>
            <a:r>
              <a:rPr lang="en-US" altLang="zh-CN" sz="2000" dirty="0"/>
              <a:t>Field</a:t>
            </a:r>
            <a:r>
              <a:rPr lang="zh-CN" altLang="zh-CN" sz="2000" dirty="0"/>
              <a:t>进行存储；通过索引属性你可以控制是否对该</a:t>
            </a:r>
            <a:r>
              <a:rPr lang="en-US" altLang="zh-CN" sz="2000" dirty="0"/>
              <a:t>Field</a:t>
            </a:r>
            <a:r>
              <a:rPr lang="zh-CN" altLang="zh-CN" sz="2000" dirty="0"/>
              <a:t>进行索引。这看起来似乎有些废话，事实上对这两个属性的正确组合很重要</a:t>
            </a:r>
          </a:p>
        </p:txBody>
      </p:sp>
    </p:spTree>
    <p:extLst>
      <p:ext uri="{BB962C8B-B14F-4D97-AF65-F5344CB8AC3E}">
        <p14:creationId xmlns:p14="http://schemas.microsoft.com/office/powerpoint/2010/main" val="3916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15547</TotalTime>
  <Words>345</Words>
  <Application>Microsoft Office PowerPoint</Application>
  <PresentationFormat>信纸(8.5x11 英寸)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Trebuchet MS</vt:lpstr>
      <vt:lpstr>ppt新模板</vt:lpstr>
      <vt:lpstr>Lucene和solr </vt:lpstr>
      <vt:lpstr>Lucene和solr</vt:lpstr>
      <vt:lpstr>Lucene和solr</vt:lpstr>
      <vt:lpstr>Lucene和solr</vt:lpstr>
      <vt:lpstr>Lucene和solr</vt:lpstr>
      <vt:lpstr>Lucene和solr</vt:lpstr>
      <vt:lpstr>Lucene和solr</vt:lpstr>
      <vt:lpstr>Lucene和solr</vt:lpstr>
      <vt:lpstr>Lucene和solr</vt:lpstr>
      <vt:lpstr>Lucene和solr</vt:lpstr>
    </vt:vector>
  </TitlesOfParts>
  <Company>Global Intelligence 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Administrator</cp:lastModifiedBy>
  <cp:revision>1531</cp:revision>
  <dcterms:created xsi:type="dcterms:W3CDTF">2007-09-26T12:04:45Z</dcterms:created>
  <dcterms:modified xsi:type="dcterms:W3CDTF">2016-01-16T01:56:37Z</dcterms:modified>
</cp:coreProperties>
</file>