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B9A9E-E74A-8D39-12AB-0475C7F69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461D1-F75D-1D4A-2954-1CDA8079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0277F-0DA0-443E-2EF2-2A94650D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CD246D-8EB6-4CF7-DA0E-A92EA4B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2B65C-2913-1D1B-25E6-85323910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537D1-C34A-7E60-38AF-51AF5D75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AD257F-6319-8EA4-0670-EEB15E8A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EEE8B-90AE-E934-D0D3-D351F178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959F7-EEEA-3DE8-88A6-5C8266F1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A409B4-D4BF-A12F-0A6E-1816400E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08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68D6BD-D695-D9C4-80A3-2F14AD27F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EF80E-04BE-B6BB-039B-B06D154B2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519C6-A2D5-5E76-CE70-9221316C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E1C0F-7755-B0B1-0E78-D1E39A7F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EFEA7-492F-62E7-B732-30B29FB7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8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A79E-879C-8668-403F-5B9B25E0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F81915-D19C-88CF-14FF-BFE575C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E1714-10F8-BF2B-6576-B1DD176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60DA1-D42E-E637-BBEA-5FC0D6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C3902-82D2-A83A-BD51-DD6A7E56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35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705FC-1BA8-1F57-A4D5-A6929592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42B409-E5F0-88D8-AF57-4FC1498A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9999C-D74A-45DF-2CD6-6C49D39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499DB-944E-7EFA-CEA3-8A9E2290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DFD89-E35A-43DC-277B-15B15DA7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15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DE1D-3D4B-29A8-A3BB-8004FA88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4E9FF-654E-2C78-46A4-1FB3C4160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412AE3-3D39-1CFA-48F9-9AE22E611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A9D74-1E49-2140-5135-8BECA395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FE50C7-8120-C882-366A-A1BB581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854AD4-B960-AEE0-1DAF-764FAC4C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47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E4536-67BA-0E1F-DAD6-7E94CE4F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017BE0-06E4-663B-9F63-0DC49F3E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38526F-5C1A-5B57-5815-38A8ED39D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180C06-4CBF-A428-0ACB-55A2ADC5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B8E481-81D1-2794-CA5B-9BF8D34D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EEB819-07CE-D5A1-7707-53F746CD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C483EA-0DBB-792A-E92C-28050EE3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66F05E-83C9-9437-D2A4-EA6CF51C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38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E3DC1-AB34-ECEF-CE68-A1D12BF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1317D5-CB38-0C4D-AE52-126CD0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5BFA6E-E49B-538E-3AE5-C6FE961F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6787B1-0E2F-04F0-42E1-6B288048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62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D43FB8-F5CF-E416-055D-441B7E72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1415DD-7E92-0256-9359-24E78157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C442E-ADC9-83AC-B970-07377DA6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0F94-2E1B-5654-9509-BCB3CB8F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82807-8E0A-22BF-53B6-6AE2E742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6B3056-2300-1212-AD61-C95A00EB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BF3B0-C293-D292-5D3A-AC237269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E3159F-B7DD-173A-9AF4-2DA12E30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7E329E-F865-FFF3-B422-4CBE69B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754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8E277-8A13-ADA9-09FF-C7734588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8CB7B7-DBEE-C453-3AE4-46902A91B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79D770-EF84-6C29-8A26-9E0C8F8D3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1E2C93-9F70-26A9-1D59-2CEB1BF3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456FE2-97E0-4D5B-A0C6-8C8B976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736996-7E7B-22A2-3C63-E1EC591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17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7B3432-4F80-5533-9181-F423CFE8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CCF31-EAA7-B38B-6985-D7196A54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9F87F-2A40-473D-D3C9-A2BC6AA28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FD685-2C6B-46F4-9626-FBBB8DFF1B6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0C85B-1FC2-89C1-C0E6-B459490DA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EE022C-C355-4FE4-F0B9-618C0D11D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C1E3-9554-4E98-9BBC-DEF252B827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031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C1BBD8-9DE8-5B28-26FE-4F55CF60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81" y="-95148"/>
            <a:ext cx="10228432" cy="692976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74C23-DB41-F765-19C7-8855C223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569C1-3202-4788-A12D-53399E84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6820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LESLIE CRISTINA SANCHEZ MANDUJANO</dc:creator>
  <cp:lastModifiedBy>dominith Anton</cp:lastModifiedBy>
  <cp:revision>2</cp:revision>
  <dcterms:created xsi:type="dcterms:W3CDTF">2023-08-29T00:02:59Z</dcterms:created>
  <dcterms:modified xsi:type="dcterms:W3CDTF">2023-09-01T01:54:40Z</dcterms:modified>
</cp:coreProperties>
</file>