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371" r:id="rId3"/>
    <p:sldId id="373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BFC615E-B65D-4D4A-BABB-C9BB3F6303DC}">
          <p14:sldIdLst>
            <p14:sldId id="267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03"/>
    <a:srgbClr val="FFCC00"/>
    <a:srgbClr val="EF7D00"/>
    <a:srgbClr val="5FACB8"/>
    <a:srgbClr val="87689B"/>
    <a:srgbClr val="0064A0"/>
    <a:srgbClr val="B7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E6788-E439-45D4-984B-AD6C22A90A91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91D61-CD1D-4A0C-9AEB-F028802A0A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42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EB51-34DC-4D0D-82AB-1BFB3D18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E45560-1ACE-47E6-976C-2FC105BC9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8794F-146B-4E01-9967-CD0B536A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834FB-9BA7-469C-8321-E4246765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64D45-478B-41DE-8D30-0E231CE6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19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F201B-618A-44D8-97CD-953FAFF1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6BCD9C-6D22-426A-93B4-31DD30AA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A5D51-5356-49B8-B292-6E6AE33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9F150-2F8E-43B0-9883-9844354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D7D5EC-F5AF-457E-8A40-05D9CCC2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7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2FF60-3981-4E92-8057-7692A16E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74EC0-2EF9-4BAD-85B9-9F4B5BA10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817B3-DBD1-429C-9F3C-C60E1194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7F3B3-C89C-4325-9E2E-75F4735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28851-A48B-4C40-9CC3-52631F1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1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D3FCE-2503-4CEF-95D5-521EFA92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4B61E-0D95-4676-8D1B-F27F5DC8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AF4AB-C26A-4EC7-A086-ED3193E9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55F71-1295-457B-9757-6FF1F58C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76110-6E60-4F4F-890C-3B3D2AD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8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94837-BC2B-4A93-9D33-3D74CB37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E1679-43AB-4B0C-9200-EFA08663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B8A96-938C-4DAD-8F28-BB01601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9D260-5471-4E28-89B6-172992D0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DAAF1-83FF-46B2-B1E4-79A997C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50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C3EBB-B1A2-40C3-9FBE-93E93B43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1D87B-635D-4D80-A5E5-6A2580096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5CD97-3AD9-4A47-9CDE-E82A6AC0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ECEC4-52F5-482D-9FB8-4CD15E0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102B0-441D-44BB-B82E-59A0F65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EC44F-A3A8-47F0-BDAE-C2C0C88D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564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143CF-DA65-4BD7-8A94-85C8B536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5893F-8A2D-4D19-993E-EA089C7E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4D73B-C759-40FD-8E1D-3ED557EF9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84E62A-1605-452F-828E-BFB0EF771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03BF3E-9B53-44E5-B936-98A510174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ECA1B-D39F-4305-90FA-0312E3D0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47E126-F3FB-41EC-9849-C8330865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459853-9725-422B-B766-339C8D6B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9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7232-5AA4-4C5A-B6C4-5BD91676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32367-3857-4133-8758-7CD44077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FFE06-F68F-4A78-ADE2-789A6F1D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C0ADE0-B4BC-415B-986F-0268511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8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AD064E-3965-4061-82D9-A4493FBB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FC807A-9DB1-4299-9319-D992FFCB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727C6-228A-4E39-A747-3C61EB2F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65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32E83-68E3-4C3F-AC49-D51B505F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9CCB1-BAD1-4241-82C4-016938D8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A5FC4B-5615-487F-9008-2C5F9605F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9F5033-36CA-41FB-A204-1A92A9C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73707-6770-4992-AAF4-F8633B95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66483C-52AD-4EEB-A471-AF4D6732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3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1FF8A-7FB8-4FF0-97D4-5226D564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9F4728-4F5F-4804-BA23-945125F9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B7B3E-8AF9-4CBD-B9AF-7559921C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0B9D3-0161-4C88-AE51-43F78B0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10BB16-6F4F-47DB-AF05-A06F8DD7EB53}" type="datetimeFigureOut">
              <a:rPr lang="es-PE" smtClean="0"/>
              <a:t>12/11/2019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4B935-FDFD-4861-899C-844098AE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FFCC97-EAAC-4D5E-B0B5-43AB87BA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20BC6-831D-4E21-B499-FC4EC2A90F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0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BD4ED4E-327A-4027-A2DF-D4AE501CDC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CBC04-0A7E-4C1D-8E1C-0D5DCEA0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8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D2447-09F9-450C-BB71-4A6DD824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8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99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4A0"/>
          </a:solidFill>
          <a:latin typeface="Kirvy" panose="00000503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Comfortaa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Comfortaa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Comfortaa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Comfortaa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Comfortaa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300D2-7DC8-496D-ACA6-DBCD1EE715A7}"/>
              </a:ext>
            </a:extLst>
          </p:cNvPr>
          <p:cNvSpPr txBox="1">
            <a:spLocks/>
          </p:cNvSpPr>
          <p:nvPr/>
        </p:nvSpPr>
        <p:spPr>
          <a:xfrm>
            <a:off x="634557" y="3127066"/>
            <a:ext cx="5495305" cy="3486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s-PE" sz="2300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Somos una empresa de </a:t>
            </a:r>
            <a:r>
              <a:rPr lang="es-PE" sz="2300" b="1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servicios administrativos</a:t>
            </a:r>
            <a:r>
              <a:rPr lang="es-PE" sz="2300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 enfocada en </a:t>
            </a:r>
            <a:r>
              <a:rPr lang="es-PE" sz="2300" b="1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identificar sinergias y generar eficiencias</a:t>
            </a:r>
            <a:r>
              <a:rPr lang="es-PE" sz="2300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 para las empresas del Grupo Breca.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F5981C-3AA1-46CF-8EE5-3E9D0BCEB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09" y="126872"/>
            <a:ext cx="3924335" cy="117032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5C873D6-C994-420A-8D84-BF2FC97B32B7}"/>
              </a:ext>
            </a:extLst>
          </p:cNvPr>
          <p:cNvSpPr txBox="1">
            <a:spLocks/>
          </p:cNvSpPr>
          <p:nvPr/>
        </p:nvSpPr>
        <p:spPr>
          <a:xfrm>
            <a:off x="6667744" y="3162924"/>
            <a:ext cx="4964621" cy="3486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s-ES" sz="2300" dirty="0">
                <a:solidFill>
                  <a:schemeClr val="bg1">
                    <a:lumMod val="50000"/>
                  </a:schemeClr>
                </a:solidFill>
                <a:latin typeface="Comfortaa" panose="00000500000000000000" pitchFamily="2" charset="0"/>
                <a:ea typeface="Fontastique" pitchFamily="2" charset="0"/>
              </a:rPr>
              <a:t>“Crear soluciones para que las personas y negocios desarrollen todo su potencial”</a:t>
            </a:r>
            <a:endParaRPr lang="es-PE" sz="2300" dirty="0">
              <a:solidFill>
                <a:schemeClr val="bg1">
                  <a:lumMod val="50000"/>
                </a:schemeClr>
              </a:solidFill>
              <a:latin typeface="Comfortaa" panose="00000500000000000000" pitchFamily="2" charset="0"/>
              <a:ea typeface="Fontastique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65BAB-5B3C-482D-9EEE-6C66A6497502}"/>
              </a:ext>
            </a:extLst>
          </p:cNvPr>
          <p:cNvSpPr txBox="1"/>
          <p:nvPr/>
        </p:nvSpPr>
        <p:spPr>
          <a:xfrm>
            <a:off x="1304899" y="2368446"/>
            <a:ext cx="404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D68500"/>
                </a:solidFill>
                <a:latin typeface="Comfortaa" panose="00000500000000000000" pitchFamily="2" charset="0"/>
                <a:ea typeface="Fontastique" pitchFamily="2" charset="0"/>
              </a:rPr>
              <a:t>¿Quiénes somos?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491B2A-A44F-4FB9-B846-2710CDE2AF2D}"/>
              </a:ext>
            </a:extLst>
          </p:cNvPr>
          <p:cNvSpPr txBox="1"/>
          <p:nvPr/>
        </p:nvSpPr>
        <p:spPr>
          <a:xfrm>
            <a:off x="6994539" y="2368445"/>
            <a:ext cx="404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D68500"/>
                </a:solidFill>
                <a:latin typeface="Comfortaa" panose="00000500000000000000" pitchFamily="2" charset="0"/>
                <a:ea typeface="Fontastique" pitchFamily="2" charset="0"/>
              </a:rPr>
              <a:t>Propósito</a:t>
            </a:r>
          </a:p>
        </p:txBody>
      </p:sp>
    </p:spTree>
    <p:extLst>
      <p:ext uri="{BB962C8B-B14F-4D97-AF65-F5344CB8AC3E}">
        <p14:creationId xmlns:p14="http://schemas.microsoft.com/office/powerpoint/2010/main" val="9129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D842359-550F-48FB-8412-EC053536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99" y="2524893"/>
            <a:ext cx="1332150" cy="13321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C555A0-7C2B-4824-9EFE-D2091DF1F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41" y="2524894"/>
            <a:ext cx="1332149" cy="133214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C726FD9D-37FB-435D-AF65-B7452160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Competencias </a:t>
            </a:r>
            <a:r>
              <a:rPr lang="es-ES" sz="4000" dirty="0" err="1"/>
              <a:t>Centria</a:t>
            </a:r>
            <a:r>
              <a:rPr lang="es-ES" sz="4000" dirty="0"/>
              <a:t>: </a:t>
            </a: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Colaborador</a:t>
            </a:r>
            <a:endParaRPr lang="es-PE" sz="4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C0E404-223E-4DB2-A656-02DDED954617}"/>
              </a:ext>
            </a:extLst>
          </p:cNvPr>
          <p:cNvSpPr txBox="1"/>
          <p:nvPr/>
        </p:nvSpPr>
        <p:spPr>
          <a:xfrm>
            <a:off x="3486290" y="3924512"/>
            <a:ext cx="202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F1CE00"/>
                </a:solidFill>
                <a:latin typeface="Comfortaa" panose="00000500000000000000" pitchFamily="2" charset="0"/>
              </a:rPr>
              <a:t>Foco en </a:t>
            </a:r>
          </a:p>
          <a:p>
            <a:pPr algn="ctr"/>
            <a:r>
              <a:rPr lang="es-ES" sz="2400" b="1" dirty="0">
                <a:solidFill>
                  <a:srgbClr val="F1CE00"/>
                </a:solidFill>
                <a:latin typeface="Comfortaa" panose="00000500000000000000" pitchFamily="2" charset="0"/>
              </a:rPr>
              <a:t>el Cliente</a:t>
            </a:r>
            <a:endParaRPr lang="es-PE" sz="2400" b="1" dirty="0">
              <a:solidFill>
                <a:srgbClr val="F1CE00"/>
              </a:solidFill>
              <a:latin typeface="Comfortaa" panose="000005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D9A4F6D-8A63-41B5-8A2F-73C4785F8EDF}"/>
              </a:ext>
            </a:extLst>
          </p:cNvPr>
          <p:cNvSpPr txBox="1"/>
          <p:nvPr/>
        </p:nvSpPr>
        <p:spPr>
          <a:xfrm>
            <a:off x="6279547" y="3924512"/>
            <a:ext cx="252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366D9B"/>
                </a:solidFill>
                <a:latin typeface="Comfortaa" panose="00000500000000000000" pitchFamily="2" charset="0"/>
              </a:rPr>
              <a:t>Comunicación Efectiva</a:t>
            </a:r>
            <a:endParaRPr lang="es-PE" sz="2400" b="1" dirty="0">
              <a:solidFill>
                <a:srgbClr val="366D9B"/>
              </a:solidFill>
              <a:latin typeface="Comfortaa" panose="000005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423A39-A7DF-45EF-9E55-AF07ED8E7644}"/>
              </a:ext>
            </a:extLst>
          </p:cNvPr>
          <p:cNvSpPr txBox="1"/>
          <p:nvPr/>
        </p:nvSpPr>
        <p:spPr>
          <a:xfrm>
            <a:off x="9569986" y="3924512"/>
            <a:ext cx="196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D58500"/>
                </a:solidFill>
                <a:latin typeface="Comfortaa" panose="00000500000000000000" pitchFamily="2" charset="0"/>
              </a:rPr>
              <a:t>Autonomía</a:t>
            </a:r>
            <a:endParaRPr lang="es-PE" sz="2400" b="1" dirty="0">
              <a:solidFill>
                <a:srgbClr val="D58500"/>
              </a:solidFill>
              <a:latin typeface="Comfortaa" panose="00000500000000000000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4F57253-9B10-4C0B-ACD8-204DE76F3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4" y="2524894"/>
            <a:ext cx="1332150" cy="13321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5BFF96A-B4AF-4C7F-9FE0-11C547EBC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69" y="2524895"/>
            <a:ext cx="1332149" cy="133214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0CEFB3E-B7A0-4E12-9D0C-D6E05A550430}"/>
              </a:ext>
            </a:extLst>
          </p:cNvPr>
          <p:cNvSpPr txBox="1"/>
          <p:nvPr/>
        </p:nvSpPr>
        <p:spPr>
          <a:xfrm>
            <a:off x="780134" y="3924513"/>
            <a:ext cx="214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5DABB8"/>
                </a:solidFill>
                <a:latin typeface="Comfortaa" panose="00000500000000000000" pitchFamily="2" charset="0"/>
              </a:rPr>
              <a:t>Orientación al Logro</a:t>
            </a:r>
            <a:endParaRPr lang="es-PE" sz="2400" b="1" dirty="0">
              <a:solidFill>
                <a:srgbClr val="5DABB8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7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2CE5AC04-3BAD-4E95-B645-AC39401C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071" y="2708074"/>
            <a:ext cx="1396929" cy="13969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CC60495-54DF-4DF8-9C18-A578B2E6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89" y="2708074"/>
            <a:ext cx="1332149" cy="13321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7431A8-8BFF-4839-97B8-F027CB554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32" y="2708074"/>
            <a:ext cx="1333276" cy="13321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051582-D02A-44B3-A3FD-6B7C4E387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03" y="2708074"/>
            <a:ext cx="1332149" cy="133214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6F8B230-DF9B-42D9-9F79-BB1E7FEF3D29}"/>
              </a:ext>
            </a:extLst>
          </p:cNvPr>
          <p:cNvSpPr txBox="1"/>
          <p:nvPr/>
        </p:nvSpPr>
        <p:spPr>
          <a:xfrm>
            <a:off x="639454" y="4107692"/>
            <a:ext cx="2149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5DABB8"/>
                </a:solidFill>
                <a:latin typeface="Comfortaa" panose="00000500000000000000" pitchFamily="2" charset="0"/>
              </a:rPr>
              <a:t>Orientación al Logro</a:t>
            </a:r>
            <a:endParaRPr lang="es-PE" sz="2400" b="1" dirty="0">
              <a:solidFill>
                <a:srgbClr val="5DABB8"/>
              </a:solidFill>
              <a:latin typeface="Comfortaa" panose="000005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423A39-A7DF-45EF-9E55-AF07ED8E7644}"/>
              </a:ext>
            </a:extLst>
          </p:cNvPr>
          <p:cNvSpPr txBox="1"/>
          <p:nvPr/>
        </p:nvSpPr>
        <p:spPr>
          <a:xfrm>
            <a:off x="3465077" y="4107692"/>
            <a:ext cx="226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B6C72C"/>
                </a:solidFill>
                <a:latin typeface="Comfortaa" panose="00000500000000000000" pitchFamily="2" charset="0"/>
              </a:rPr>
              <a:t>Visión </a:t>
            </a:r>
          </a:p>
          <a:p>
            <a:pPr algn="ctr"/>
            <a:r>
              <a:rPr lang="es-ES" sz="2400" b="1" dirty="0">
                <a:solidFill>
                  <a:srgbClr val="B6C72C"/>
                </a:solidFill>
                <a:latin typeface="Comfortaa" panose="00000500000000000000" pitchFamily="2" charset="0"/>
              </a:rPr>
              <a:t>Estratégica</a:t>
            </a:r>
            <a:endParaRPr lang="es-PE" sz="2400" b="1" dirty="0">
              <a:solidFill>
                <a:srgbClr val="B6C72C"/>
              </a:solidFill>
              <a:latin typeface="Comfortaa" panose="00000500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366C32-8512-4B1C-8DCE-883005D0E495}"/>
              </a:ext>
            </a:extLst>
          </p:cNvPr>
          <p:cNvSpPr txBox="1"/>
          <p:nvPr/>
        </p:nvSpPr>
        <p:spPr>
          <a:xfrm>
            <a:off x="6303789" y="4107692"/>
            <a:ext cx="2344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87689A"/>
                </a:solidFill>
                <a:latin typeface="Comfortaa" panose="00000500000000000000" pitchFamily="2" charset="0"/>
              </a:rPr>
              <a:t>Desarrollo de Personas</a:t>
            </a:r>
            <a:endParaRPr lang="es-PE" sz="2400" b="1" dirty="0">
              <a:solidFill>
                <a:srgbClr val="87689A"/>
              </a:solidFill>
              <a:latin typeface="Comfortaa" panose="00000500000000000000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DF2CCF-BD7D-41A0-9753-7DABDB5D8A99}"/>
              </a:ext>
            </a:extLst>
          </p:cNvPr>
          <p:cNvSpPr txBox="1"/>
          <p:nvPr/>
        </p:nvSpPr>
        <p:spPr>
          <a:xfrm>
            <a:off x="9379183" y="4107692"/>
            <a:ext cx="242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87868A"/>
                </a:solidFill>
                <a:latin typeface="Comfortaa" panose="00000500000000000000" pitchFamily="2" charset="0"/>
              </a:rPr>
              <a:t>Generador </a:t>
            </a:r>
          </a:p>
          <a:p>
            <a:pPr algn="ctr"/>
            <a:r>
              <a:rPr lang="es-ES" sz="2400" b="1" dirty="0">
                <a:solidFill>
                  <a:srgbClr val="87868A"/>
                </a:solidFill>
                <a:latin typeface="Comfortaa" panose="00000500000000000000" pitchFamily="2" charset="0"/>
              </a:rPr>
              <a:t>de Relaciones</a:t>
            </a:r>
            <a:endParaRPr lang="es-PE" sz="2400" b="1" dirty="0">
              <a:solidFill>
                <a:srgbClr val="87868A"/>
              </a:solidFill>
              <a:latin typeface="Comfortaa" panose="00000500000000000000" pitchFamily="2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8F48E76-A297-40B8-AFB8-2B7DBDC5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89" y="519870"/>
            <a:ext cx="9898626" cy="1325563"/>
          </a:xfrm>
        </p:spPr>
        <p:txBody>
          <a:bodyPr>
            <a:normAutofit/>
          </a:bodyPr>
          <a:lstStyle/>
          <a:p>
            <a:r>
              <a:rPr lang="es-ES" sz="4000" dirty="0"/>
              <a:t>Competencias </a:t>
            </a:r>
            <a:r>
              <a:rPr lang="es-ES" sz="4000" dirty="0" err="1"/>
              <a:t>Centria</a:t>
            </a:r>
            <a:r>
              <a:rPr lang="es-ES" sz="4000" dirty="0"/>
              <a:t>: </a:t>
            </a: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Líder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791058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entria 2019.pptx" id="{F2A6C9BA-15CD-4FBE-9AE2-BE6398621C2C}" vid="{5FA25220-6CFD-4A96-B09B-4AEF2FA3D8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68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Comfortaa</vt:lpstr>
      <vt:lpstr>Kirvy</vt:lpstr>
      <vt:lpstr>Tema de Office</vt:lpstr>
      <vt:lpstr>Presentación de PowerPoint</vt:lpstr>
      <vt:lpstr>Competencias Centria: Colaborador</vt:lpstr>
      <vt:lpstr>Competencias Centria: Líder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Yennyfer Ascue Uscamayta</dc:creator>
  <cp:lastModifiedBy>Sofia Sabroso Delgado</cp:lastModifiedBy>
  <cp:revision>123</cp:revision>
  <dcterms:created xsi:type="dcterms:W3CDTF">2019-08-12T04:23:29Z</dcterms:created>
  <dcterms:modified xsi:type="dcterms:W3CDTF">2019-11-13T01:59:12Z</dcterms:modified>
</cp:coreProperties>
</file>