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Veille Technologique : Vue.js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BTS SIO –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Présentation de Vue.js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Framework JavaScript open source</a:t>
            </a:r>
          </a:p>
          <a:p>
            <a:r>
              <a:t>Créé par Evan You en 2014</a:t>
            </a:r>
          </a:p>
          <a:p>
            <a:r>
              <a:t>Simple, léger, réactif et modulaire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Versions et nouveautés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Vue 3 : nouvelle API Composition, meilleure perf.</a:t>
            </a:r>
          </a:p>
          <a:p>
            <a:r>
              <a:t>Vue 3.4 (2024) : stable, intégration avec Vite, Pinia</a:t>
            </a:r>
          </a:p>
          <a:p>
            <a:r>
              <a:t>Support complet TypeScript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Cas d’usage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Applications web interactives / SPA</a:t>
            </a:r>
          </a:p>
          <a:p>
            <a:r>
              <a:t>Secteurs : e-commerce, santé, éducation</a:t>
            </a:r>
          </a:p>
          <a:p>
            <a:r>
              <a:t>Exemples : GitLab, Alibaba, Nintendo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Écosystème Vue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Vue Router : navigation SPA</a:t>
            </a:r>
          </a:p>
          <a:p>
            <a:r>
              <a:t>Pinia : gestion d’état moderne</a:t>
            </a:r>
          </a:p>
          <a:p>
            <a:r>
              <a:t>Vite : outil de build rapide</a:t>
            </a:r>
          </a:p>
          <a:p>
            <a:r>
              <a:t>Nuxt.js : framework fullstack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Avantages / inconvénients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👍 Facile à apprendre, léger, communauté active</a:t>
            </a:r>
          </a:p>
          <a:p>
            <a:r>
              <a:t>👎 Moins répandu dans les grandes entreprises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Comparaison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Vue vs React vs Angular</a:t>
            </a:r>
          </a:p>
          <a:p>
            <a:r>
              <a:t>Facilité : Vue &gt; React &gt; Angular</a:t>
            </a:r>
          </a:p>
          <a:p>
            <a:r>
              <a:t>Structure : Angular &gt; Vue &gt; React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Tendance &amp; avenir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Utilisation croissante en PME/startups</a:t>
            </a:r>
          </a:p>
          <a:p>
            <a:r>
              <a:t>Nuxt 3 pour le fullstack</a:t>
            </a:r>
          </a:p>
          <a:p>
            <a:r>
              <a:t>Compétence recherchée en 2025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vuejs.org, nuxt.com, GitHub Vue</a:t>
            </a:r>
          </a:p>
          <a:p>
            <a:r>
              <a:t>Documentation officielle et blog Evan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