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21602700" cy="32404050"/>
  <p:notesSz cx="6858000" cy="9144000"/>
  <p:custDataLst>
    <p:tags r:id="rId4"/>
  </p:custDataLst>
  <p:defaultTextStyle>
    <a:defPPr>
      <a:defRPr lang="en-US"/>
    </a:defPPr>
    <a:lvl1pPr marL="0" algn="l" defTabSz="3086100" rtl="0" eaLnBrk="1" latinLnBrk="0" hangingPunct="1">
      <a:defRPr sz="6100" kern="1200">
        <a:solidFill>
          <a:schemeClr val="tx1"/>
        </a:solidFill>
        <a:latin typeface="+mn-lt"/>
        <a:ea typeface="+mn-ea"/>
        <a:cs typeface="+mn-cs"/>
      </a:defRPr>
    </a:lvl1pPr>
    <a:lvl2pPr marL="1543050" algn="l" defTabSz="3086100" rtl="0" eaLnBrk="1" latinLnBrk="0" hangingPunct="1">
      <a:defRPr sz="6100" kern="1200">
        <a:solidFill>
          <a:schemeClr val="tx1"/>
        </a:solidFill>
        <a:latin typeface="+mn-lt"/>
        <a:ea typeface="+mn-ea"/>
        <a:cs typeface="+mn-cs"/>
      </a:defRPr>
    </a:lvl2pPr>
    <a:lvl3pPr marL="3086100" algn="l" defTabSz="3086100" rtl="0" eaLnBrk="1" latinLnBrk="0" hangingPunct="1">
      <a:defRPr sz="6100" kern="1200">
        <a:solidFill>
          <a:schemeClr val="tx1"/>
        </a:solidFill>
        <a:latin typeface="+mn-lt"/>
        <a:ea typeface="+mn-ea"/>
        <a:cs typeface="+mn-cs"/>
      </a:defRPr>
    </a:lvl3pPr>
    <a:lvl4pPr marL="4629150" algn="l" defTabSz="3086100" rtl="0" eaLnBrk="1" latinLnBrk="0" hangingPunct="1">
      <a:defRPr sz="6100" kern="1200">
        <a:solidFill>
          <a:schemeClr val="tx1"/>
        </a:solidFill>
        <a:latin typeface="+mn-lt"/>
        <a:ea typeface="+mn-ea"/>
        <a:cs typeface="+mn-cs"/>
      </a:defRPr>
    </a:lvl4pPr>
    <a:lvl5pPr marL="6172200" algn="l" defTabSz="3086100" rtl="0" eaLnBrk="1" latinLnBrk="0" hangingPunct="1">
      <a:defRPr sz="6100" kern="1200">
        <a:solidFill>
          <a:schemeClr val="tx1"/>
        </a:solidFill>
        <a:latin typeface="+mn-lt"/>
        <a:ea typeface="+mn-ea"/>
        <a:cs typeface="+mn-cs"/>
      </a:defRPr>
    </a:lvl5pPr>
    <a:lvl6pPr marL="7715250" algn="l" defTabSz="3086100" rtl="0" eaLnBrk="1" latinLnBrk="0" hangingPunct="1">
      <a:defRPr sz="6100" kern="1200">
        <a:solidFill>
          <a:schemeClr val="tx1"/>
        </a:solidFill>
        <a:latin typeface="+mn-lt"/>
        <a:ea typeface="+mn-ea"/>
        <a:cs typeface="+mn-cs"/>
      </a:defRPr>
    </a:lvl6pPr>
    <a:lvl7pPr marL="9258300" algn="l" defTabSz="3086100" rtl="0" eaLnBrk="1" latinLnBrk="0" hangingPunct="1">
      <a:defRPr sz="6100" kern="1200">
        <a:solidFill>
          <a:schemeClr val="tx1"/>
        </a:solidFill>
        <a:latin typeface="+mn-lt"/>
        <a:ea typeface="+mn-ea"/>
        <a:cs typeface="+mn-cs"/>
      </a:defRPr>
    </a:lvl7pPr>
    <a:lvl8pPr marL="10801350" algn="l" defTabSz="3086100" rtl="0" eaLnBrk="1" latinLnBrk="0" hangingPunct="1">
      <a:defRPr sz="6100" kern="1200">
        <a:solidFill>
          <a:schemeClr val="tx1"/>
        </a:solidFill>
        <a:latin typeface="+mn-lt"/>
        <a:ea typeface="+mn-ea"/>
        <a:cs typeface="+mn-cs"/>
      </a:defRPr>
    </a:lvl8pPr>
    <a:lvl9pPr marL="12344400" algn="l" defTabSz="3086100" rtl="0" eaLnBrk="1" latinLnBrk="0" hangingPunct="1">
      <a:defRPr sz="6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718">
          <p15:clr>
            <a:srgbClr val="A4A3A4"/>
          </p15:clr>
        </p15:guide>
        <p15:guide id="2" pos="68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94628" autoAdjust="0"/>
  </p:normalViewPr>
  <p:slideViewPr>
    <p:cSldViewPr snapToObjects="1">
      <p:cViewPr>
        <p:scale>
          <a:sx n="62" d="100"/>
          <a:sy n="62" d="100"/>
        </p:scale>
        <p:origin x="936" y="144"/>
      </p:cViewPr>
      <p:guideLst>
        <p:guide orient="horz" pos="4718"/>
        <p:guide pos="6804"/>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D2A0D6-440C-4BAE-ACA8-DD9D54A57F53}" type="datetimeFigureOut">
              <a:rPr lang="en-US" smtClean="0"/>
              <a:pPr/>
              <a:t>11/28/19</a:t>
            </a:fld>
            <a:endParaRPr lang="en-US"/>
          </a:p>
        </p:txBody>
      </p:sp>
      <p:sp>
        <p:nvSpPr>
          <p:cNvPr id="4" name="Slide Image Placeholder 3"/>
          <p:cNvSpPr>
            <a:spLocks noGrp="1" noRot="1" noChangeAspect="1"/>
          </p:cNvSpPr>
          <p:nvPr>
            <p:ph type="sldImg" idx="2"/>
          </p:nvPr>
        </p:nvSpPr>
        <p:spPr>
          <a:xfrm>
            <a:off x="2286000" y="685800"/>
            <a:ext cx="228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D19E95-24B6-46DF-A1C3-69A394D9B759}" type="slidenum">
              <a:rPr lang="en-US" smtClean="0"/>
              <a:pPr/>
              <a:t>‹#›</a:t>
            </a:fld>
            <a:endParaRPr lang="en-US"/>
          </a:p>
        </p:txBody>
      </p:sp>
    </p:spTree>
    <p:extLst>
      <p:ext uri="{BB962C8B-B14F-4D97-AF65-F5344CB8AC3E}">
        <p14:creationId xmlns:p14="http://schemas.microsoft.com/office/powerpoint/2010/main" val="718495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D19E95-24B6-46DF-A1C3-69A394D9B759}" type="slidenum">
              <a:rPr lang="en-US" smtClean="0"/>
              <a:pPr/>
              <a:t>1</a:t>
            </a:fld>
            <a:endParaRPr lang="en-US"/>
          </a:p>
        </p:txBody>
      </p:sp>
    </p:spTree>
    <p:extLst>
      <p:ext uri="{BB962C8B-B14F-4D97-AF65-F5344CB8AC3E}">
        <p14:creationId xmlns:p14="http://schemas.microsoft.com/office/powerpoint/2010/main" val="4112968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620203" y="10066261"/>
            <a:ext cx="18362295" cy="6945868"/>
          </a:xfrm>
        </p:spPr>
        <p:txBody>
          <a:bodyPr/>
          <a:lstStyle/>
          <a:p>
            <a:r>
              <a:rPr lang="zh-CN" altLang="en-US"/>
              <a:t>单击此处编辑母版标题样式</a:t>
            </a:r>
            <a:endParaRPr lang="en-US"/>
          </a:p>
        </p:txBody>
      </p:sp>
      <p:sp>
        <p:nvSpPr>
          <p:cNvPr id="3" name="副标题 2"/>
          <p:cNvSpPr>
            <a:spLocks noGrp="1"/>
          </p:cNvSpPr>
          <p:nvPr>
            <p:ph type="subTitle" idx="1"/>
          </p:nvPr>
        </p:nvSpPr>
        <p:spPr>
          <a:xfrm>
            <a:off x="3240405" y="18362295"/>
            <a:ext cx="15121890" cy="8281035"/>
          </a:xfrm>
        </p:spPr>
        <p:txBody>
          <a:bodyPr/>
          <a:lstStyle>
            <a:lvl1pPr marL="0" indent="0" algn="ctr">
              <a:buNone/>
              <a:defRPr>
                <a:solidFill>
                  <a:schemeClr val="tx1">
                    <a:tint val="75000"/>
                  </a:schemeClr>
                </a:solidFill>
              </a:defRPr>
            </a:lvl1pPr>
            <a:lvl2pPr marL="1543050" indent="0" algn="ctr">
              <a:buNone/>
              <a:defRPr>
                <a:solidFill>
                  <a:schemeClr val="tx1">
                    <a:tint val="75000"/>
                  </a:schemeClr>
                </a:solidFill>
              </a:defRPr>
            </a:lvl2pPr>
            <a:lvl3pPr marL="3086100" indent="0" algn="ctr">
              <a:buNone/>
              <a:defRPr>
                <a:solidFill>
                  <a:schemeClr val="tx1">
                    <a:tint val="75000"/>
                  </a:schemeClr>
                </a:solidFill>
              </a:defRPr>
            </a:lvl3pPr>
            <a:lvl4pPr marL="4629150" indent="0" algn="ctr">
              <a:buNone/>
              <a:defRPr>
                <a:solidFill>
                  <a:schemeClr val="tx1">
                    <a:tint val="75000"/>
                  </a:schemeClr>
                </a:solidFill>
              </a:defRPr>
            </a:lvl4pPr>
            <a:lvl5pPr marL="6172200" indent="0" algn="ctr">
              <a:buNone/>
              <a:defRPr>
                <a:solidFill>
                  <a:schemeClr val="tx1">
                    <a:tint val="75000"/>
                  </a:schemeClr>
                </a:solidFill>
              </a:defRPr>
            </a:lvl5pPr>
            <a:lvl6pPr marL="7715250" indent="0" algn="ctr">
              <a:buNone/>
              <a:defRPr>
                <a:solidFill>
                  <a:schemeClr val="tx1">
                    <a:tint val="75000"/>
                  </a:schemeClr>
                </a:solidFill>
              </a:defRPr>
            </a:lvl6pPr>
            <a:lvl7pPr marL="9258300" indent="0" algn="ctr">
              <a:buNone/>
              <a:defRPr>
                <a:solidFill>
                  <a:schemeClr val="tx1">
                    <a:tint val="75000"/>
                  </a:schemeClr>
                </a:solidFill>
              </a:defRPr>
            </a:lvl7pPr>
            <a:lvl8pPr marL="10801350" indent="0" algn="ctr">
              <a:buNone/>
              <a:defRPr>
                <a:solidFill>
                  <a:schemeClr val="tx1">
                    <a:tint val="75000"/>
                  </a:schemeClr>
                </a:solidFill>
              </a:defRPr>
            </a:lvl8pPr>
            <a:lvl9pPr marL="12344400" indent="0" algn="ctr">
              <a:buNone/>
              <a:defRPr>
                <a:solidFill>
                  <a:schemeClr val="tx1">
                    <a:tint val="75000"/>
                  </a:schemeClr>
                </a:solidFill>
              </a:defRPr>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p>
            <a:fld id="{4F983748-E03C-485D-816E-74B96F21D274}" type="datetimeFigureOut">
              <a:rPr lang="en-US" smtClean="0"/>
              <a:pPr/>
              <a:t>11/28/19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173525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F983748-E03C-485D-816E-74B96F21D274}" type="datetimeFigureOut">
              <a:rPr lang="en-US" smtClean="0"/>
              <a:pPr/>
              <a:t>11/28/19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3382699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37002126" y="6128271"/>
            <a:ext cx="11483935" cy="130643826"/>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2550320" y="6128271"/>
            <a:ext cx="34091761" cy="130643826"/>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F983748-E03C-485D-816E-74B96F21D274}" type="datetimeFigureOut">
              <a:rPr lang="en-US" smtClean="0"/>
              <a:pPr/>
              <a:t>11/28/19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197021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F983748-E03C-485D-816E-74B96F21D274}" type="datetimeFigureOut">
              <a:rPr lang="en-US" smtClean="0"/>
              <a:pPr/>
              <a:t>11/28/19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51735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706464" y="20822605"/>
            <a:ext cx="18362295" cy="6435804"/>
          </a:xfrm>
        </p:spPr>
        <p:txBody>
          <a:bodyPr anchor="t"/>
          <a:lstStyle>
            <a:lvl1pPr algn="l">
              <a:defRPr sz="13500" b="1" cap="all"/>
            </a:lvl1pPr>
          </a:lstStyle>
          <a:p>
            <a:r>
              <a:rPr lang="zh-CN" altLang="en-US"/>
              <a:t>单击此处编辑母版标题样式</a:t>
            </a:r>
            <a:endParaRPr lang="en-US"/>
          </a:p>
        </p:txBody>
      </p:sp>
      <p:sp>
        <p:nvSpPr>
          <p:cNvPr id="3" name="文本占位符 2"/>
          <p:cNvSpPr>
            <a:spLocks noGrp="1"/>
          </p:cNvSpPr>
          <p:nvPr>
            <p:ph type="body" idx="1"/>
          </p:nvPr>
        </p:nvSpPr>
        <p:spPr>
          <a:xfrm>
            <a:off x="1706464" y="13734221"/>
            <a:ext cx="18362295" cy="7088384"/>
          </a:xfrm>
        </p:spPr>
        <p:txBody>
          <a:bodyPr anchor="b"/>
          <a:lstStyle>
            <a:lvl1pPr marL="0" indent="0">
              <a:buNone/>
              <a:defRPr sz="6800">
                <a:solidFill>
                  <a:schemeClr val="tx1">
                    <a:tint val="75000"/>
                  </a:schemeClr>
                </a:solidFill>
              </a:defRPr>
            </a:lvl1pPr>
            <a:lvl2pPr marL="1543050" indent="0">
              <a:buNone/>
              <a:defRPr sz="6100">
                <a:solidFill>
                  <a:schemeClr val="tx1">
                    <a:tint val="75000"/>
                  </a:schemeClr>
                </a:solidFill>
              </a:defRPr>
            </a:lvl2pPr>
            <a:lvl3pPr marL="3086100" indent="0">
              <a:buNone/>
              <a:defRPr sz="5400">
                <a:solidFill>
                  <a:schemeClr val="tx1">
                    <a:tint val="75000"/>
                  </a:schemeClr>
                </a:solidFill>
              </a:defRPr>
            </a:lvl3pPr>
            <a:lvl4pPr marL="4629150" indent="0">
              <a:buNone/>
              <a:defRPr sz="4700">
                <a:solidFill>
                  <a:schemeClr val="tx1">
                    <a:tint val="75000"/>
                  </a:schemeClr>
                </a:solidFill>
              </a:defRPr>
            </a:lvl4pPr>
            <a:lvl5pPr marL="6172200" indent="0">
              <a:buNone/>
              <a:defRPr sz="4700">
                <a:solidFill>
                  <a:schemeClr val="tx1">
                    <a:tint val="75000"/>
                  </a:schemeClr>
                </a:solidFill>
              </a:defRPr>
            </a:lvl5pPr>
            <a:lvl6pPr marL="7715250" indent="0">
              <a:buNone/>
              <a:defRPr sz="4700">
                <a:solidFill>
                  <a:schemeClr val="tx1">
                    <a:tint val="75000"/>
                  </a:schemeClr>
                </a:solidFill>
              </a:defRPr>
            </a:lvl6pPr>
            <a:lvl7pPr marL="9258300" indent="0">
              <a:buNone/>
              <a:defRPr sz="4700">
                <a:solidFill>
                  <a:schemeClr val="tx1">
                    <a:tint val="75000"/>
                  </a:schemeClr>
                </a:solidFill>
              </a:defRPr>
            </a:lvl7pPr>
            <a:lvl8pPr marL="10801350" indent="0">
              <a:buNone/>
              <a:defRPr sz="4700">
                <a:solidFill>
                  <a:schemeClr val="tx1">
                    <a:tint val="75000"/>
                  </a:schemeClr>
                </a:solidFill>
              </a:defRPr>
            </a:lvl8pPr>
            <a:lvl9pPr marL="12344400" indent="0">
              <a:buNone/>
              <a:defRPr sz="47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F983748-E03C-485D-816E-74B96F21D274}" type="datetimeFigureOut">
              <a:rPr lang="en-US" smtClean="0"/>
              <a:pPr/>
              <a:t>11/28/19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735415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2550319" y="35726968"/>
            <a:ext cx="22787848" cy="101045127"/>
          </a:xfrm>
        </p:spPr>
        <p:txBody>
          <a:bodyPr/>
          <a:lstStyle>
            <a:lvl1pPr>
              <a:defRPr sz="9500"/>
            </a:lvl1pPr>
            <a:lvl2pPr>
              <a:defRPr sz="8100"/>
            </a:lvl2pPr>
            <a:lvl3pPr>
              <a:defRPr sz="6800"/>
            </a:lvl3pPr>
            <a:lvl4pPr>
              <a:defRPr sz="6100"/>
            </a:lvl4pPr>
            <a:lvl5pPr>
              <a:defRPr sz="6100"/>
            </a:lvl5pPr>
            <a:lvl6pPr>
              <a:defRPr sz="6100"/>
            </a:lvl6pPr>
            <a:lvl7pPr>
              <a:defRPr sz="6100"/>
            </a:lvl7pPr>
            <a:lvl8pPr>
              <a:defRPr sz="6100"/>
            </a:lvl8pPr>
            <a:lvl9pPr>
              <a:defRPr sz="6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25698212" y="35726968"/>
            <a:ext cx="22787848" cy="101045127"/>
          </a:xfrm>
        </p:spPr>
        <p:txBody>
          <a:bodyPr/>
          <a:lstStyle>
            <a:lvl1pPr>
              <a:defRPr sz="9500"/>
            </a:lvl1pPr>
            <a:lvl2pPr>
              <a:defRPr sz="8100"/>
            </a:lvl2pPr>
            <a:lvl3pPr>
              <a:defRPr sz="6800"/>
            </a:lvl3pPr>
            <a:lvl4pPr>
              <a:defRPr sz="6100"/>
            </a:lvl4pPr>
            <a:lvl5pPr>
              <a:defRPr sz="6100"/>
            </a:lvl5pPr>
            <a:lvl6pPr>
              <a:defRPr sz="6100"/>
            </a:lvl6pPr>
            <a:lvl7pPr>
              <a:defRPr sz="6100"/>
            </a:lvl7pPr>
            <a:lvl8pPr>
              <a:defRPr sz="6100"/>
            </a:lvl8pPr>
            <a:lvl9pPr>
              <a:defRPr sz="6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4F983748-E03C-485D-816E-74B96F21D274}" type="datetimeFigureOut">
              <a:rPr lang="en-US" smtClean="0"/>
              <a:pPr/>
              <a:t>11/28/19</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3426378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080135" y="1297665"/>
            <a:ext cx="19442430" cy="5400675"/>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1080135" y="7253409"/>
            <a:ext cx="9544944" cy="3022875"/>
          </a:xfrm>
        </p:spPr>
        <p:txBody>
          <a:bodyPr anchor="b"/>
          <a:lstStyle>
            <a:lvl1pPr marL="0" indent="0">
              <a:buNone/>
              <a:defRPr sz="8100" b="1"/>
            </a:lvl1pPr>
            <a:lvl2pPr marL="1543050" indent="0">
              <a:buNone/>
              <a:defRPr sz="6800" b="1"/>
            </a:lvl2pPr>
            <a:lvl3pPr marL="3086100" indent="0">
              <a:buNone/>
              <a:defRPr sz="6100" b="1"/>
            </a:lvl3pPr>
            <a:lvl4pPr marL="4629150" indent="0">
              <a:buNone/>
              <a:defRPr sz="5400" b="1"/>
            </a:lvl4pPr>
            <a:lvl5pPr marL="6172200" indent="0">
              <a:buNone/>
              <a:defRPr sz="5400" b="1"/>
            </a:lvl5pPr>
            <a:lvl6pPr marL="7715250" indent="0">
              <a:buNone/>
              <a:defRPr sz="5400" b="1"/>
            </a:lvl6pPr>
            <a:lvl7pPr marL="9258300" indent="0">
              <a:buNone/>
              <a:defRPr sz="5400" b="1"/>
            </a:lvl7pPr>
            <a:lvl8pPr marL="10801350" indent="0">
              <a:buNone/>
              <a:defRPr sz="5400" b="1"/>
            </a:lvl8pPr>
            <a:lvl9pPr marL="12344400" indent="0">
              <a:buNone/>
              <a:defRPr sz="5400" b="1"/>
            </a:lvl9pPr>
          </a:lstStyle>
          <a:p>
            <a:pPr lvl="0"/>
            <a:r>
              <a:rPr lang="zh-CN" altLang="en-US"/>
              <a:t>单击此处编辑母版文本样式</a:t>
            </a:r>
          </a:p>
        </p:txBody>
      </p:sp>
      <p:sp>
        <p:nvSpPr>
          <p:cNvPr id="4" name="内容占位符 3"/>
          <p:cNvSpPr>
            <a:spLocks noGrp="1"/>
          </p:cNvSpPr>
          <p:nvPr>
            <p:ph sz="half" idx="2"/>
          </p:nvPr>
        </p:nvSpPr>
        <p:spPr>
          <a:xfrm>
            <a:off x="1080135" y="10276284"/>
            <a:ext cx="9544944" cy="18669836"/>
          </a:xfrm>
        </p:spPr>
        <p:txBody>
          <a:bodyPr/>
          <a:lstStyle>
            <a:lvl1pPr>
              <a:defRPr sz="8100"/>
            </a:lvl1pPr>
            <a:lvl2pPr>
              <a:defRPr sz="6800"/>
            </a:lvl2pPr>
            <a:lvl3pPr>
              <a:defRPr sz="6100"/>
            </a:lvl3pPr>
            <a:lvl4pPr>
              <a:defRPr sz="5400"/>
            </a:lvl4pPr>
            <a:lvl5pPr>
              <a:defRPr sz="5400"/>
            </a:lvl5pPr>
            <a:lvl6pPr>
              <a:defRPr sz="5400"/>
            </a:lvl6pPr>
            <a:lvl7pPr>
              <a:defRPr sz="5400"/>
            </a:lvl7pPr>
            <a:lvl8pPr>
              <a:defRPr sz="5400"/>
            </a:lvl8pPr>
            <a:lvl9pPr>
              <a:defRPr sz="5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10973873" y="7253409"/>
            <a:ext cx="9548693" cy="3022875"/>
          </a:xfrm>
        </p:spPr>
        <p:txBody>
          <a:bodyPr anchor="b"/>
          <a:lstStyle>
            <a:lvl1pPr marL="0" indent="0">
              <a:buNone/>
              <a:defRPr sz="8100" b="1"/>
            </a:lvl1pPr>
            <a:lvl2pPr marL="1543050" indent="0">
              <a:buNone/>
              <a:defRPr sz="6800" b="1"/>
            </a:lvl2pPr>
            <a:lvl3pPr marL="3086100" indent="0">
              <a:buNone/>
              <a:defRPr sz="6100" b="1"/>
            </a:lvl3pPr>
            <a:lvl4pPr marL="4629150" indent="0">
              <a:buNone/>
              <a:defRPr sz="5400" b="1"/>
            </a:lvl4pPr>
            <a:lvl5pPr marL="6172200" indent="0">
              <a:buNone/>
              <a:defRPr sz="5400" b="1"/>
            </a:lvl5pPr>
            <a:lvl6pPr marL="7715250" indent="0">
              <a:buNone/>
              <a:defRPr sz="5400" b="1"/>
            </a:lvl6pPr>
            <a:lvl7pPr marL="9258300" indent="0">
              <a:buNone/>
              <a:defRPr sz="5400" b="1"/>
            </a:lvl7pPr>
            <a:lvl8pPr marL="10801350" indent="0">
              <a:buNone/>
              <a:defRPr sz="5400" b="1"/>
            </a:lvl8pPr>
            <a:lvl9pPr marL="12344400" indent="0">
              <a:buNone/>
              <a:defRPr sz="5400" b="1"/>
            </a:lvl9pPr>
          </a:lstStyle>
          <a:p>
            <a:pPr lvl="0"/>
            <a:r>
              <a:rPr lang="zh-CN" altLang="en-US"/>
              <a:t>单击此处编辑母版文本样式</a:t>
            </a:r>
          </a:p>
        </p:txBody>
      </p:sp>
      <p:sp>
        <p:nvSpPr>
          <p:cNvPr id="6" name="内容占位符 5"/>
          <p:cNvSpPr>
            <a:spLocks noGrp="1"/>
          </p:cNvSpPr>
          <p:nvPr>
            <p:ph sz="quarter" idx="4"/>
          </p:nvPr>
        </p:nvSpPr>
        <p:spPr>
          <a:xfrm>
            <a:off x="10973873" y="10276284"/>
            <a:ext cx="9548693" cy="18669836"/>
          </a:xfrm>
        </p:spPr>
        <p:txBody>
          <a:bodyPr/>
          <a:lstStyle>
            <a:lvl1pPr>
              <a:defRPr sz="8100"/>
            </a:lvl1pPr>
            <a:lvl2pPr>
              <a:defRPr sz="6800"/>
            </a:lvl2pPr>
            <a:lvl3pPr>
              <a:defRPr sz="6100"/>
            </a:lvl3pPr>
            <a:lvl4pPr>
              <a:defRPr sz="5400"/>
            </a:lvl4pPr>
            <a:lvl5pPr>
              <a:defRPr sz="5400"/>
            </a:lvl5pPr>
            <a:lvl6pPr>
              <a:defRPr sz="5400"/>
            </a:lvl6pPr>
            <a:lvl7pPr>
              <a:defRPr sz="5400"/>
            </a:lvl7pPr>
            <a:lvl8pPr>
              <a:defRPr sz="5400"/>
            </a:lvl8pPr>
            <a:lvl9pPr>
              <a:defRPr sz="5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4F983748-E03C-485D-816E-74B96F21D274}" type="datetimeFigureOut">
              <a:rPr lang="en-US" smtClean="0"/>
              <a:pPr/>
              <a:t>11/28/19</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2756369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4F983748-E03C-485D-816E-74B96F21D274}" type="datetimeFigureOut">
              <a:rPr lang="en-US" smtClean="0"/>
              <a:pPr/>
              <a:t>11/28/19</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137968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F983748-E03C-485D-816E-74B96F21D274}" type="datetimeFigureOut">
              <a:rPr lang="en-US" smtClean="0"/>
              <a:pPr/>
              <a:t>11/28/19</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4058899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080136" y="1290161"/>
            <a:ext cx="7107139" cy="5490686"/>
          </a:xfrm>
        </p:spPr>
        <p:txBody>
          <a:bodyPr anchor="b"/>
          <a:lstStyle>
            <a:lvl1pPr algn="l">
              <a:defRPr sz="6800" b="1"/>
            </a:lvl1pPr>
          </a:lstStyle>
          <a:p>
            <a:r>
              <a:rPr lang="zh-CN" altLang="en-US"/>
              <a:t>单击此处编辑母版标题样式</a:t>
            </a:r>
            <a:endParaRPr lang="en-US"/>
          </a:p>
        </p:txBody>
      </p:sp>
      <p:sp>
        <p:nvSpPr>
          <p:cNvPr id="3" name="内容占位符 2"/>
          <p:cNvSpPr>
            <a:spLocks noGrp="1"/>
          </p:cNvSpPr>
          <p:nvPr>
            <p:ph idx="1"/>
          </p:nvPr>
        </p:nvSpPr>
        <p:spPr>
          <a:xfrm>
            <a:off x="8446056" y="1290164"/>
            <a:ext cx="12076509" cy="27655959"/>
          </a:xfrm>
        </p:spPr>
        <p:txBody>
          <a:bodyPr/>
          <a:lstStyle>
            <a:lvl1pPr>
              <a:defRPr sz="10800"/>
            </a:lvl1pPr>
            <a:lvl2pPr>
              <a:defRPr sz="9500"/>
            </a:lvl2pPr>
            <a:lvl3pPr>
              <a:defRPr sz="8100"/>
            </a:lvl3pPr>
            <a:lvl4pPr>
              <a:defRPr sz="6800"/>
            </a:lvl4pPr>
            <a:lvl5pPr>
              <a:defRPr sz="6800"/>
            </a:lvl5pPr>
            <a:lvl6pPr>
              <a:defRPr sz="6800"/>
            </a:lvl6pPr>
            <a:lvl7pPr>
              <a:defRPr sz="6800"/>
            </a:lvl7pPr>
            <a:lvl8pPr>
              <a:defRPr sz="6800"/>
            </a:lvl8pPr>
            <a:lvl9pPr>
              <a:defRPr sz="6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1080136" y="6780850"/>
            <a:ext cx="7107139" cy="22165273"/>
          </a:xfrm>
        </p:spPr>
        <p:txBody>
          <a:bodyPr/>
          <a:lstStyle>
            <a:lvl1pPr marL="0" indent="0">
              <a:buNone/>
              <a:defRPr sz="4700"/>
            </a:lvl1pPr>
            <a:lvl2pPr marL="1543050" indent="0">
              <a:buNone/>
              <a:defRPr sz="4100"/>
            </a:lvl2pPr>
            <a:lvl3pPr marL="3086100" indent="0">
              <a:buNone/>
              <a:defRPr sz="3400"/>
            </a:lvl3pPr>
            <a:lvl4pPr marL="4629150" indent="0">
              <a:buNone/>
              <a:defRPr sz="3000"/>
            </a:lvl4pPr>
            <a:lvl5pPr marL="6172200" indent="0">
              <a:buNone/>
              <a:defRPr sz="3000"/>
            </a:lvl5pPr>
            <a:lvl6pPr marL="7715250" indent="0">
              <a:buNone/>
              <a:defRPr sz="3000"/>
            </a:lvl6pPr>
            <a:lvl7pPr marL="9258300" indent="0">
              <a:buNone/>
              <a:defRPr sz="3000"/>
            </a:lvl7pPr>
            <a:lvl8pPr marL="10801350" indent="0">
              <a:buNone/>
              <a:defRPr sz="3000"/>
            </a:lvl8pPr>
            <a:lvl9pPr marL="12344400" indent="0">
              <a:buNone/>
              <a:defRPr sz="3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F983748-E03C-485D-816E-74B96F21D274}" type="datetimeFigureOut">
              <a:rPr lang="en-US" smtClean="0"/>
              <a:pPr/>
              <a:t>11/28/19</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829469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234280" y="22682835"/>
            <a:ext cx="12961620" cy="2677837"/>
          </a:xfrm>
        </p:spPr>
        <p:txBody>
          <a:bodyPr anchor="b"/>
          <a:lstStyle>
            <a:lvl1pPr algn="l">
              <a:defRPr sz="6800" b="1"/>
            </a:lvl1pPr>
          </a:lstStyle>
          <a:p>
            <a:r>
              <a:rPr lang="zh-CN" altLang="en-US"/>
              <a:t>单击此处编辑母版标题样式</a:t>
            </a:r>
            <a:endParaRPr lang="en-US"/>
          </a:p>
        </p:txBody>
      </p:sp>
      <p:sp>
        <p:nvSpPr>
          <p:cNvPr id="3" name="图片占位符 2"/>
          <p:cNvSpPr>
            <a:spLocks noGrp="1"/>
          </p:cNvSpPr>
          <p:nvPr>
            <p:ph type="pic" idx="1"/>
          </p:nvPr>
        </p:nvSpPr>
        <p:spPr>
          <a:xfrm>
            <a:off x="4234280" y="2895362"/>
            <a:ext cx="12961620" cy="19442430"/>
          </a:xfrm>
        </p:spPr>
        <p:txBody>
          <a:bodyPr/>
          <a:lstStyle>
            <a:lvl1pPr marL="0" indent="0">
              <a:buNone/>
              <a:defRPr sz="10800"/>
            </a:lvl1pPr>
            <a:lvl2pPr marL="1543050" indent="0">
              <a:buNone/>
              <a:defRPr sz="9500"/>
            </a:lvl2pPr>
            <a:lvl3pPr marL="3086100" indent="0">
              <a:buNone/>
              <a:defRPr sz="8100"/>
            </a:lvl3pPr>
            <a:lvl4pPr marL="4629150" indent="0">
              <a:buNone/>
              <a:defRPr sz="6800"/>
            </a:lvl4pPr>
            <a:lvl5pPr marL="6172200" indent="0">
              <a:buNone/>
              <a:defRPr sz="6800"/>
            </a:lvl5pPr>
            <a:lvl6pPr marL="7715250" indent="0">
              <a:buNone/>
              <a:defRPr sz="6800"/>
            </a:lvl6pPr>
            <a:lvl7pPr marL="9258300" indent="0">
              <a:buNone/>
              <a:defRPr sz="6800"/>
            </a:lvl7pPr>
            <a:lvl8pPr marL="10801350" indent="0">
              <a:buNone/>
              <a:defRPr sz="6800"/>
            </a:lvl8pPr>
            <a:lvl9pPr marL="12344400" indent="0">
              <a:buNone/>
              <a:defRPr sz="6800"/>
            </a:lvl9pPr>
          </a:lstStyle>
          <a:p>
            <a:endParaRPr lang="en-US"/>
          </a:p>
        </p:txBody>
      </p:sp>
      <p:sp>
        <p:nvSpPr>
          <p:cNvPr id="4" name="文本占位符 3"/>
          <p:cNvSpPr>
            <a:spLocks noGrp="1"/>
          </p:cNvSpPr>
          <p:nvPr>
            <p:ph type="body" sz="half" idx="2"/>
          </p:nvPr>
        </p:nvSpPr>
        <p:spPr>
          <a:xfrm>
            <a:off x="4234280" y="25360672"/>
            <a:ext cx="12961620" cy="3802973"/>
          </a:xfrm>
        </p:spPr>
        <p:txBody>
          <a:bodyPr/>
          <a:lstStyle>
            <a:lvl1pPr marL="0" indent="0">
              <a:buNone/>
              <a:defRPr sz="4700"/>
            </a:lvl1pPr>
            <a:lvl2pPr marL="1543050" indent="0">
              <a:buNone/>
              <a:defRPr sz="4100"/>
            </a:lvl2pPr>
            <a:lvl3pPr marL="3086100" indent="0">
              <a:buNone/>
              <a:defRPr sz="3400"/>
            </a:lvl3pPr>
            <a:lvl4pPr marL="4629150" indent="0">
              <a:buNone/>
              <a:defRPr sz="3000"/>
            </a:lvl4pPr>
            <a:lvl5pPr marL="6172200" indent="0">
              <a:buNone/>
              <a:defRPr sz="3000"/>
            </a:lvl5pPr>
            <a:lvl6pPr marL="7715250" indent="0">
              <a:buNone/>
              <a:defRPr sz="3000"/>
            </a:lvl6pPr>
            <a:lvl7pPr marL="9258300" indent="0">
              <a:buNone/>
              <a:defRPr sz="3000"/>
            </a:lvl7pPr>
            <a:lvl8pPr marL="10801350" indent="0">
              <a:buNone/>
              <a:defRPr sz="3000"/>
            </a:lvl8pPr>
            <a:lvl9pPr marL="12344400" indent="0">
              <a:buNone/>
              <a:defRPr sz="3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F983748-E03C-485D-816E-74B96F21D274}" type="datetimeFigureOut">
              <a:rPr lang="en-US" smtClean="0"/>
              <a:pPr/>
              <a:t>11/28/19</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197766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80135" y="1297665"/>
            <a:ext cx="19442430" cy="5400675"/>
          </a:xfrm>
          <a:prstGeom prst="rect">
            <a:avLst/>
          </a:prstGeom>
        </p:spPr>
        <p:txBody>
          <a:bodyPr vert="horz" lIns="308610" tIns="154305" rIns="308610" bIns="154305"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1080135" y="7560947"/>
            <a:ext cx="19442430" cy="21385175"/>
          </a:xfrm>
          <a:prstGeom prst="rect">
            <a:avLst/>
          </a:prstGeom>
        </p:spPr>
        <p:txBody>
          <a:bodyPr vert="horz" lIns="308610" tIns="154305" rIns="308610" bIns="154305"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1080135" y="30033756"/>
            <a:ext cx="5040630" cy="1725216"/>
          </a:xfrm>
          <a:prstGeom prst="rect">
            <a:avLst/>
          </a:prstGeom>
        </p:spPr>
        <p:txBody>
          <a:bodyPr vert="horz" lIns="308610" tIns="154305" rIns="308610" bIns="154305" rtlCol="0" anchor="ctr"/>
          <a:lstStyle>
            <a:lvl1pPr algn="l">
              <a:defRPr sz="4100">
                <a:solidFill>
                  <a:schemeClr val="tx1">
                    <a:tint val="75000"/>
                  </a:schemeClr>
                </a:solidFill>
              </a:defRPr>
            </a:lvl1pPr>
          </a:lstStyle>
          <a:p>
            <a:fld id="{4F983748-E03C-485D-816E-74B96F21D274}" type="datetimeFigureOut">
              <a:rPr lang="en-US" smtClean="0"/>
              <a:pPr/>
              <a:t>11/28/19</a:t>
            </a:fld>
            <a:endParaRPr lang="en-US"/>
          </a:p>
        </p:txBody>
      </p:sp>
      <p:sp>
        <p:nvSpPr>
          <p:cNvPr id="5" name="页脚占位符 4"/>
          <p:cNvSpPr>
            <a:spLocks noGrp="1"/>
          </p:cNvSpPr>
          <p:nvPr>
            <p:ph type="ftr" sz="quarter" idx="3"/>
          </p:nvPr>
        </p:nvSpPr>
        <p:spPr>
          <a:xfrm>
            <a:off x="7380923" y="30033756"/>
            <a:ext cx="6840855" cy="1725216"/>
          </a:xfrm>
          <a:prstGeom prst="rect">
            <a:avLst/>
          </a:prstGeom>
        </p:spPr>
        <p:txBody>
          <a:bodyPr vert="horz" lIns="308610" tIns="154305" rIns="308610" bIns="154305" rtlCol="0" anchor="ctr"/>
          <a:lstStyle>
            <a:lvl1pPr algn="ctr">
              <a:defRPr sz="41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15481935" y="30033756"/>
            <a:ext cx="5040630" cy="1725216"/>
          </a:xfrm>
          <a:prstGeom prst="rect">
            <a:avLst/>
          </a:prstGeom>
        </p:spPr>
        <p:txBody>
          <a:bodyPr vert="horz" lIns="308610" tIns="154305" rIns="308610" bIns="154305" rtlCol="0" anchor="ctr"/>
          <a:lstStyle>
            <a:lvl1pPr algn="r">
              <a:defRPr sz="4100">
                <a:solidFill>
                  <a:schemeClr val="tx1">
                    <a:tint val="75000"/>
                  </a:schemeClr>
                </a:solidFill>
              </a:defRPr>
            </a:lvl1pPr>
          </a:lstStyle>
          <a:p>
            <a:fld id="{76580BB3-141D-4914-84F9-D3B6B6CF357D}" type="slidenum">
              <a:rPr lang="en-US" smtClean="0"/>
              <a:pPr/>
              <a:t>‹#›</a:t>
            </a:fld>
            <a:endParaRPr lang="en-US"/>
          </a:p>
        </p:txBody>
      </p:sp>
    </p:spTree>
    <p:extLst>
      <p:ext uri="{BB962C8B-B14F-4D97-AF65-F5344CB8AC3E}">
        <p14:creationId xmlns:p14="http://schemas.microsoft.com/office/powerpoint/2010/main" val="443456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086100" rtl="0" eaLnBrk="1" latinLnBrk="0" hangingPunct="1">
        <a:spcBef>
          <a:spcPct val="0"/>
        </a:spcBef>
        <a:buNone/>
        <a:defRPr sz="14900" b="0" i="0" u="none" kern="1200">
          <a:solidFill>
            <a:schemeClr val="tx1"/>
          </a:solidFill>
          <a:latin typeface="+mj-lt"/>
          <a:ea typeface="+mj-ea"/>
          <a:cs typeface="+mj-cs"/>
        </a:defRPr>
      </a:lvl1pPr>
    </p:titleStyle>
    <p:bodyStyle>
      <a:lvl1pPr marL="1157288" indent="-1157288" algn="l" defTabSz="3086100" rtl="0" eaLnBrk="1" latinLnBrk="0" hangingPunct="1">
        <a:spcBef>
          <a:spcPct val="20000"/>
        </a:spcBef>
        <a:buFont typeface="Arial" pitchFamily="34" charset="0"/>
        <a:buChar char="•"/>
        <a:defRPr sz="10800" kern="1200">
          <a:solidFill>
            <a:schemeClr val="tx1"/>
          </a:solidFill>
          <a:latin typeface="+mn-lt"/>
          <a:ea typeface="+mn-ea"/>
          <a:cs typeface="+mn-cs"/>
        </a:defRPr>
      </a:lvl1pPr>
      <a:lvl2pPr marL="2507456" indent="-964406" algn="l" defTabSz="3086100" rtl="0" eaLnBrk="1" latinLnBrk="0" hangingPunct="1">
        <a:spcBef>
          <a:spcPct val="20000"/>
        </a:spcBef>
        <a:buFont typeface="Arial" pitchFamily="34" charset="0"/>
        <a:buChar char="–"/>
        <a:defRPr sz="9500" b="0" i="0" u="none" kern="1200">
          <a:solidFill>
            <a:schemeClr val="tx1"/>
          </a:solidFill>
          <a:latin typeface="+mn-lt"/>
          <a:ea typeface="+mn-ea"/>
          <a:cs typeface="+mn-cs"/>
        </a:defRPr>
      </a:lvl2pPr>
      <a:lvl3pPr marL="3857625" indent="-771525" algn="l" defTabSz="3086100" rtl="0" eaLnBrk="1" latinLnBrk="0" hangingPunct="1">
        <a:spcBef>
          <a:spcPct val="20000"/>
        </a:spcBef>
        <a:buFont typeface="Arial" pitchFamily="34" charset="0"/>
        <a:buChar char="•"/>
        <a:defRPr sz="8100" kern="1200">
          <a:solidFill>
            <a:schemeClr val="tx1"/>
          </a:solidFill>
          <a:latin typeface="+mn-lt"/>
          <a:ea typeface="+mn-ea"/>
          <a:cs typeface="+mn-cs"/>
        </a:defRPr>
      </a:lvl3pPr>
      <a:lvl4pPr marL="540067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4pPr>
      <a:lvl5pPr marL="694372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5pPr>
      <a:lvl6pPr marL="848677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6pPr>
      <a:lvl7pPr marL="1002982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7pPr>
      <a:lvl8pPr marL="1157287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8pPr>
      <a:lvl9pPr marL="1311592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9pPr>
    </p:bodyStyle>
    <p:otherStyle>
      <a:defPPr>
        <a:defRPr lang="en-US"/>
      </a:defPPr>
      <a:lvl1pPr marL="0" algn="l" defTabSz="3086100" rtl="0" eaLnBrk="1" latinLnBrk="0" hangingPunct="1">
        <a:defRPr sz="6100" kern="1200">
          <a:solidFill>
            <a:schemeClr val="tx1"/>
          </a:solidFill>
          <a:latin typeface="+mn-lt"/>
          <a:ea typeface="+mn-ea"/>
          <a:cs typeface="+mn-cs"/>
        </a:defRPr>
      </a:lvl1pPr>
      <a:lvl2pPr marL="1543050" algn="l" defTabSz="3086100" rtl="0" eaLnBrk="1" latinLnBrk="0" hangingPunct="1">
        <a:defRPr sz="6100" kern="1200">
          <a:solidFill>
            <a:schemeClr val="tx1"/>
          </a:solidFill>
          <a:latin typeface="+mn-lt"/>
          <a:ea typeface="+mn-ea"/>
          <a:cs typeface="+mn-cs"/>
        </a:defRPr>
      </a:lvl2pPr>
      <a:lvl3pPr marL="3086100" algn="l" defTabSz="3086100" rtl="0" eaLnBrk="1" latinLnBrk="0" hangingPunct="1">
        <a:defRPr sz="6100" kern="1200">
          <a:solidFill>
            <a:schemeClr val="tx1"/>
          </a:solidFill>
          <a:latin typeface="+mn-lt"/>
          <a:ea typeface="+mn-ea"/>
          <a:cs typeface="+mn-cs"/>
        </a:defRPr>
      </a:lvl3pPr>
      <a:lvl4pPr marL="4629150" algn="l" defTabSz="3086100" rtl="0" eaLnBrk="1" latinLnBrk="0" hangingPunct="1">
        <a:defRPr sz="6100" kern="1200">
          <a:solidFill>
            <a:schemeClr val="tx1"/>
          </a:solidFill>
          <a:latin typeface="+mn-lt"/>
          <a:ea typeface="+mn-ea"/>
          <a:cs typeface="+mn-cs"/>
        </a:defRPr>
      </a:lvl4pPr>
      <a:lvl5pPr marL="6172200" algn="l" defTabSz="3086100" rtl="0" eaLnBrk="1" latinLnBrk="0" hangingPunct="1">
        <a:defRPr sz="6100" kern="1200">
          <a:solidFill>
            <a:schemeClr val="tx1"/>
          </a:solidFill>
          <a:latin typeface="+mn-lt"/>
          <a:ea typeface="+mn-ea"/>
          <a:cs typeface="+mn-cs"/>
        </a:defRPr>
      </a:lvl5pPr>
      <a:lvl6pPr marL="7715250" algn="l" defTabSz="3086100" rtl="0" eaLnBrk="1" latinLnBrk="0" hangingPunct="1">
        <a:defRPr sz="6100" kern="1200">
          <a:solidFill>
            <a:schemeClr val="tx1"/>
          </a:solidFill>
          <a:latin typeface="+mn-lt"/>
          <a:ea typeface="+mn-ea"/>
          <a:cs typeface="+mn-cs"/>
        </a:defRPr>
      </a:lvl6pPr>
      <a:lvl7pPr marL="9258300" algn="l" defTabSz="3086100" rtl="0" eaLnBrk="1" latinLnBrk="0" hangingPunct="1">
        <a:defRPr sz="6100" kern="1200">
          <a:solidFill>
            <a:schemeClr val="tx1"/>
          </a:solidFill>
          <a:latin typeface="+mn-lt"/>
          <a:ea typeface="+mn-ea"/>
          <a:cs typeface="+mn-cs"/>
        </a:defRPr>
      </a:lvl7pPr>
      <a:lvl8pPr marL="10801350" algn="l" defTabSz="3086100" rtl="0" eaLnBrk="1" latinLnBrk="0" hangingPunct="1">
        <a:defRPr sz="6100" kern="1200">
          <a:solidFill>
            <a:schemeClr val="tx1"/>
          </a:solidFill>
          <a:latin typeface="+mn-lt"/>
          <a:ea typeface="+mn-ea"/>
          <a:cs typeface="+mn-cs"/>
        </a:defRPr>
      </a:lvl8pPr>
      <a:lvl9pPr marL="12344400" algn="l" defTabSz="3086100" rtl="0" eaLnBrk="1" latinLnBrk="0" hangingPunct="1">
        <a:defRPr sz="6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p:cNvSpPr txBox="1">
            <a:spLocks/>
          </p:cNvSpPr>
          <p:nvPr/>
        </p:nvSpPr>
        <p:spPr>
          <a:xfrm>
            <a:off x="540000" y="2808537"/>
            <a:ext cx="20520000" cy="4260881"/>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vert="horz" lIns="308610" tIns="154305" rIns="308610" bIns="154305" rtlCol="0">
            <a:normAutofit/>
          </a:bodyPr>
          <a:lstStyle/>
          <a:p>
            <a:pPr>
              <a:spcBef>
                <a:spcPct val="20000"/>
              </a:spcBef>
              <a:tabLst>
                <a:tab pos="3657600" algn="l"/>
              </a:tabLst>
              <a:defRPr/>
            </a:pPr>
            <a:endParaRPr kumimoji="0" lang="zh-CN" altLang="en-US" sz="4200" b="0" i="0" u="none" strike="noStrike" kern="1200" cap="none" spc="0" normalizeH="0" baseline="0" noProof="0" dirty="0">
              <a:ln>
                <a:noFill/>
              </a:ln>
              <a:solidFill>
                <a:schemeClr val="tx2">
                  <a:lumMod val="75000"/>
                </a:schemeClr>
              </a:solidFill>
              <a:effectLst/>
              <a:uLnTx/>
              <a:uFillTx/>
            </a:endParaRPr>
          </a:p>
        </p:txBody>
      </p:sp>
      <p:sp>
        <p:nvSpPr>
          <p:cNvPr id="21" name="矩形 20"/>
          <p:cNvSpPr/>
          <p:nvPr/>
        </p:nvSpPr>
        <p:spPr bwMode="auto">
          <a:xfrm>
            <a:off x="0" y="2484501"/>
            <a:ext cx="21602700" cy="149554"/>
          </a:xfrm>
          <a:prstGeom prst="rect">
            <a:avLst/>
          </a:prstGeom>
          <a:solidFill>
            <a:schemeClr val="tx2">
              <a:lumMod val="7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294574" tIns="147287" rIns="294574" bIns="147287" numCol="1" rtlCol="0" anchor="t" anchorCtr="0" compatLnSpc="1">
            <a:prstTxWarp prst="textNoShape">
              <a:avLst/>
            </a:prstTxWarp>
          </a:bodyPr>
          <a:lstStyle/>
          <a:p>
            <a:endParaRPr lang="en-US">
              <a:solidFill>
                <a:schemeClr val="tx1"/>
              </a:solidFill>
              <a:latin typeface="Arial" pitchFamily="34" charset="0"/>
            </a:endParaRPr>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 y="31035673"/>
            <a:ext cx="21715413" cy="25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5733061" y="791614"/>
            <a:ext cx="15301187" cy="938719"/>
          </a:xfrm>
          <a:prstGeom prst="rect">
            <a:avLst/>
          </a:prstGeom>
          <a:solidFill>
            <a:schemeClr val="bg1"/>
          </a:solidFill>
        </p:spPr>
        <p:txBody>
          <a:bodyPr wrap="square" rtlCol="0">
            <a:spAutoFit/>
          </a:bodyPr>
          <a:lstStyle/>
          <a:p>
            <a:pPr algn="r"/>
            <a:r>
              <a:rPr lang="en-US" altLang="zh-CN" sz="5500" b="1" dirty="0">
                <a:solidFill>
                  <a:srgbClr val="17365D"/>
                </a:solidFill>
                <a:latin typeface="Times New Roman" panose="02020603050405020304" pitchFamily="18" charset="0"/>
                <a:cs typeface="Times New Roman" panose="02020603050405020304" pitchFamily="18" charset="0"/>
                <a:sym typeface="Constantia" pitchFamily="18" charset="0"/>
              </a:rPr>
              <a:t>VE414 • Bayesian Analysis Project</a:t>
            </a:r>
          </a:p>
        </p:txBody>
      </p:sp>
      <p:sp>
        <p:nvSpPr>
          <p:cNvPr id="15" name="Footer Placeholder 1"/>
          <p:cNvSpPr>
            <a:spLocks noGrp="1"/>
          </p:cNvSpPr>
          <p:nvPr>
            <p:ph type="ftr" sz="quarter" idx="11"/>
          </p:nvPr>
        </p:nvSpPr>
        <p:spPr>
          <a:xfrm>
            <a:off x="540000" y="31251697"/>
            <a:ext cx="20519999" cy="880319"/>
          </a:xfrm>
        </p:spPr>
        <p:txBody>
          <a:bodyPr/>
          <a:lstStyle/>
          <a:p>
            <a:r>
              <a:rPr lang="en-US" sz="3200" dirty="0">
                <a:solidFill>
                  <a:schemeClr val="tx2">
                    <a:lumMod val="75000"/>
                  </a:schemeClr>
                </a:solidFill>
                <a:latin typeface="Times New Roman" panose="02020603050405020304" pitchFamily="18" charset="0"/>
                <a:cs typeface="Times New Roman" panose="02020603050405020304" pitchFamily="18" charset="0"/>
              </a:rPr>
              <a:t>University of Michigan - Shanghai Jiao Tong University Joint Institute</a:t>
            </a:r>
          </a:p>
        </p:txBody>
      </p:sp>
      <p:sp>
        <p:nvSpPr>
          <p:cNvPr id="35" name="TextBox 3"/>
          <p:cNvSpPr txBox="1"/>
          <p:nvPr/>
        </p:nvSpPr>
        <p:spPr>
          <a:xfrm>
            <a:off x="540000" y="7447635"/>
            <a:ext cx="6480000" cy="23588038"/>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tIns="90000" bIns="90000" rtlCol="0">
            <a:noAutofit/>
          </a:bodyPr>
          <a:lstStyle/>
          <a:p>
            <a:pPr algn="ctr"/>
            <a:r>
              <a:rPr lang="en-US" altLang="zh-CN" sz="4400" b="1" u="sng" dirty="0">
                <a:solidFill>
                  <a:schemeClr val="tx2">
                    <a:lumMod val="75000"/>
                  </a:schemeClr>
                </a:solidFill>
              </a:rPr>
              <a:t>Problem Statement</a:t>
            </a:r>
            <a:endParaRPr lang="en-US" altLang="zh-CN" sz="4400" dirty="0">
              <a:solidFill>
                <a:schemeClr val="tx2">
                  <a:lumMod val="75000"/>
                </a:schemeClr>
              </a:solidFill>
            </a:endParaRPr>
          </a:p>
          <a:p>
            <a:r>
              <a:rPr lang="en-US" altLang="zh-CN" sz="3600" dirty="0">
                <a:solidFill>
                  <a:schemeClr val="tx2">
                    <a:lumMod val="75000"/>
                  </a:schemeClr>
                </a:solidFill>
              </a:rPr>
              <a:t>We are required to find the location </a:t>
            </a:r>
            <a:r>
              <a:rPr lang="en-US" altLang="zh-CN" sz="3600" dirty="0">
                <a:solidFill>
                  <a:srgbClr val="17375E"/>
                </a:solidFill>
              </a:rPr>
              <a:t>of hidden trees in a given forest of 107*107 area. The information we currently have is the number of the fruits of the invisible trees, which is recorded by a spell. The spell records along the position of several different trips and records the number of fruits within one meter and three meters.</a:t>
            </a:r>
          </a:p>
          <a:p>
            <a:endParaRPr lang="en-US" altLang="zh-CN" sz="3600" dirty="0">
              <a:solidFill>
                <a:srgbClr val="17375E"/>
              </a:solidFill>
            </a:endParaRPr>
          </a:p>
          <a:p>
            <a:pPr algn="ctr"/>
            <a:r>
              <a:rPr lang="en-US" altLang="zh-CN" sz="4400" b="1" u="sng" dirty="0">
                <a:solidFill>
                  <a:srgbClr val="17375E"/>
                </a:solidFill>
              </a:rPr>
              <a:t>Data visualization</a:t>
            </a:r>
            <a:endParaRPr lang="en-US" altLang="zh-CN" sz="4400" dirty="0">
              <a:solidFill>
                <a:srgbClr val="17375E"/>
              </a:solidFill>
            </a:endParaRPr>
          </a:p>
          <a:p>
            <a:r>
              <a:rPr lang="en-US" altLang="zh-CN" sz="3600" dirty="0">
                <a:solidFill>
                  <a:srgbClr val="17375E"/>
                </a:solidFill>
              </a:rPr>
              <a:t>We used Julia to preprocess the data and visualize it, so that we can get a better view of our current data. For the visualization process, we plotted two different graphs. One is plotted using only fruit numbers observed within one meter and the other one is plotted using the observation result within both one and three meters. Here are the two plots:</a:t>
            </a:r>
          </a:p>
          <a:p>
            <a:endParaRPr lang="en-US" altLang="zh-CN" sz="3600" dirty="0">
              <a:solidFill>
                <a:srgbClr val="17375E"/>
              </a:solidFill>
            </a:endParaRPr>
          </a:p>
          <a:p>
            <a:endParaRPr lang="en-US" altLang="zh-CN" sz="3600" dirty="0">
              <a:solidFill>
                <a:srgbClr val="17375E"/>
              </a:solidFill>
            </a:endParaRPr>
          </a:p>
          <a:p>
            <a:endParaRPr lang="en-US" altLang="zh-CN" sz="3600" dirty="0">
              <a:solidFill>
                <a:srgbClr val="17375E"/>
              </a:solidFill>
            </a:endParaRPr>
          </a:p>
          <a:p>
            <a:endParaRPr lang="en-US" altLang="zh-CN" sz="3600" dirty="0">
              <a:solidFill>
                <a:srgbClr val="17375E"/>
              </a:solidFill>
            </a:endParaRPr>
          </a:p>
          <a:p>
            <a:endParaRPr lang="en-US" altLang="zh-CN" sz="3600" dirty="0">
              <a:solidFill>
                <a:srgbClr val="17375E"/>
              </a:solidFill>
            </a:endParaRPr>
          </a:p>
          <a:p>
            <a:endParaRPr lang="en-US" altLang="zh-CN" sz="3600" dirty="0">
              <a:solidFill>
                <a:srgbClr val="17375E"/>
              </a:solidFill>
            </a:endParaRPr>
          </a:p>
          <a:p>
            <a:endParaRPr lang="en-US" altLang="zh-CN" sz="3600" dirty="0">
              <a:solidFill>
                <a:srgbClr val="17375E"/>
              </a:solidFill>
            </a:endParaRPr>
          </a:p>
          <a:p>
            <a:endParaRPr lang="en-US" altLang="zh-CN" sz="3600" dirty="0">
              <a:solidFill>
                <a:srgbClr val="17375E"/>
              </a:solidFill>
            </a:endParaRPr>
          </a:p>
          <a:p>
            <a:endParaRPr lang="en-US" altLang="zh-CN" sz="3600" dirty="0">
              <a:solidFill>
                <a:srgbClr val="17375E"/>
              </a:solidFill>
            </a:endParaRPr>
          </a:p>
          <a:p>
            <a:endParaRPr lang="en-US" altLang="zh-CN" sz="3600" dirty="0">
              <a:solidFill>
                <a:srgbClr val="17375E"/>
              </a:solidFill>
            </a:endParaRPr>
          </a:p>
          <a:p>
            <a:pPr algn="ctr"/>
            <a:r>
              <a:rPr lang="en-US" altLang="zh-CN" sz="3200" dirty="0">
                <a:solidFill>
                  <a:srgbClr val="17375E"/>
                </a:solidFill>
              </a:rPr>
              <a:t>Fig.1: Plot for only counting fruits within one meter</a:t>
            </a:r>
          </a:p>
          <a:p>
            <a:r>
              <a:rPr lang="en-US" altLang="zh-CN" sz="3600" dirty="0">
                <a:solidFill>
                  <a:srgbClr val="17375E"/>
                </a:solidFill>
              </a:rPr>
              <a:t>Since it is confirmed that there is no extra fruit that we can observe, we think the data is valid and we can process the data we currently have.</a:t>
            </a:r>
          </a:p>
          <a:p>
            <a:endParaRPr lang="en-US" altLang="zh-CN" sz="3600" b="1" dirty="0">
              <a:solidFill>
                <a:srgbClr val="17375E"/>
              </a:solidFill>
            </a:endParaRPr>
          </a:p>
          <a:p>
            <a:endParaRPr lang="en-US" altLang="zh-CN" sz="3600" dirty="0">
              <a:solidFill>
                <a:schemeClr val="tx2">
                  <a:lumMod val="75000"/>
                </a:schemeClr>
              </a:solidFill>
            </a:endParaRPr>
          </a:p>
        </p:txBody>
      </p:sp>
      <mc:AlternateContent xmlns:mc="http://schemas.openxmlformats.org/markup-compatibility/2006" xmlns:a14="http://schemas.microsoft.com/office/drawing/2010/main">
        <mc:Choice Requires="a14">
          <p:sp>
            <p:nvSpPr>
              <p:cNvPr id="36" name="TextBox 4"/>
              <p:cNvSpPr txBox="1"/>
              <p:nvPr/>
            </p:nvSpPr>
            <p:spPr>
              <a:xfrm>
                <a:off x="14545766" y="7447635"/>
                <a:ext cx="6488482" cy="23588038"/>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tIns="90000" bIns="90000" rtlCol="0">
                <a:noAutofit/>
              </a:bodyPr>
              <a:lstStyle/>
              <a:p>
                <a:pPr algn="ctr">
                  <a:spcAft>
                    <a:spcPts val="600"/>
                  </a:spcAft>
                  <a:buSzPct val="50000"/>
                </a:pPr>
                <a:r>
                  <a:rPr lang="en-US" altLang="zh-CN" sz="4400" b="1" u="sng" dirty="0">
                    <a:solidFill>
                      <a:srgbClr val="17375E"/>
                    </a:solidFill>
                  </a:rPr>
                  <a:t>GMM &amp; EM Method</a:t>
                </a:r>
                <a:endParaRPr lang="en-US" altLang="zh-CN" sz="4400" dirty="0">
                  <a:solidFill>
                    <a:srgbClr val="17375E"/>
                  </a:solidFill>
                </a:endParaRPr>
              </a:p>
              <a:p>
                <a:pPr>
                  <a:spcAft>
                    <a:spcPts val="600"/>
                  </a:spcAft>
                  <a:buSzPct val="50000"/>
                </a:pPr>
                <a:r>
                  <a:rPr lang="en-US" altLang="zh-CN" sz="3600" dirty="0">
                    <a:solidFill>
                      <a:srgbClr val="17375E"/>
                    </a:solidFill>
                  </a:rPr>
                  <a:t>This method uses Gaussian Mixture Model and Expectation-Maximization algorithm to determine the number of trees.</a:t>
                </a:r>
              </a:p>
              <a:p>
                <a:pPr>
                  <a:spcAft>
                    <a:spcPts val="600"/>
                  </a:spcAft>
                  <a:buSzPct val="50000"/>
                </a:pPr>
                <a:r>
                  <a:rPr lang="en-US" altLang="zh-CN" sz="3600" dirty="0">
                    <a:solidFill>
                      <a:srgbClr val="17375E"/>
                    </a:solidFill>
                  </a:rPr>
                  <a:t>The method is as follow:</a:t>
                </a:r>
              </a:p>
              <a:p>
                <a:pPr>
                  <a:spcAft>
                    <a:spcPts val="600"/>
                  </a:spcAft>
                  <a:buSzPct val="50000"/>
                </a:pPr>
                <a:r>
                  <a:rPr lang="en-US" altLang="zh-CN" sz="3600" b="1" dirty="0">
                    <a:solidFill>
                      <a:srgbClr val="17375E"/>
                    </a:solidFill>
                  </a:rPr>
                  <a:t>E-step:</a:t>
                </a:r>
                <a:r>
                  <a:rPr lang="en-US" altLang="zh-CN" sz="3600" dirty="0">
                    <a:solidFill>
                      <a:srgbClr val="17375E"/>
                    </a:solidFill>
                  </a:rPr>
                  <a:t> Calculate the posterior probabilities by:</a:t>
                </a:r>
              </a:p>
              <a:p>
                <a:pPr>
                  <a:spcAft>
                    <a:spcPts val="600"/>
                  </a:spcAft>
                  <a:buSzPct val="50000"/>
                </a:pPr>
                <a:endParaRPr lang="en-US" altLang="zh-CN" sz="3600" dirty="0">
                  <a:solidFill>
                    <a:srgbClr val="17375E"/>
                  </a:solidFill>
                </a:endParaRPr>
              </a:p>
              <a:p>
                <a:pPr>
                  <a:spcAft>
                    <a:spcPts val="600"/>
                  </a:spcAft>
                  <a:buSzPct val="50000"/>
                </a:pPr>
                <a:endParaRPr lang="en-US" altLang="zh-CN" sz="3600" dirty="0">
                  <a:solidFill>
                    <a:srgbClr val="17375E"/>
                  </a:solidFill>
                </a:endParaRPr>
              </a:p>
              <a:p>
                <a:pPr>
                  <a:spcAft>
                    <a:spcPts val="600"/>
                  </a:spcAft>
                  <a:buSzPct val="50000"/>
                </a:pPr>
                <a:r>
                  <a:rPr lang="en-US" altLang="zh-CN" sz="3600" b="1" dirty="0">
                    <a:solidFill>
                      <a:srgbClr val="17375E"/>
                    </a:solidFill>
                  </a:rPr>
                  <a:t>M-step: </a:t>
                </a:r>
                <a:r>
                  <a:rPr lang="en-US" altLang="zh-CN" sz="3600" dirty="0">
                    <a:solidFill>
                      <a:srgbClr val="17375E"/>
                    </a:solidFill>
                  </a:rPr>
                  <a:t>Calculate new </a:t>
                </a:r>
                <a14:m>
                  <m:oMath xmlns:m="http://schemas.openxmlformats.org/officeDocument/2006/math">
                    <m:sSub>
                      <m:sSubPr>
                        <m:ctrlPr>
                          <a:rPr lang="en-US" altLang="zh-CN" sz="3600" i="1" smtClean="0">
                            <a:solidFill>
                              <a:srgbClr val="17375E"/>
                            </a:solidFill>
                            <a:latin typeface="Cambria Math" panose="02040503050406030204" pitchFamily="18" charset="0"/>
                          </a:rPr>
                        </m:ctrlPr>
                      </m:sSubPr>
                      <m:e>
                        <m:r>
                          <a:rPr lang="en-US" altLang="zh-CN" sz="3600" i="1" smtClean="0">
                            <a:solidFill>
                              <a:srgbClr val="17375E"/>
                            </a:solidFill>
                            <a:latin typeface="Cambria Math" panose="02040503050406030204" pitchFamily="18" charset="0"/>
                            <a:ea typeface="Cambria Math" panose="02040503050406030204" pitchFamily="18" charset="0"/>
                          </a:rPr>
                          <m:t>𝜋</m:t>
                        </m:r>
                      </m:e>
                      <m:sub>
                        <m:r>
                          <m:rPr>
                            <m:sty m:val="p"/>
                          </m:rPr>
                          <a:rPr lang="en-US" altLang="zh-CN" sz="3600" i="1">
                            <a:solidFill>
                              <a:srgbClr val="17375E"/>
                            </a:solidFill>
                            <a:latin typeface="Cambria Math" panose="02040503050406030204" pitchFamily="18" charset="0"/>
                          </a:rPr>
                          <m:t>k</m:t>
                        </m:r>
                      </m:sub>
                    </m:sSub>
                    <m:r>
                      <a:rPr lang="en-US" altLang="zh-CN" sz="3600" b="0" i="1" smtClean="0">
                        <a:solidFill>
                          <a:srgbClr val="17375E"/>
                        </a:solidFill>
                        <a:latin typeface="Cambria Math" panose="02040503050406030204" pitchFamily="18" charset="0"/>
                      </a:rPr>
                      <m:t>,</m:t>
                    </m:r>
                    <m:sSub>
                      <m:sSubPr>
                        <m:ctrlPr>
                          <a:rPr lang="en-US" altLang="zh-CN" sz="3600" b="0" i="1" smtClean="0">
                            <a:solidFill>
                              <a:srgbClr val="17375E"/>
                            </a:solidFill>
                            <a:latin typeface="Cambria Math" panose="02040503050406030204" pitchFamily="18" charset="0"/>
                          </a:rPr>
                        </m:ctrlPr>
                      </m:sSubPr>
                      <m:e>
                        <m:r>
                          <m:rPr>
                            <m:sty m:val="p"/>
                          </m:rPr>
                          <a:rPr lang="en-US" altLang="zh-CN" sz="3600" i="1">
                            <a:solidFill>
                              <a:srgbClr val="17375E"/>
                            </a:solidFill>
                            <a:latin typeface="Cambria Math" panose="02040503050406030204" pitchFamily="18" charset="0"/>
                          </a:rPr>
                          <m:t>μ</m:t>
                        </m:r>
                      </m:e>
                      <m:sub>
                        <m:r>
                          <a:rPr lang="en-US" altLang="zh-CN" sz="3600" b="0" i="1" smtClean="0">
                            <a:solidFill>
                              <a:srgbClr val="17375E"/>
                            </a:solidFill>
                            <a:latin typeface="Cambria Math" panose="02040503050406030204" pitchFamily="18" charset="0"/>
                          </a:rPr>
                          <m:t>𝑘</m:t>
                        </m:r>
                      </m:sub>
                    </m:sSub>
                    <m:r>
                      <a:rPr lang="en-US" altLang="zh-CN" sz="3600" b="0" i="1" smtClean="0">
                        <a:solidFill>
                          <a:srgbClr val="17375E"/>
                        </a:solidFill>
                        <a:latin typeface="Cambria Math" panose="02040503050406030204" pitchFamily="18" charset="0"/>
                      </a:rPr>
                      <m:t>,</m:t>
                    </m:r>
                    <m:nary>
                      <m:naryPr>
                        <m:chr m:val="∑"/>
                        <m:limLoc m:val="subSup"/>
                        <m:supHide m:val="on"/>
                        <m:ctrlPr>
                          <a:rPr lang="en-US" altLang="zh-CN" sz="3600" b="0" i="1" smtClean="0">
                            <a:solidFill>
                              <a:srgbClr val="17375E"/>
                            </a:solidFill>
                            <a:latin typeface="Cambria Math" panose="02040503050406030204" pitchFamily="18" charset="0"/>
                          </a:rPr>
                        </m:ctrlPr>
                      </m:naryPr>
                      <m:sub>
                        <m:r>
                          <m:rPr>
                            <m:brk m:alnAt="9"/>
                          </m:rPr>
                          <a:rPr lang="en-US" altLang="zh-CN" sz="3600" b="0" i="1" smtClean="0">
                            <a:solidFill>
                              <a:srgbClr val="17375E"/>
                            </a:solidFill>
                            <a:latin typeface="Cambria Math" panose="02040503050406030204" pitchFamily="18" charset="0"/>
                          </a:rPr>
                          <m:t>𝑘</m:t>
                        </m:r>
                      </m:sub>
                      <m:sup/>
                      <m:e>
                        <m:r>
                          <a:rPr lang="en-US" altLang="zh-CN" sz="3600" b="0" i="1" smtClean="0">
                            <a:solidFill>
                              <a:srgbClr val="17375E"/>
                            </a:solidFill>
                            <a:latin typeface="Cambria Math" panose="02040503050406030204" pitchFamily="18" charset="0"/>
                          </a:rPr>
                          <m:t> </m:t>
                        </m:r>
                      </m:e>
                    </m:nary>
                  </m:oMath>
                </a14:m>
                <a:endParaRPr lang="en-US" altLang="zh-CN" sz="3600" dirty="0">
                  <a:solidFill>
                    <a:srgbClr val="17375E"/>
                  </a:solidFill>
                </a:endParaRPr>
              </a:p>
              <a:p>
                <a:pPr>
                  <a:spcAft>
                    <a:spcPts val="600"/>
                  </a:spcAft>
                  <a:buSzPct val="50000"/>
                </a:pPr>
                <a:r>
                  <a:rPr lang="en-US" altLang="zh-CN" sz="3600" dirty="0">
                    <a:solidFill>
                      <a:srgbClr val="17375E"/>
                    </a:solidFill>
                  </a:rPr>
                  <a:t>by following  equations:</a:t>
                </a:r>
              </a:p>
              <a:p>
                <a:pPr>
                  <a:spcAft>
                    <a:spcPts val="600"/>
                  </a:spcAft>
                  <a:buSzPct val="50000"/>
                </a:pPr>
                <a:endParaRPr lang="en-US" altLang="zh-CN" sz="3600" b="1" dirty="0">
                  <a:solidFill>
                    <a:srgbClr val="17375E"/>
                  </a:solidFill>
                </a:endParaRPr>
              </a:p>
              <a:p>
                <a:pPr>
                  <a:spcAft>
                    <a:spcPts val="600"/>
                  </a:spcAft>
                  <a:buSzPct val="50000"/>
                </a:pPr>
                <a:endParaRPr lang="en-US" altLang="zh-CN" sz="3600" b="1" dirty="0">
                  <a:solidFill>
                    <a:srgbClr val="17375E"/>
                  </a:solidFill>
                </a:endParaRPr>
              </a:p>
              <a:p>
                <a:pPr>
                  <a:spcAft>
                    <a:spcPts val="600"/>
                  </a:spcAft>
                  <a:buSzPct val="50000"/>
                </a:pPr>
                <a:endParaRPr lang="en-US" altLang="zh-CN" sz="3600" b="1" dirty="0">
                  <a:solidFill>
                    <a:srgbClr val="17375E"/>
                  </a:solidFill>
                </a:endParaRPr>
              </a:p>
              <a:p>
                <a:pPr>
                  <a:spcAft>
                    <a:spcPts val="600"/>
                  </a:spcAft>
                  <a:buSzPct val="50000"/>
                </a:pPr>
                <a:endParaRPr lang="en-US" altLang="zh-CN" sz="3600" b="1" dirty="0">
                  <a:solidFill>
                    <a:srgbClr val="17375E"/>
                  </a:solidFill>
                </a:endParaRPr>
              </a:p>
              <a:p>
                <a:pPr>
                  <a:spcAft>
                    <a:spcPts val="600"/>
                  </a:spcAft>
                  <a:buSzPct val="50000"/>
                </a:pPr>
                <a:endParaRPr lang="en-US" altLang="zh-CN" sz="3600" b="1" dirty="0">
                  <a:solidFill>
                    <a:srgbClr val="17375E"/>
                  </a:solidFill>
                </a:endParaRPr>
              </a:p>
              <a:p>
                <a:pPr>
                  <a:spcAft>
                    <a:spcPts val="600"/>
                  </a:spcAft>
                  <a:buSzPct val="50000"/>
                </a:pPr>
                <a:endParaRPr lang="en-US" altLang="zh-CN" sz="3600" b="1" dirty="0">
                  <a:solidFill>
                    <a:srgbClr val="17375E"/>
                  </a:solidFill>
                </a:endParaRPr>
              </a:p>
              <a:p>
                <a:pPr>
                  <a:spcAft>
                    <a:spcPts val="600"/>
                  </a:spcAft>
                  <a:buSzPct val="50000"/>
                </a:pPr>
                <a:endParaRPr lang="en-US" altLang="zh-CN" sz="3600" b="1" dirty="0">
                  <a:solidFill>
                    <a:srgbClr val="17375E"/>
                  </a:solidFill>
                </a:endParaRPr>
              </a:p>
              <a:p>
                <a:pPr>
                  <a:spcAft>
                    <a:spcPts val="600"/>
                  </a:spcAft>
                  <a:buSzPct val="50000"/>
                </a:pPr>
                <a:r>
                  <a:rPr lang="en-US" altLang="zh-CN" sz="3600" dirty="0">
                    <a:solidFill>
                      <a:srgbClr val="17375E"/>
                    </a:solidFill>
                  </a:rPr>
                  <a:t>We can calculate the log-likelihood convergence to determine whether we should continue the E-step.</a:t>
                </a:r>
              </a:p>
              <a:p>
                <a:pPr>
                  <a:spcAft>
                    <a:spcPts val="600"/>
                  </a:spcAft>
                  <a:buSzPct val="50000"/>
                </a:pPr>
                <a:endParaRPr lang="en-US" altLang="zh-CN" sz="3600" dirty="0">
                  <a:solidFill>
                    <a:srgbClr val="17375E"/>
                  </a:solidFill>
                </a:endParaRPr>
              </a:p>
              <a:p>
                <a:pPr algn="ctr">
                  <a:spcAft>
                    <a:spcPts val="600"/>
                  </a:spcAft>
                  <a:buSzPct val="50000"/>
                </a:pPr>
                <a:r>
                  <a:rPr lang="en-US" altLang="zh-CN" sz="4400" b="1" u="sng" dirty="0">
                    <a:solidFill>
                      <a:srgbClr val="17375E"/>
                    </a:solidFill>
                  </a:rPr>
                  <a:t>Prediction</a:t>
                </a:r>
                <a:endParaRPr lang="en-US" altLang="zh-CN" sz="4400" dirty="0">
                  <a:solidFill>
                    <a:srgbClr val="17375E"/>
                  </a:solidFill>
                </a:endParaRPr>
              </a:p>
              <a:p>
                <a:pPr>
                  <a:spcAft>
                    <a:spcPts val="600"/>
                  </a:spcAft>
                  <a:buSzPct val="50000"/>
                </a:pPr>
                <a:r>
                  <a:rPr lang="en-US" altLang="zh-CN" sz="3600" dirty="0">
                    <a:solidFill>
                      <a:srgbClr val="17375E"/>
                    </a:solidFill>
                  </a:rPr>
                  <a:t>After we obtain a GMM from observed data, we can predict the tree density of the unobserved area and then we can get a total prediction on all the trees in the forest.</a:t>
                </a:r>
              </a:p>
              <a:p>
                <a:pPr>
                  <a:spcAft>
                    <a:spcPts val="600"/>
                  </a:spcAft>
                  <a:buSzPct val="50000"/>
                </a:pPr>
                <a:r>
                  <a:rPr lang="en-US" altLang="zh-CN" sz="3600" dirty="0">
                    <a:solidFill>
                      <a:srgbClr val="17375E"/>
                    </a:solidFill>
                  </a:rPr>
                  <a:t>If we reached a good result with K-means, we can calculate the density of the trees in</a:t>
                </a:r>
                <a:r>
                  <a:rPr lang="zh-CN" altLang="en-US" sz="3600" dirty="0">
                    <a:solidFill>
                      <a:srgbClr val="17375E"/>
                    </a:solidFill>
                  </a:rPr>
                  <a:t> </a:t>
                </a:r>
                <a:r>
                  <a:rPr lang="en-US" altLang="zh-CN" sz="3600" dirty="0">
                    <a:solidFill>
                      <a:srgbClr val="17375E"/>
                    </a:solidFill>
                  </a:rPr>
                  <a:t>the traveled area and thus we can get an estimation on the number of trees in the</a:t>
                </a:r>
                <a:r>
                  <a:rPr lang="zh-CN" altLang="en-US" sz="3600" dirty="0">
                    <a:solidFill>
                      <a:srgbClr val="17375E"/>
                    </a:solidFill>
                  </a:rPr>
                  <a:t> </a:t>
                </a:r>
                <a:r>
                  <a:rPr lang="en-US" altLang="zh-CN" sz="3600" dirty="0">
                    <a:solidFill>
                      <a:srgbClr val="17375E"/>
                    </a:solidFill>
                  </a:rPr>
                  <a:t>unobserved area. However, this method might not be as good as GMM &amp; EM.</a:t>
                </a:r>
              </a:p>
            </p:txBody>
          </p:sp>
        </mc:Choice>
        <mc:Fallback xmlns="">
          <p:sp>
            <p:nvSpPr>
              <p:cNvPr id="36" name="TextBox 4"/>
              <p:cNvSpPr txBox="1">
                <a:spLocks noRot="1" noChangeAspect="1" noMove="1" noResize="1" noEditPoints="1" noAdjustHandles="1" noChangeArrowheads="1" noChangeShapeType="1" noTextEdit="1"/>
              </p:cNvSpPr>
              <p:nvPr/>
            </p:nvSpPr>
            <p:spPr>
              <a:xfrm>
                <a:off x="14545766" y="7447635"/>
                <a:ext cx="6488482" cy="23588038"/>
              </a:xfrm>
              <a:prstGeom prst="rect">
                <a:avLst/>
              </a:prstGeom>
              <a:blipFill>
                <a:blip r:embed="rId4"/>
                <a:stretch>
                  <a:fillRect l="-2529" t="-269" r="-4086"/>
                </a:stretch>
              </a:blipFill>
              <a:ln>
                <a:solidFill>
                  <a:schemeClr val="accent1">
                    <a:lumMod val="75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TextBox 5"/>
              <p:cNvSpPr txBox="1"/>
              <p:nvPr/>
            </p:nvSpPr>
            <p:spPr>
              <a:xfrm>
                <a:off x="7560990" y="7447635"/>
                <a:ext cx="6480000" cy="23588038"/>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tIns="90000" bIns="90000" rtlCol="0">
                <a:noAutofit/>
              </a:bodyPr>
              <a:lstStyle/>
              <a:p>
                <a:pPr algn="ctr"/>
                <a:endParaRPr lang="en-US" altLang="zh-CN" sz="2000" b="1" u="sng" dirty="0">
                  <a:solidFill>
                    <a:schemeClr val="tx2">
                      <a:lumMod val="75000"/>
                    </a:schemeClr>
                  </a:solidFill>
                </a:endParaRPr>
              </a:p>
              <a:p>
                <a:r>
                  <a:rPr lang="en-US" altLang="zh-CN" sz="3200" i="1" dirty="0">
                    <a:solidFill>
                      <a:schemeClr val="tx2">
                        <a:lumMod val="75000"/>
                      </a:schemeClr>
                    </a:solidFill>
                  </a:rPr>
                  <a:t>                               </a:t>
                </a:r>
              </a:p>
              <a:p>
                <a:pPr>
                  <a:spcAft>
                    <a:spcPts val="600"/>
                  </a:spcAft>
                  <a:buSzPct val="100000"/>
                </a:pPr>
                <a:endParaRPr lang="en-US" altLang="zh-CN" sz="3200" dirty="0">
                  <a:solidFill>
                    <a:schemeClr val="tx2">
                      <a:lumMod val="75000"/>
                    </a:schemeClr>
                  </a:solidFill>
                </a:endParaRPr>
              </a:p>
              <a:p>
                <a:pPr>
                  <a:spcAft>
                    <a:spcPts val="600"/>
                  </a:spcAft>
                  <a:buSzPct val="50000"/>
                </a:pPr>
                <a:endParaRPr lang="en-US" altLang="zh-CN" sz="3200" dirty="0"/>
              </a:p>
              <a:p>
                <a:pPr>
                  <a:spcAft>
                    <a:spcPts val="600"/>
                  </a:spcAft>
                  <a:buSzPct val="50000"/>
                </a:pPr>
                <a:endParaRPr lang="en-US" altLang="zh-CN" sz="3200" dirty="0"/>
              </a:p>
              <a:p>
                <a:pPr>
                  <a:spcAft>
                    <a:spcPts val="600"/>
                  </a:spcAft>
                  <a:buSzPct val="50000"/>
                </a:pPr>
                <a:endParaRPr lang="en-US" altLang="zh-CN" sz="3200" dirty="0"/>
              </a:p>
              <a:p>
                <a:pPr>
                  <a:spcAft>
                    <a:spcPts val="600"/>
                  </a:spcAft>
                  <a:buSzPct val="50000"/>
                </a:pPr>
                <a:endParaRPr lang="en-US" altLang="zh-CN" sz="3200" dirty="0"/>
              </a:p>
              <a:p>
                <a:pPr>
                  <a:spcAft>
                    <a:spcPts val="600"/>
                  </a:spcAft>
                  <a:buSzPct val="50000"/>
                </a:pPr>
                <a:endParaRPr lang="en-US" altLang="zh-CN" sz="3200" dirty="0"/>
              </a:p>
              <a:p>
                <a:pPr>
                  <a:spcAft>
                    <a:spcPts val="600"/>
                  </a:spcAft>
                  <a:buSzPct val="50000"/>
                </a:pPr>
                <a:endParaRPr lang="en-US" altLang="zh-CN" sz="3200" dirty="0"/>
              </a:p>
              <a:p>
                <a:pPr>
                  <a:spcAft>
                    <a:spcPts val="600"/>
                  </a:spcAft>
                  <a:buSzPct val="50000"/>
                </a:pPr>
                <a:endParaRPr lang="en-US" altLang="zh-CN" sz="3200" dirty="0"/>
              </a:p>
              <a:p>
                <a:pPr>
                  <a:spcAft>
                    <a:spcPts val="600"/>
                  </a:spcAft>
                  <a:buSzPct val="50000"/>
                </a:pPr>
                <a:endParaRPr lang="en-US" altLang="zh-CN" sz="3200" dirty="0"/>
              </a:p>
              <a:p>
                <a:pPr algn="ctr">
                  <a:spcAft>
                    <a:spcPts val="600"/>
                  </a:spcAft>
                  <a:buSzPct val="50000"/>
                </a:pPr>
                <a:r>
                  <a:rPr lang="en-US" altLang="zh-CN" sz="3200" dirty="0">
                    <a:solidFill>
                      <a:srgbClr val="17375E"/>
                    </a:solidFill>
                  </a:rPr>
                  <a:t>Fig.2:</a:t>
                </a:r>
                <a:r>
                  <a:rPr lang="zh-CN" altLang="en-US" sz="3200" dirty="0">
                    <a:solidFill>
                      <a:srgbClr val="17375E"/>
                    </a:solidFill>
                  </a:rPr>
                  <a:t> </a:t>
                </a:r>
                <a:r>
                  <a:rPr lang="en-US" altLang="zh-CN" sz="3200" dirty="0">
                    <a:solidFill>
                      <a:srgbClr val="17375E"/>
                    </a:solidFill>
                  </a:rPr>
                  <a:t>Plot for counting fruits within both one and three meters</a:t>
                </a:r>
              </a:p>
              <a:p>
                <a:pPr algn="ctr">
                  <a:spcAft>
                    <a:spcPts val="600"/>
                  </a:spcAft>
                  <a:buSzPct val="50000"/>
                </a:pPr>
                <a:r>
                  <a:rPr lang="en-US" altLang="zh-CN" sz="4400" b="1" u="sng" dirty="0">
                    <a:solidFill>
                      <a:srgbClr val="17375E"/>
                    </a:solidFill>
                  </a:rPr>
                  <a:t>Modeling &amp; Algorithm</a:t>
                </a:r>
                <a:endParaRPr lang="en-US" altLang="zh-CN" sz="4400" dirty="0">
                  <a:solidFill>
                    <a:srgbClr val="17375E"/>
                  </a:solidFill>
                </a:endParaRPr>
              </a:p>
              <a:p>
                <a:pPr>
                  <a:spcAft>
                    <a:spcPts val="600"/>
                  </a:spcAft>
                  <a:buSzPct val="50000"/>
                </a:pPr>
                <a:r>
                  <a:rPr lang="en-US" altLang="zh-CN" sz="3600" dirty="0">
                    <a:solidFill>
                      <a:srgbClr val="17375E"/>
                    </a:solidFill>
                  </a:rPr>
                  <a:t>We decided to try two different clustering algorithms on the data set to find out the trees that are included in the travels in the dataset, one is GMM &amp; EM and the other one is k-means.</a:t>
                </a:r>
              </a:p>
              <a:p>
                <a:pPr>
                  <a:spcAft>
                    <a:spcPts val="600"/>
                  </a:spcAft>
                  <a:buSzPct val="50000"/>
                </a:pPr>
                <a:endParaRPr lang="en-US" altLang="zh-CN" sz="3600" dirty="0">
                  <a:solidFill>
                    <a:srgbClr val="17375E"/>
                  </a:solidFill>
                </a:endParaRPr>
              </a:p>
              <a:p>
                <a:pPr algn="ctr">
                  <a:spcAft>
                    <a:spcPts val="600"/>
                  </a:spcAft>
                  <a:buSzPct val="50000"/>
                </a:pPr>
                <a:r>
                  <a:rPr lang="en-US" altLang="zh-CN" sz="4400" b="1" u="sng" dirty="0">
                    <a:solidFill>
                      <a:srgbClr val="17375E"/>
                    </a:solidFill>
                  </a:rPr>
                  <a:t>K-means Method</a:t>
                </a:r>
                <a:endParaRPr lang="en-US" altLang="zh-CN" sz="4400" dirty="0">
                  <a:solidFill>
                    <a:srgbClr val="17375E"/>
                  </a:solidFill>
                </a:endParaRPr>
              </a:p>
              <a:p>
                <a:pPr>
                  <a:spcAft>
                    <a:spcPts val="600"/>
                  </a:spcAft>
                  <a:buSzPct val="50000"/>
                </a:pPr>
                <a:r>
                  <a:rPr lang="en-US" altLang="zh-CN" sz="3600" dirty="0">
                    <a:solidFill>
                      <a:srgbClr val="17375E"/>
                    </a:solidFill>
                  </a:rPr>
                  <a:t>K-means algorithms is a clustering algorithm and its main process is as shown below:</a:t>
                </a:r>
              </a:p>
              <a:p>
                <a:pPr>
                  <a:spcAft>
                    <a:spcPts val="600"/>
                  </a:spcAft>
                  <a:buSzPct val="50000"/>
                </a:pPr>
                <a:r>
                  <a:rPr lang="en-US" altLang="zh-CN" sz="3200" dirty="0">
                    <a:solidFill>
                      <a:srgbClr val="17375E"/>
                    </a:solidFill>
                    <a:cs typeface="Arial" panose="020B0604020202020204" pitchFamily="34" charset="0"/>
                  </a:rPr>
                  <a:t>Randomly initialize K clusters centroids </a:t>
                </a:r>
                <a14:m>
                  <m:oMath xmlns:m="http://schemas.openxmlformats.org/officeDocument/2006/math">
                    <m:sSub>
                      <m:sSubPr>
                        <m:ctrlPr>
                          <a:rPr lang="en-US" altLang="zh-CN" sz="3200" i="1" smtClean="0">
                            <a:solidFill>
                              <a:srgbClr val="17375E"/>
                            </a:solidFill>
                            <a:latin typeface="Cambria Math" panose="02040503050406030204" pitchFamily="18" charset="0"/>
                            <a:cs typeface="Arial" panose="020B0604020202020204" pitchFamily="34" charset="0"/>
                          </a:rPr>
                        </m:ctrlPr>
                      </m:sSubPr>
                      <m:e>
                        <m:r>
                          <m:rPr>
                            <m:sty m:val="p"/>
                          </m:rPr>
                          <a:rPr lang="en-US" altLang="zh-CN" sz="3200" i="1">
                            <a:solidFill>
                              <a:srgbClr val="17375E"/>
                            </a:solidFill>
                            <a:latin typeface="Cambria Math" panose="02040503050406030204" pitchFamily="18" charset="0"/>
                            <a:cs typeface="Arial" panose="020B0604020202020204" pitchFamily="34" charset="0"/>
                          </a:rPr>
                          <m:t>μ</m:t>
                        </m:r>
                      </m:e>
                      <m:sub>
                        <m:r>
                          <a:rPr lang="en-US" altLang="zh-CN" sz="3200" b="0" i="1" smtClean="0">
                            <a:solidFill>
                              <a:srgbClr val="17375E"/>
                            </a:solidFill>
                            <a:latin typeface="Cambria Math" panose="02040503050406030204" pitchFamily="18" charset="0"/>
                            <a:cs typeface="Arial" panose="020B0604020202020204" pitchFamily="34" charset="0"/>
                          </a:rPr>
                          <m:t>1</m:t>
                        </m:r>
                      </m:sub>
                    </m:sSub>
                  </m:oMath>
                </a14:m>
                <a:r>
                  <a:rPr lang="en-US" altLang="zh-CN" sz="3200" dirty="0">
                    <a:solidFill>
                      <a:srgbClr val="17375E"/>
                    </a:solidFill>
                    <a:cs typeface="Arial" panose="020B0604020202020204" pitchFamily="34" charset="0"/>
                  </a:rPr>
                  <a:t>, </a:t>
                </a:r>
                <a14:m>
                  <m:oMath xmlns:m="http://schemas.openxmlformats.org/officeDocument/2006/math">
                    <m:sSub>
                      <m:sSubPr>
                        <m:ctrlPr>
                          <a:rPr lang="en-US" altLang="zh-CN" sz="3200" i="1">
                            <a:solidFill>
                              <a:srgbClr val="17375E"/>
                            </a:solidFill>
                            <a:latin typeface="Cambria Math" panose="02040503050406030204" pitchFamily="18" charset="0"/>
                            <a:cs typeface="Arial" panose="020B0604020202020204" pitchFamily="34" charset="0"/>
                          </a:rPr>
                        </m:ctrlPr>
                      </m:sSubPr>
                      <m:e>
                        <m:r>
                          <m:rPr>
                            <m:sty m:val="p"/>
                          </m:rPr>
                          <a:rPr lang="en-US" altLang="zh-CN" sz="3200" i="1">
                            <a:solidFill>
                              <a:srgbClr val="17375E"/>
                            </a:solidFill>
                            <a:latin typeface="Cambria Math" panose="02040503050406030204" pitchFamily="18" charset="0"/>
                            <a:cs typeface="Arial" panose="020B0604020202020204" pitchFamily="34" charset="0"/>
                          </a:rPr>
                          <m:t>μ</m:t>
                        </m:r>
                      </m:e>
                      <m:sub>
                        <m:r>
                          <a:rPr lang="en-US" altLang="zh-CN" sz="3200" b="0" i="1" smtClean="0">
                            <a:solidFill>
                              <a:srgbClr val="17375E"/>
                            </a:solidFill>
                            <a:latin typeface="Cambria Math" panose="02040503050406030204" pitchFamily="18" charset="0"/>
                            <a:cs typeface="Arial" panose="020B0604020202020204" pitchFamily="34" charset="0"/>
                          </a:rPr>
                          <m:t>2</m:t>
                        </m:r>
                      </m:sub>
                    </m:sSub>
                    <m:r>
                      <a:rPr lang="en-US" altLang="zh-CN" sz="3200" b="0" i="0" smtClean="0">
                        <a:solidFill>
                          <a:srgbClr val="17375E"/>
                        </a:solidFill>
                        <a:latin typeface="Cambria Math" panose="02040503050406030204" pitchFamily="18" charset="0"/>
                        <a:cs typeface="Arial" panose="020B0604020202020204" pitchFamily="34" charset="0"/>
                      </a:rPr>
                      <m:t>…..</m:t>
                    </m:r>
                    <m:sSub>
                      <m:sSubPr>
                        <m:ctrlPr>
                          <a:rPr lang="en-US" altLang="zh-CN" sz="3200" i="1">
                            <a:solidFill>
                              <a:srgbClr val="17375E"/>
                            </a:solidFill>
                            <a:latin typeface="Cambria Math" panose="02040503050406030204" pitchFamily="18" charset="0"/>
                            <a:cs typeface="Arial" panose="020B0604020202020204" pitchFamily="34" charset="0"/>
                          </a:rPr>
                        </m:ctrlPr>
                      </m:sSubPr>
                      <m:e>
                        <m:r>
                          <m:rPr>
                            <m:sty m:val="p"/>
                          </m:rPr>
                          <a:rPr lang="en-US" altLang="zh-CN" sz="3200" i="1">
                            <a:solidFill>
                              <a:srgbClr val="17375E"/>
                            </a:solidFill>
                            <a:latin typeface="Cambria Math" panose="02040503050406030204" pitchFamily="18" charset="0"/>
                            <a:cs typeface="Arial" panose="020B0604020202020204" pitchFamily="34" charset="0"/>
                          </a:rPr>
                          <m:t>μ</m:t>
                        </m:r>
                      </m:e>
                      <m:sub>
                        <m:r>
                          <a:rPr lang="en-US" altLang="zh-CN" sz="3200" b="0" i="1" smtClean="0">
                            <a:solidFill>
                              <a:srgbClr val="17375E"/>
                            </a:solidFill>
                            <a:latin typeface="Cambria Math" panose="02040503050406030204" pitchFamily="18" charset="0"/>
                            <a:cs typeface="Arial" panose="020B0604020202020204" pitchFamily="34" charset="0"/>
                          </a:rPr>
                          <m:t>𝐾</m:t>
                        </m:r>
                      </m:sub>
                    </m:sSub>
                  </m:oMath>
                </a14:m>
                <a:endParaRPr lang="en-US" altLang="zh-CN" sz="3200" dirty="0">
                  <a:solidFill>
                    <a:srgbClr val="17375E"/>
                  </a:solidFill>
                  <a:cs typeface="Arial" panose="020B0604020202020204" pitchFamily="34" charset="0"/>
                </a:endParaRPr>
              </a:p>
              <a:p>
                <a:pPr>
                  <a:spcAft>
                    <a:spcPts val="600"/>
                  </a:spcAft>
                  <a:buSzPct val="50000"/>
                </a:pPr>
                <a:r>
                  <a:rPr lang="en-US" altLang="zh-CN" sz="3200" dirty="0">
                    <a:solidFill>
                      <a:srgbClr val="17375E"/>
                    </a:solidFill>
                    <a:cs typeface="Arial" panose="020B0604020202020204" pitchFamily="34" charset="0"/>
                  </a:rPr>
                  <a:t>    repeat{</a:t>
                </a:r>
              </a:p>
              <a:p>
                <a:pPr>
                  <a:spcAft>
                    <a:spcPts val="600"/>
                  </a:spcAft>
                  <a:buSzPct val="50000"/>
                </a:pPr>
                <a:r>
                  <a:rPr lang="en-US" altLang="zh-CN" sz="3200" dirty="0">
                    <a:solidFill>
                      <a:srgbClr val="17375E"/>
                    </a:solidFill>
                    <a:cs typeface="Arial" panose="020B0604020202020204" pitchFamily="34" charset="0"/>
                  </a:rPr>
                  <a:t>    for i=1 to m</a:t>
                </a:r>
              </a:p>
              <a:p>
                <a:pPr>
                  <a:spcAft>
                    <a:spcPts val="600"/>
                  </a:spcAft>
                  <a:buSzPct val="50000"/>
                </a:pPr>
                <a:r>
                  <a:rPr lang="en-US" altLang="zh-CN" sz="3200" dirty="0">
                    <a:solidFill>
                      <a:srgbClr val="17375E"/>
                    </a:solidFill>
                    <a:cs typeface="Arial" panose="020B0604020202020204" pitchFamily="34" charset="0"/>
                  </a:rPr>
                  <a:t>        </a:t>
                </a:r>
                <a14:m>
                  <m:oMath xmlns:m="http://schemas.openxmlformats.org/officeDocument/2006/math">
                    <m:sSup>
                      <m:sSupPr>
                        <m:ctrlPr>
                          <a:rPr lang="en-US" altLang="zh-CN" sz="3200" i="1" smtClean="0">
                            <a:solidFill>
                              <a:srgbClr val="17375E"/>
                            </a:solidFill>
                            <a:latin typeface="Cambria Math" panose="02040503050406030204" pitchFamily="18" charset="0"/>
                            <a:cs typeface="Arial" panose="020B0604020202020204" pitchFamily="34" charset="0"/>
                          </a:rPr>
                        </m:ctrlPr>
                      </m:sSupPr>
                      <m:e>
                        <m:r>
                          <a:rPr lang="en-US" altLang="zh-CN" sz="3200" b="0" i="1" smtClean="0">
                            <a:solidFill>
                              <a:srgbClr val="17375E"/>
                            </a:solidFill>
                            <a:latin typeface="Cambria Math" panose="02040503050406030204" pitchFamily="18" charset="0"/>
                            <a:cs typeface="Arial" panose="020B0604020202020204" pitchFamily="34" charset="0"/>
                          </a:rPr>
                          <m:t>𝑐</m:t>
                        </m:r>
                      </m:e>
                      <m:sup>
                        <m:r>
                          <a:rPr lang="en-US" altLang="zh-CN" sz="3200" b="0" i="1" smtClean="0">
                            <a:solidFill>
                              <a:srgbClr val="17375E"/>
                            </a:solidFill>
                            <a:latin typeface="Cambria Math" panose="02040503050406030204" pitchFamily="18" charset="0"/>
                            <a:cs typeface="Arial" panose="020B0604020202020204" pitchFamily="34" charset="0"/>
                          </a:rPr>
                          <m:t>𝑖</m:t>
                        </m:r>
                      </m:sup>
                    </m:sSup>
                  </m:oMath>
                </a14:m>
                <a:r>
                  <a:rPr lang="en-US" altLang="zh-CN" sz="3200" dirty="0">
                    <a:solidFill>
                      <a:srgbClr val="17375E"/>
                    </a:solidFill>
                    <a:cs typeface="Arial" panose="020B0604020202020204" pitchFamily="34" charset="0"/>
                  </a:rPr>
                  <a:t>:=index(from 1 to K) of cluster centroid closest to </a:t>
                </a:r>
                <a14:m>
                  <m:oMath xmlns:m="http://schemas.openxmlformats.org/officeDocument/2006/math">
                    <m:sSup>
                      <m:sSupPr>
                        <m:ctrlPr>
                          <a:rPr lang="en-US" altLang="zh-CN" sz="3200" i="1" smtClean="0">
                            <a:solidFill>
                              <a:srgbClr val="17375E"/>
                            </a:solidFill>
                            <a:latin typeface="Cambria Math" panose="02040503050406030204" pitchFamily="18" charset="0"/>
                            <a:cs typeface="Arial" panose="020B0604020202020204" pitchFamily="34" charset="0"/>
                          </a:rPr>
                        </m:ctrlPr>
                      </m:sSupPr>
                      <m:e>
                        <m:r>
                          <a:rPr lang="en-US" altLang="zh-CN" sz="3200" b="0" i="1" smtClean="0">
                            <a:solidFill>
                              <a:srgbClr val="17375E"/>
                            </a:solidFill>
                            <a:latin typeface="Cambria Math" panose="02040503050406030204" pitchFamily="18" charset="0"/>
                            <a:cs typeface="Arial" panose="020B0604020202020204" pitchFamily="34" charset="0"/>
                          </a:rPr>
                          <m:t>𝑥</m:t>
                        </m:r>
                      </m:e>
                      <m:sup>
                        <m:r>
                          <a:rPr lang="en-US" altLang="zh-CN" sz="3200" b="0" i="1" smtClean="0">
                            <a:solidFill>
                              <a:srgbClr val="17375E"/>
                            </a:solidFill>
                            <a:latin typeface="Cambria Math" panose="02040503050406030204" pitchFamily="18" charset="0"/>
                            <a:cs typeface="Arial" panose="020B0604020202020204" pitchFamily="34" charset="0"/>
                          </a:rPr>
                          <m:t>𝑖</m:t>
                        </m:r>
                      </m:sup>
                    </m:sSup>
                  </m:oMath>
                </a14:m>
                <a:endParaRPr lang="en-US" altLang="zh-CN" sz="3200" dirty="0">
                  <a:solidFill>
                    <a:srgbClr val="17375E"/>
                  </a:solidFill>
                  <a:cs typeface="Arial" panose="020B0604020202020204" pitchFamily="34" charset="0"/>
                </a:endParaRPr>
              </a:p>
              <a:p>
                <a:pPr>
                  <a:spcAft>
                    <a:spcPts val="600"/>
                  </a:spcAft>
                  <a:buSzPct val="50000"/>
                </a:pPr>
                <a:r>
                  <a:rPr lang="en-US" altLang="zh-CN" sz="3200" dirty="0">
                    <a:solidFill>
                      <a:srgbClr val="17375E"/>
                    </a:solidFill>
                    <a:cs typeface="Arial" panose="020B0604020202020204" pitchFamily="34" charset="0"/>
                  </a:rPr>
                  <a:t>    for i=1 to K</a:t>
                </a:r>
              </a:p>
              <a:p>
                <a:pPr>
                  <a:spcAft>
                    <a:spcPts val="600"/>
                  </a:spcAft>
                  <a:buSzPct val="50000"/>
                </a:pPr>
                <a:r>
                  <a:rPr lang="en-US" altLang="zh-CN" sz="3200" dirty="0">
                    <a:solidFill>
                      <a:srgbClr val="17375E"/>
                    </a:solidFill>
                    <a:cs typeface="Arial" panose="020B0604020202020204" pitchFamily="34" charset="0"/>
                  </a:rPr>
                  <a:t>        </a:t>
                </a:r>
                <a14:m>
                  <m:oMath xmlns:m="http://schemas.openxmlformats.org/officeDocument/2006/math">
                    <m:sSub>
                      <m:sSubPr>
                        <m:ctrlPr>
                          <a:rPr lang="en-US" altLang="zh-CN" sz="3200" i="1" smtClean="0">
                            <a:solidFill>
                              <a:srgbClr val="17375E"/>
                            </a:solidFill>
                            <a:latin typeface="Cambria Math" panose="02040503050406030204" pitchFamily="18" charset="0"/>
                            <a:cs typeface="Arial" panose="020B0604020202020204" pitchFamily="34" charset="0"/>
                          </a:rPr>
                        </m:ctrlPr>
                      </m:sSubPr>
                      <m:e>
                        <m:r>
                          <m:rPr>
                            <m:sty m:val="p"/>
                          </m:rPr>
                          <a:rPr lang="en-US" altLang="zh-CN" sz="3200" i="1">
                            <a:solidFill>
                              <a:srgbClr val="17375E"/>
                            </a:solidFill>
                            <a:latin typeface="Cambria Math" panose="02040503050406030204" pitchFamily="18" charset="0"/>
                            <a:cs typeface="Arial" panose="020B0604020202020204" pitchFamily="34" charset="0"/>
                          </a:rPr>
                          <m:t>μ</m:t>
                        </m:r>
                      </m:e>
                      <m:sub>
                        <m:r>
                          <a:rPr lang="en-US" altLang="zh-CN" sz="3200" b="0" i="1" smtClean="0">
                            <a:solidFill>
                              <a:srgbClr val="17375E"/>
                            </a:solidFill>
                            <a:latin typeface="Cambria Math" panose="02040503050406030204" pitchFamily="18" charset="0"/>
                            <a:cs typeface="Arial" panose="020B0604020202020204" pitchFamily="34" charset="0"/>
                          </a:rPr>
                          <m:t>𝑘</m:t>
                        </m:r>
                      </m:sub>
                    </m:sSub>
                  </m:oMath>
                </a14:m>
                <a:r>
                  <a:rPr lang="en-US" altLang="zh-CN" sz="3200" dirty="0">
                    <a:solidFill>
                      <a:srgbClr val="17375E"/>
                    </a:solidFill>
                    <a:cs typeface="Arial" panose="020B0604020202020204" pitchFamily="34" charset="0"/>
                  </a:rPr>
                  <a:t>:=average (mean) of points assigned to cluster k </a:t>
                </a:r>
              </a:p>
              <a:p>
                <a:pPr>
                  <a:spcAft>
                    <a:spcPts val="600"/>
                  </a:spcAft>
                  <a:buSzPct val="50000"/>
                </a:pPr>
                <a:r>
                  <a:rPr lang="en-US" altLang="zh-CN" sz="3200" dirty="0">
                    <a:solidFill>
                      <a:srgbClr val="17375E"/>
                    </a:solidFill>
                    <a:cs typeface="Arial" panose="020B0604020202020204" pitchFamily="34" charset="0"/>
                  </a:rPr>
                  <a:t>    }</a:t>
                </a:r>
              </a:p>
              <a:p>
                <a:pPr>
                  <a:spcAft>
                    <a:spcPts val="600"/>
                  </a:spcAft>
                  <a:buSzPct val="50000"/>
                </a:pPr>
                <a:r>
                  <a:rPr lang="en-US" altLang="zh-CN" sz="3600" dirty="0">
                    <a:solidFill>
                      <a:srgbClr val="17375E"/>
                    </a:solidFill>
                  </a:rPr>
                  <a:t>For the estimation of the number of trees, we decide to use</a:t>
                </a:r>
                <a:r>
                  <a:rPr lang="zh-CN" altLang="en-US" sz="3600" dirty="0">
                    <a:solidFill>
                      <a:srgbClr val="17375E"/>
                    </a:solidFill>
                  </a:rPr>
                  <a:t> </a:t>
                </a:r>
                <a:r>
                  <a:rPr lang="en-US" altLang="zh-CN" sz="3600" dirty="0">
                    <a:solidFill>
                      <a:srgbClr val="17375E"/>
                    </a:solidFill>
                  </a:rPr>
                  <a:t>a</a:t>
                </a:r>
                <a:r>
                  <a:rPr lang="zh-CN" altLang="en-US" sz="3600" dirty="0">
                    <a:solidFill>
                      <a:srgbClr val="17375E"/>
                    </a:solidFill>
                  </a:rPr>
                  <a:t> </a:t>
                </a:r>
                <a:r>
                  <a:rPr lang="en-US" altLang="zh-CN" sz="3600" dirty="0">
                    <a:solidFill>
                      <a:srgbClr val="17375E"/>
                    </a:solidFill>
                  </a:rPr>
                  <a:t> different initial cluster numbers from 1 to 50 and find the one with the</a:t>
                </a:r>
                <a:r>
                  <a:rPr lang="zh-CN" altLang="en-US" sz="3600" dirty="0">
                    <a:solidFill>
                      <a:srgbClr val="17375E"/>
                    </a:solidFill>
                  </a:rPr>
                  <a:t> </a:t>
                </a:r>
                <a:r>
                  <a:rPr lang="en-US" altLang="zh-CN" sz="3600" dirty="0">
                    <a:solidFill>
                      <a:srgbClr val="17375E"/>
                    </a:solidFill>
                  </a:rPr>
                  <a:t>least loss. The number of clusters we get is the number of trees in the forest.</a:t>
                </a:r>
              </a:p>
              <a:p>
                <a:pPr>
                  <a:spcAft>
                    <a:spcPts val="600"/>
                  </a:spcAft>
                  <a:buSzPct val="50000"/>
                </a:pPr>
                <a:endParaRPr lang="en-US" altLang="zh-CN" sz="3200" dirty="0">
                  <a:solidFill>
                    <a:srgbClr val="17375E"/>
                  </a:solidFill>
                  <a:cs typeface="Arial" panose="020B0604020202020204" pitchFamily="34" charset="0"/>
                </a:endParaRPr>
              </a:p>
            </p:txBody>
          </p:sp>
        </mc:Choice>
        <mc:Fallback xmlns="">
          <p:sp>
            <p:nvSpPr>
              <p:cNvPr id="37" name="TextBox 5"/>
              <p:cNvSpPr txBox="1">
                <a:spLocks noRot="1" noChangeAspect="1" noMove="1" noResize="1" noEditPoints="1" noAdjustHandles="1" noChangeArrowheads="1" noChangeShapeType="1" noTextEdit="1"/>
              </p:cNvSpPr>
              <p:nvPr/>
            </p:nvSpPr>
            <p:spPr>
              <a:xfrm>
                <a:off x="7560990" y="7447635"/>
                <a:ext cx="6480000" cy="23588038"/>
              </a:xfrm>
              <a:prstGeom prst="rect">
                <a:avLst/>
              </a:prstGeom>
              <a:blipFill>
                <a:blip r:embed="rId5"/>
                <a:stretch>
                  <a:fillRect l="-2529" r="-2335" b="-752"/>
                </a:stretch>
              </a:blipFill>
              <a:ln>
                <a:solidFill>
                  <a:schemeClr val="accent1">
                    <a:lumMod val="75000"/>
                  </a:schemeClr>
                </a:solidFill>
              </a:ln>
            </p:spPr>
            <p:txBody>
              <a:bodyPr/>
              <a:lstStyle/>
              <a:p>
                <a:r>
                  <a:rPr lang="zh-CN" altLang="en-US">
                    <a:noFill/>
                  </a:rPr>
                  <a:t> </a:t>
                </a:r>
              </a:p>
            </p:txBody>
          </p:sp>
        </mc:Fallback>
      </mc:AlternateContent>
      <p:sp>
        <p:nvSpPr>
          <p:cNvPr id="43" name="文本框 42"/>
          <p:cNvSpPr txBox="1"/>
          <p:nvPr/>
        </p:nvSpPr>
        <p:spPr>
          <a:xfrm>
            <a:off x="7019999" y="2932803"/>
            <a:ext cx="14150503" cy="3970318"/>
          </a:xfrm>
          <a:prstGeom prst="rect">
            <a:avLst/>
          </a:prstGeom>
          <a:noFill/>
        </p:spPr>
        <p:txBody>
          <a:bodyPr wrap="square" rtlCol="0">
            <a:spAutoFit/>
          </a:bodyPr>
          <a:lstStyle/>
          <a:p>
            <a:pPr>
              <a:tabLst>
                <a:tab pos="3657600" algn="l"/>
              </a:tabLst>
              <a:defRPr/>
            </a:pPr>
            <a:r>
              <a:rPr lang="en-US" altLang="zh-CN" sz="3600" dirty="0">
                <a:solidFill>
                  <a:schemeClr val="tx2">
                    <a:lumMod val="75000"/>
                  </a:schemeClr>
                </a:solidFill>
                <a:latin typeface="+mj-lt"/>
              </a:rPr>
              <a:t>Abstract:</a:t>
            </a:r>
          </a:p>
          <a:p>
            <a:pPr>
              <a:tabLst>
                <a:tab pos="3657600" algn="l"/>
              </a:tabLst>
              <a:defRPr/>
            </a:pPr>
            <a:r>
              <a:rPr lang="en-US" altLang="zh-CN" sz="3600" dirty="0">
                <a:solidFill>
                  <a:schemeClr val="tx2">
                    <a:lumMod val="75000"/>
                  </a:schemeClr>
                </a:solidFill>
                <a:latin typeface="+mj-lt"/>
              </a:rPr>
              <a:t>In this project, we have a set of track data in a forest and try to use the data to predict the position of trees. The input data includes 24094 data points and we are going to apply the</a:t>
            </a:r>
            <a:r>
              <a:rPr lang="zh-CN" altLang="en-US" sz="3600" dirty="0">
                <a:solidFill>
                  <a:schemeClr val="tx2">
                    <a:lumMod val="75000"/>
                  </a:schemeClr>
                </a:solidFill>
                <a:latin typeface="+mj-lt"/>
              </a:rPr>
              <a:t> </a:t>
            </a:r>
            <a:r>
              <a:rPr lang="en-US" altLang="zh-CN" sz="3600" dirty="0">
                <a:solidFill>
                  <a:schemeClr val="tx2">
                    <a:lumMod val="75000"/>
                  </a:schemeClr>
                </a:solidFill>
                <a:latin typeface="+mj-lt"/>
              </a:rPr>
              <a:t>Bayesian model to predict the position and number of </a:t>
            </a:r>
            <a:r>
              <a:rPr lang="en-US" altLang="zh-CN" sz="3600" dirty="0" err="1">
                <a:solidFill>
                  <a:schemeClr val="tx2">
                    <a:lumMod val="75000"/>
                  </a:schemeClr>
                </a:solidFill>
                <a:latin typeface="+mj-lt"/>
              </a:rPr>
              <a:t>Jiuling</a:t>
            </a:r>
            <a:r>
              <a:rPr lang="en-US" altLang="zh-CN" sz="3600" dirty="0">
                <a:solidFill>
                  <a:schemeClr val="tx2">
                    <a:lumMod val="75000"/>
                  </a:schemeClr>
                </a:solidFill>
                <a:latin typeface="+mj-lt"/>
              </a:rPr>
              <a:t>, which is the hidden trees in the forest.</a:t>
            </a:r>
            <a:endParaRPr lang="en-US" altLang="zh-CN" sz="3600" b="1" i="1" dirty="0">
              <a:solidFill>
                <a:schemeClr val="tx2">
                  <a:lumMod val="75000"/>
                </a:schemeClr>
              </a:solidFill>
              <a:latin typeface="+mj-lt"/>
            </a:endParaRPr>
          </a:p>
          <a:p>
            <a:pPr lvl="0">
              <a:tabLst>
                <a:tab pos="3657600" algn="l"/>
              </a:tabLst>
              <a:defRPr/>
            </a:pPr>
            <a:r>
              <a:rPr lang="en-US" altLang="zh-CN" sz="3600" b="1" dirty="0">
                <a:solidFill>
                  <a:schemeClr val="tx2">
                    <a:lumMod val="75000"/>
                  </a:schemeClr>
                </a:solidFill>
                <a:latin typeface="+mj-lt"/>
              </a:rPr>
              <a:t>Team Members:</a:t>
            </a:r>
            <a:r>
              <a:rPr lang="en-US" altLang="zh-CN" sz="3600" dirty="0">
                <a:latin typeface="+mj-lt"/>
              </a:rPr>
              <a:t> </a:t>
            </a:r>
            <a:r>
              <a:rPr lang="en-US" altLang="zh-CN" sz="3600" dirty="0" err="1">
                <a:solidFill>
                  <a:schemeClr val="tx2">
                    <a:lumMod val="75000"/>
                  </a:schemeClr>
                </a:solidFill>
                <a:latin typeface="+mj-lt"/>
              </a:rPr>
              <a:t>Peiyan</a:t>
            </a:r>
            <a:r>
              <a:rPr lang="en-US" altLang="zh-CN" sz="3600" dirty="0">
                <a:solidFill>
                  <a:schemeClr val="tx2">
                    <a:lumMod val="75000"/>
                  </a:schemeClr>
                </a:solidFill>
                <a:latin typeface="+mj-lt"/>
              </a:rPr>
              <a:t> Xia, </a:t>
            </a:r>
            <a:r>
              <a:rPr lang="en-US" altLang="zh-CN" sz="3600" dirty="0" err="1">
                <a:solidFill>
                  <a:schemeClr val="tx2">
                    <a:lumMod val="75000"/>
                  </a:schemeClr>
                </a:solidFill>
                <a:latin typeface="+mj-lt"/>
              </a:rPr>
              <a:t>Bingcheng</a:t>
            </a:r>
            <a:r>
              <a:rPr lang="en-US" altLang="zh-CN" sz="3600" dirty="0">
                <a:solidFill>
                  <a:schemeClr val="tx2">
                    <a:lumMod val="75000"/>
                  </a:schemeClr>
                </a:solidFill>
                <a:latin typeface="+mj-lt"/>
              </a:rPr>
              <a:t> Hu, </a:t>
            </a:r>
            <a:r>
              <a:rPr lang="en-US" altLang="zh-CN" sz="3600" dirty="0" err="1">
                <a:solidFill>
                  <a:schemeClr val="tx2">
                    <a:lumMod val="75000"/>
                  </a:schemeClr>
                </a:solidFill>
                <a:latin typeface="+mj-lt"/>
              </a:rPr>
              <a:t>Xuanyi</a:t>
            </a:r>
            <a:r>
              <a:rPr lang="en-US" altLang="zh-CN" sz="3600" dirty="0">
                <a:solidFill>
                  <a:schemeClr val="tx2">
                    <a:lumMod val="75000"/>
                  </a:schemeClr>
                </a:solidFill>
                <a:latin typeface="+mj-lt"/>
              </a:rPr>
              <a:t> Zhao</a:t>
            </a:r>
          </a:p>
          <a:p>
            <a:pPr>
              <a:tabLst>
                <a:tab pos="3657600" algn="l"/>
              </a:tabLst>
              <a:defRPr/>
            </a:pPr>
            <a:r>
              <a:rPr lang="en-US" altLang="zh-CN" sz="3600" b="1" dirty="0">
                <a:solidFill>
                  <a:schemeClr val="tx2">
                    <a:lumMod val="75000"/>
                  </a:schemeClr>
                </a:solidFill>
                <a:latin typeface="+mj-lt"/>
              </a:rPr>
              <a:t>Instructor: </a:t>
            </a:r>
            <a:r>
              <a:rPr lang="en-US" altLang="zh-CN" sz="3600" dirty="0">
                <a:solidFill>
                  <a:schemeClr val="tx2">
                    <a:lumMod val="75000"/>
                  </a:schemeClr>
                </a:solidFill>
                <a:latin typeface="+mj-lt"/>
              </a:rPr>
              <a:t>Jing Liu</a:t>
            </a:r>
            <a:endParaRPr lang="zh-CN" altLang="en-US" sz="3600" dirty="0">
              <a:solidFill>
                <a:schemeClr val="tx2">
                  <a:lumMod val="75000"/>
                </a:schemeClr>
              </a:solidFill>
              <a:latin typeface="+mj-lt"/>
            </a:endParaRPr>
          </a:p>
        </p:txBody>
      </p:sp>
      <p:pic>
        <p:nvPicPr>
          <p:cNvPr id="5" name="图片 4">
            <a:extLst>
              <a:ext uri="{FF2B5EF4-FFF2-40B4-BE49-F238E27FC236}">
                <a16:creationId xmlns:a16="http://schemas.microsoft.com/office/drawing/2014/main" id="{B9E4C3AF-9718-4E8A-8D82-63E84165DD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9322" y="251679"/>
            <a:ext cx="9147657" cy="2043713"/>
          </a:xfrm>
          <a:prstGeom prst="rect">
            <a:avLst/>
          </a:prstGeom>
        </p:spPr>
      </p:pic>
      <p:pic>
        <p:nvPicPr>
          <p:cNvPr id="1034" name="Picture 10">
            <a:extLst>
              <a:ext uri="{FF2B5EF4-FFF2-40B4-BE49-F238E27FC236}">
                <a16:creationId xmlns:a16="http://schemas.microsoft.com/office/drawing/2014/main" id="{EBEAD4B4-F5B4-4069-A8D9-0BDC01DC5E25}"/>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2055865" y="2932250"/>
            <a:ext cx="3448269" cy="3970318"/>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C00728B6-D648-47D0-B62B-9799DAA0FDE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2371" y="21665783"/>
            <a:ext cx="5915255" cy="4934527"/>
          </a:xfrm>
          <a:prstGeom prst="rect">
            <a:avLst/>
          </a:prstGeom>
        </p:spPr>
      </p:pic>
      <p:pic>
        <p:nvPicPr>
          <p:cNvPr id="9" name="图片 8">
            <a:extLst>
              <a:ext uri="{FF2B5EF4-FFF2-40B4-BE49-F238E27FC236}">
                <a16:creationId xmlns:a16="http://schemas.microsoft.com/office/drawing/2014/main" id="{7CB633FD-3A37-44C5-809E-8095D61F2DA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56774" y="8030153"/>
            <a:ext cx="5886450" cy="5267325"/>
          </a:xfrm>
          <a:prstGeom prst="rect">
            <a:avLst/>
          </a:prstGeom>
        </p:spPr>
      </p:pic>
      <p:sp>
        <p:nvSpPr>
          <p:cNvPr id="11" name="矩形 10">
            <a:extLst>
              <a:ext uri="{FF2B5EF4-FFF2-40B4-BE49-F238E27FC236}">
                <a16:creationId xmlns:a16="http://schemas.microsoft.com/office/drawing/2014/main" id="{6EE29137-E509-4D64-A64E-2C77D5C8B0EA}"/>
              </a:ext>
            </a:extLst>
          </p:cNvPr>
          <p:cNvSpPr/>
          <p:nvPr/>
        </p:nvSpPr>
        <p:spPr>
          <a:xfrm>
            <a:off x="7560990" y="21665783"/>
            <a:ext cx="6480000" cy="5421859"/>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01DAD428-0B3B-4EFB-99E4-92E802CBB34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718779" y="12159683"/>
            <a:ext cx="5744788" cy="1252623"/>
          </a:xfrm>
          <a:prstGeom prst="rect">
            <a:avLst/>
          </a:prstGeom>
        </p:spPr>
      </p:pic>
      <p:pic>
        <p:nvPicPr>
          <p:cNvPr id="17" name="图片 16">
            <a:extLst>
              <a:ext uri="{FF2B5EF4-FFF2-40B4-BE49-F238E27FC236}">
                <a16:creationId xmlns:a16="http://schemas.microsoft.com/office/drawing/2014/main" id="{AB94649E-7FE5-4F8C-82E1-374CEB55C1A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718779" y="15988741"/>
            <a:ext cx="6137232" cy="2772658"/>
          </a:xfrm>
          <a:prstGeom prst="rect">
            <a:avLst/>
          </a:prstGeom>
        </p:spPr>
      </p:pic>
      <p:pic>
        <p:nvPicPr>
          <p:cNvPr id="19" name="图片 18">
            <a:extLst>
              <a:ext uri="{FF2B5EF4-FFF2-40B4-BE49-F238E27FC236}">
                <a16:creationId xmlns:a16="http://schemas.microsoft.com/office/drawing/2014/main" id="{4AB289D2-D583-45D6-B8C3-8BC0F9B023C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4744768" y="14764527"/>
            <a:ext cx="2140100" cy="1116574"/>
          </a:xfrm>
          <a:prstGeom prst="rect">
            <a:avLst/>
          </a:prstGeom>
        </p:spPr>
      </p:pic>
    </p:spTree>
    <p:extLst>
      <p:ext uri="{BB962C8B-B14F-4D97-AF65-F5344CB8AC3E}">
        <p14:creationId xmlns:p14="http://schemas.microsoft.com/office/powerpoint/2010/main" val="42751890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9.0&quot;&gt;&lt;object type=&quot;1&quot; unique_id=&quot;10001&quot;&gt;&lt;object type=&quot;8&quot; unique_id=&quot;10002&quot;&gt;&lt;/object&gt;&lt;object type=&quot;2&quot; unique_id=&quot;10003&quot;&gt;&lt;object type=&quot;3&quot; unique_id=&quot;123393&quot;&gt;&lt;property id=&quot;20148&quot; value=&quot;5&quot;/&gt;&lt;property id=&quot;20300&quot; value=&quot;Slide 1&quot;/&gt;&lt;property id=&quot;20307&quot; value=&quot;257&quot;/&gt;&lt;/object&gt;&lt;/object&gt;&lt;/object&gt;&lt;/database&gt;"/>
  <p:tag name="SECTOMILLISECCONVERTED"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1497</TotalTime>
  <Words>602</Words>
  <Application>Microsoft Macintosh PowerPoint</Application>
  <PresentationFormat>自定义</PresentationFormat>
  <Paragraphs>69</Paragraphs>
  <Slides>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Arial</vt:lpstr>
      <vt:lpstr>Calibri</vt:lpstr>
      <vt:lpstr>Cambria Math</vt:lpstr>
      <vt:lpstr>Times New Roman</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Yuzhou Shen</dc:creator>
  <cp:lastModifiedBy>Bingcheng Hu</cp:lastModifiedBy>
  <cp:revision>203</cp:revision>
  <cp:lastPrinted>2019-11-28T03:02:07Z</cp:lastPrinted>
  <dcterms:created xsi:type="dcterms:W3CDTF">2011-11-28T03:13:29Z</dcterms:created>
  <dcterms:modified xsi:type="dcterms:W3CDTF">2019-11-28T03:03:46Z</dcterms:modified>
</cp:coreProperties>
</file>