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41" autoAdjust="0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dirty="0"/>
              <a:t>PENGSU ZHANG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dirty="0"/>
              <a:t>PENGSU ZHANG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Macintosh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演示文稿</vt:lpstr>
      <vt:lpstr>PowerPoint 演示文稿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2021-01-28T11:43:11Z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