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sldIdLst>
    <p:sldId id="267" r:id="rId2"/>
    <p:sldId id="264" r:id="rId3"/>
    <p:sldId id="270" r:id="rId4"/>
    <p:sldId id="271" r:id="rId5"/>
    <p:sldId id="268" r:id="rId6"/>
    <p:sldId id="269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DA80BB34-D853-4A44-9DF3-09EBDC6BC393}">
          <p14:sldIdLst>
            <p14:sldId id="267"/>
          </p14:sldIdLst>
        </p14:section>
        <p14:section name="作品要求&amp;提交方式" id="{D2101F45-967D-40A0-A1B2-D77786D5E8F4}">
          <p14:sldIdLst>
            <p14:sldId id="264"/>
            <p14:sldId id="270"/>
          </p14:sldIdLst>
        </p14:section>
        <p14:section name="重要！大赛介绍页面" id="{E6DCE105-C659-41A6-A16B-06D32DD339E7}">
          <p14:sldIdLst>
            <p14:sldId id="271"/>
          </p14:sldIdLst>
        </p14:section>
        <p14:section name="补充说明" id="{93845506-85BC-484F-BFD8-1E2EFD884872}">
          <p14:sldIdLst>
            <p14:sldId id="268"/>
            <p14:sldId id="269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8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1C22"/>
    <a:srgbClr val="25BC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25" y="58"/>
      </p:cViewPr>
      <p:guideLst>
        <p:guide orient="horz" pos="2205"/>
        <p:guide pos="8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218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297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444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4654213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23D4C8F-ACC0-49EF-894E-F1EC71165D14}"/>
              </a:ext>
            </a:extLst>
          </p:cNvPr>
          <p:cNvSpPr/>
          <p:nvPr userDrawn="1"/>
        </p:nvSpPr>
        <p:spPr>
          <a:xfrm>
            <a:off x="572349" y="780466"/>
            <a:ext cx="11047307" cy="5297075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  <a:effectLst>
            <a:outerShdw dist="1016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9599" tIns="24800" rIns="49599" bIns="24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61338">
              <a:lnSpc>
                <a:spcPct val="120000"/>
              </a:lnSpc>
            </a:pPr>
            <a:endParaRPr lang="zh-CN" altLang="en-US" sz="976">
              <a:solidFill>
                <a:prstClr val="white"/>
              </a:solidFill>
              <a:latin typeface="Arial"/>
              <a:ea typeface="微软雅黑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697B832-E759-40C9-9571-34DD2FBD8446}"/>
              </a:ext>
            </a:extLst>
          </p:cNvPr>
          <p:cNvGrpSpPr/>
          <p:nvPr userDrawn="1"/>
        </p:nvGrpSpPr>
        <p:grpSpPr>
          <a:xfrm>
            <a:off x="1168907" y="547410"/>
            <a:ext cx="2529333" cy="811255"/>
            <a:chOff x="876679" y="527088"/>
            <a:chExt cx="1897001" cy="811254"/>
          </a:xfrm>
        </p:grpSpPr>
        <p:sp>
          <p:nvSpPr>
            <p:cNvPr id="4" name="直角三角形 3">
              <a:extLst>
                <a:ext uri="{FF2B5EF4-FFF2-40B4-BE49-F238E27FC236}">
                  <a16:creationId xmlns:a16="http://schemas.microsoft.com/office/drawing/2014/main" id="{8CA4AD1E-9035-4304-817F-D49FDFBFB8F0}"/>
                </a:ext>
              </a:extLst>
            </p:cNvPr>
            <p:cNvSpPr/>
            <p:nvPr/>
          </p:nvSpPr>
          <p:spPr>
            <a:xfrm flipH="1">
              <a:off x="876679" y="555909"/>
              <a:ext cx="106136" cy="190654"/>
            </a:xfrm>
            <a:prstGeom prst="rtTriangle">
              <a:avLst/>
            </a:prstGeom>
            <a:solidFill>
              <a:srgbClr val="656B6E"/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9599" tIns="24800" rIns="49599" bIns="24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61338">
                <a:lnSpc>
                  <a:spcPct val="120000"/>
                </a:lnSpc>
              </a:pPr>
              <a:endParaRPr lang="zh-CN" altLang="en-US" sz="976" dirty="0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43E1BCA-5ECB-43F0-AE4A-35946797788C}"/>
                </a:ext>
              </a:extLst>
            </p:cNvPr>
            <p:cNvSpPr/>
            <p:nvPr/>
          </p:nvSpPr>
          <p:spPr>
            <a:xfrm>
              <a:off x="990053" y="527088"/>
              <a:ext cx="1783627" cy="811254"/>
            </a:xfrm>
            <a:prstGeom prst="rect">
              <a:avLst/>
            </a:prstGeom>
            <a:solidFill>
              <a:srgbClr val="808C94"/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9599" tIns="24800" rIns="49599" bIns="24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61338">
                <a:lnSpc>
                  <a:spcPct val="120000"/>
                </a:lnSpc>
              </a:pPr>
              <a:endParaRPr lang="zh-CN" altLang="en-US" sz="976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B86CCDDB-46E0-4506-82D2-EB4A463D6955}"/>
              </a:ext>
            </a:extLst>
          </p:cNvPr>
          <p:cNvGrpSpPr/>
          <p:nvPr userDrawn="1"/>
        </p:nvGrpSpPr>
        <p:grpSpPr>
          <a:xfrm>
            <a:off x="4718231" y="6323884"/>
            <a:ext cx="3019698" cy="361855"/>
            <a:chOff x="3336324" y="6323884"/>
            <a:chExt cx="3019698" cy="361855"/>
          </a:xfrm>
        </p:grpSpPr>
        <p:grpSp>
          <p:nvGrpSpPr>
            <p:cNvPr id="21" name="PA_组合 2">
              <a:extLst>
                <a:ext uri="{FF2B5EF4-FFF2-40B4-BE49-F238E27FC236}">
                  <a16:creationId xmlns:a16="http://schemas.microsoft.com/office/drawing/2014/main" id="{A315260C-0BF2-4EAF-ADA2-5B777D0FEC07}"/>
                </a:ext>
              </a:extLst>
            </p:cNvPr>
            <p:cNvGrpSpPr/>
            <p:nvPr userDrawn="1">
              <p:custDataLst>
                <p:tags r:id="rId1"/>
              </p:custDataLst>
            </p:nvPr>
          </p:nvGrpSpPr>
          <p:grpSpPr>
            <a:xfrm>
              <a:off x="3336324" y="6388864"/>
              <a:ext cx="736171" cy="263181"/>
              <a:chOff x="9668623" y="5462875"/>
              <a:chExt cx="2145277" cy="766937"/>
            </a:xfrm>
            <a:solidFill>
              <a:srgbClr val="BB1C22"/>
            </a:solidFill>
          </p:grpSpPr>
          <p:sp>
            <p:nvSpPr>
              <p:cNvPr id="22" name="Freeform 51">
                <a:extLst>
                  <a:ext uri="{FF2B5EF4-FFF2-40B4-BE49-F238E27FC236}">
                    <a16:creationId xmlns:a16="http://schemas.microsoft.com/office/drawing/2014/main" id="{1DA26C2C-9DCE-4F65-875D-1D48CF49D0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91431" y="5484328"/>
                <a:ext cx="445145" cy="745484"/>
              </a:xfrm>
              <a:custGeom>
                <a:avLst/>
                <a:gdLst>
                  <a:gd name="T0" fmla="*/ 83 w 83"/>
                  <a:gd name="T1" fmla="*/ 46 h 139"/>
                  <a:gd name="T2" fmla="*/ 50 w 83"/>
                  <a:gd name="T3" fmla="*/ 46 h 139"/>
                  <a:gd name="T4" fmla="*/ 50 w 83"/>
                  <a:gd name="T5" fmla="*/ 0 h 139"/>
                  <a:gd name="T6" fmla="*/ 33 w 83"/>
                  <a:gd name="T7" fmla="*/ 0 h 139"/>
                  <a:gd name="T8" fmla="*/ 33 w 83"/>
                  <a:gd name="T9" fmla="*/ 46 h 139"/>
                  <a:gd name="T10" fmla="*/ 0 w 83"/>
                  <a:gd name="T11" fmla="*/ 46 h 139"/>
                  <a:gd name="T12" fmla="*/ 0 w 83"/>
                  <a:gd name="T13" fmla="*/ 62 h 139"/>
                  <a:gd name="T14" fmla="*/ 33 w 83"/>
                  <a:gd name="T15" fmla="*/ 62 h 139"/>
                  <a:gd name="T16" fmla="*/ 33 w 83"/>
                  <a:gd name="T17" fmla="*/ 139 h 139"/>
                  <a:gd name="T18" fmla="*/ 50 w 83"/>
                  <a:gd name="T19" fmla="*/ 139 h 139"/>
                  <a:gd name="T20" fmla="*/ 50 w 83"/>
                  <a:gd name="T21" fmla="*/ 62 h 139"/>
                  <a:gd name="T22" fmla="*/ 83 w 83"/>
                  <a:gd name="T23" fmla="*/ 62 h 139"/>
                  <a:gd name="T24" fmla="*/ 83 w 83"/>
                  <a:gd name="T25" fmla="*/ 46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3" h="139">
                    <a:moveTo>
                      <a:pt x="83" y="46"/>
                    </a:moveTo>
                    <a:lnTo>
                      <a:pt x="50" y="46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33" y="46"/>
                    </a:lnTo>
                    <a:lnTo>
                      <a:pt x="0" y="46"/>
                    </a:lnTo>
                    <a:lnTo>
                      <a:pt x="0" y="62"/>
                    </a:lnTo>
                    <a:lnTo>
                      <a:pt x="33" y="62"/>
                    </a:lnTo>
                    <a:lnTo>
                      <a:pt x="33" y="139"/>
                    </a:lnTo>
                    <a:lnTo>
                      <a:pt x="50" y="139"/>
                    </a:lnTo>
                    <a:lnTo>
                      <a:pt x="50" y="62"/>
                    </a:lnTo>
                    <a:lnTo>
                      <a:pt x="83" y="62"/>
                    </a:lnTo>
                    <a:lnTo>
                      <a:pt x="83" y="4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83"/>
                <a:endParaRPr lang="zh-CN" altLang="en-US" sz="1351">
                  <a:solidFill>
                    <a:prstClr val="black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23" name="Freeform 52">
                <a:extLst>
                  <a:ext uri="{FF2B5EF4-FFF2-40B4-BE49-F238E27FC236}">
                    <a16:creationId xmlns:a16="http://schemas.microsoft.com/office/drawing/2014/main" id="{1FB13653-45E6-4D11-BCC2-9B24CF0307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80366" y="5489691"/>
                <a:ext cx="268160" cy="740120"/>
              </a:xfrm>
              <a:custGeom>
                <a:avLst/>
                <a:gdLst>
                  <a:gd name="T0" fmla="*/ 0 w 50"/>
                  <a:gd name="T1" fmla="*/ 0 h 138"/>
                  <a:gd name="T2" fmla="*/ 0 w 50"/>
                  <a:gd name="T3" fmla="*/ 13 h 138"/>
                  <a:gd name="T4" fmla="*/ 0 w 50"/>
                  <a:gd name="T5" fmla="*/ 124 h 138"/>
                  <a:gd name="T6" fmla="*/ 0 w 50"/>
                  <a:gd name="T7" fmla="*/ 138 h 138"/>
                  <a:gd name="T8" fmla="*/ 14 w 50"/>
                  <a:gd name="T9" fmla="*/ 138 h 138"/>
                  <a:gd name="T10" fmla="*/ 35 w 50"/>
                  <a:gd name="T11" fmla="*/ 138 h 138"/>
                  <a:gd name="T12" fmla="*/ 50 w 50"/>
                  <a:gd name="T13" fmla="*/ 138 h 138"/>
                  <a:gd name="T14" fmla="*/ 50 w 50"/>
                  <a:gd name="T15" fmla="*/ 124 h 138"/>
                  <a:gd name="T16" fmla="*/ 50 w 50"/>
                  <a:gd name="T17" fmla="*/ 13 h 138"/>
                  <a:gd name="T18" fmla="*/ 50 w 50"/>
                  <a:gd name="T19" fmla="*/ 0 h 138"/>
                  <a:gd name="T20" fmla="*/ 50 w 50"/>
                  <a:gd name="T21" fmla="*/ 0 h 138"/>
                  <a:gd name="T22" fmla="*/ 0 w 50"/>
                  <a:gd name="T23" fmla="*/ 0 h 138"/>
                  <a:gd name="T24" fmla="*/ 0 w 50"/>
                  <a:gd name="T25" fmla="*/ 0 h 138"/>
                  <a:gd name="T26" fmla="*/ 35 w 50"/>
                  <a:gd name="T27" fmla="*/ 124 h 138"/>
                  <a:gd name="T28" fmla="*/ 14 w 50"/>
                  <a:gd name="T29" fmla="*/ 124 h 138"/>
                  <a:gd name="T30" fmla="*/ 14 w 50"/>
                  <a:gd name="T31" fmla="*/ 13 h 138"/>
                  <a:gd name="T32" fmla="*/ 35 w 50"/>
                  <a:gd name="T33" fmla="*/ 13 h 138"/>
                  <a:gd name="T34" fmla="*/ 35 w 50"/>
                  <a:gd name="T35" fmla="*/ 124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0" h="138">
                    <a:moveTo>
                      <a:pt x="0" y="0"/>
                    </a:moveTo>
                    <a:lnTo>
                      <a:pt x="0" y="13"/>
                    </a:lnTo>
                    <a:lnTo>
                      <a:pt x="0" y="124"/>
                    </a:lnTo>
                    <a:lnTo>
                      <a:pt x="0" y="138"/>
                    </a:lnTo>
                    <a:lnTo>
                      <a:pt x="14" y="138"/>
                    </a:lnTo>
                    <a:lnTo>
                      <a:pt x="35" y="138"/>
                    </a:lnTo>
                    <a:lnTo>
                      <a:pt x="50" y="138"/>
                    </a:lnTo>
                    <a:lnTo>
                      <a:pt x="50" y="124"/>
                    </a:lnTo>
                    <a:lnTo>
                      <a:pt x="50" y="13"/>
                    </a:lnTo>
                    <a:lnTo>
                      <a:pt x="50" y="0"/>
                    </a:lnTo>
                    <a:lnTo>
                      <a:pt x="5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35" y="124"/>
                    </a:moveTo>
                    <a:lnTo>
                      <a:pt x="14" y="124"/>
                    </a:lnTo>
                    <a:lnTo>
                      <a:pt x="14" y="13"/>
                    </a:lnTo>
                    <a:lnTo>
                      <a:pt x="35" y="13"/>
                    </a:lnTo>
                    <a:lnTo>
                      <a:pt x="35" y="1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83"/>
                <a:endParaRPr lang="zh-CN" altLang="en-US" sz="1351">
                  <a:solidFill>
                    <a:prstClr val="black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26" name="Freeform 53">
                <a:extLst>
                  <a:ext uri="{FF2B5EF4-FFF2-40B4-BE49-F238E27FC236}">
                    <a16:creationId xmlns:a16="http://schemas.microsoft.com/office/drawing/2014/main" id="{306BEB0A-B8ED-410C-8F50-5D5102CF64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91431" y="5484328"/>
                <a:ext cx="445145" cy="745484"/>
              </a:xfrm>
              <a:custGeom>
                <a:avLst/>
                <a:gdLst>
                  <a:gd name="T0" fmla="*/ 83 w 83"/>
                  <a:gd name="T1" fmla="*/ 46 h 139"/>
                  <a:gd name="T2" fmla="*/ 50 w 83"/>
                  <a:gd name="T3" fmla="*/ 46 h 139"/>
                  <a:gd name="T4" fmla="*/ 50 w 83"/>
                  <a:gd name="T5" fmla="*/ 0 h 139"/>
                  <a:gd name="T6" fmla="*/ 33 w 83"/>
                  <a:gd name="T7" fmla="*/ 0 h 139"/>
                  <a:gd name="T8" fmla="*/ 33 w 83"/>
                  <a:gd name="T9" fmla="*/ 46 h 139"/>
                  <a:gd name="T10" fmla="*/ 0 w 83"/>
                  <a:gd name="T11" fmla="*/ 46 h 139"/>
                  <a:gd name="T12" fmla="*/ 0 w 83"/>
                  <a:gd name="T13" fmla="*/ 62 h 139"/>
                  <a:gd name="T14" fmla="*/ 33 w 83"/>
                  <a:gd name="T15" fmla="*/ 62 h 139"/>
                  <a:gd name="T16" fmla="*/ 33 w 83"/>
                  <a:gd name="T17" fmla="*/ 139 h 139"/>
                  <a:gd name="T18" fmla="*/ 50 w 83"/>
                  <a:gd name="T19" fmla="*/ 139 h 139"/>
                  <a:gd name="T20" fmla="*/ 50 w 83"/>
                  <a:gd name="T21" fmla="*/ 62 h 139"/>
                  <a:gd name="T22" fmla="*/ 83 w 83"/>
                  <a:gd name="T23" fmla="*/ 62 h 139"/>
                  <a:gd name="T24" fmla="*/ 83 w 83"/>
                  <a:gd name="T25" fmla="*/ 46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3" h="139">
                    <a:moveTo>
                      <a:pt x="83" y="46"/>
                    </a:moveTo>
                    <a:lnTo>
                      <a:pt x="50" y="46"/>
                    </a:lnTo>
                    <a:lnTo>
                      <a:pt x="50" y="0"/>
                    </a:lnTo>
                    <a:lnTo>
                      <a:pt x="33" y="0"/>
                    </a:lnTo>
                    <a:lnTo>
                      <a:pt x="33" y="46"/>
                    </a:lnTo>
                    <a:lnTo>
                      <a:pt x="0" y="46"/>
                    </a:lnTo>
                    <a:lnTo>
                      <a:pt x="0" y="62"/>
                    </a:lnTo>
                    <a:lnTo>
                      <a:pt x="33" y="62"/>
                    </a:lnTo>
                    <a:lnTo>
                      <a:pt x="33" y="139"/>
                    </a:lnTo>
                    <a:lnTo>
                      <a:pt x="50" y="139"/>
                    </a:lnTo>
                    <a:lnTo>
                      <a:pt x="50" y="62"/>
                    </a:lnTo>
                    <a:lnTo>
                      <a:pt x="83" y="62"/>
                    </a:lnTo>
                    <a:lnTo>
                      <a:pt x="83" y="4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83"/>
                <a:endParaRPr lang="zh-CN" altLang="en-US" sz="1351">
                  <a:solidFill>
                    <a:prstClr val="black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27" name="Freeform 54">
                <a:extLst>
                  <a:ext uri="{FF2B5EF4-FFF2-40B4-BE49-F238E27FC236}">
                    <a16:creationId xmlns:a16="http://schemas.microsoft.com/office/drawing/2014/main" id="{21D1DCD2-BC9B-4C79-B5B2-D50A9BB818B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80366" y="5489691"/>
                <a:ext cx="268160" cy="740120"/>
              </a:xfrm>
              <a:custGeom>
                <a:avLst/>
                <a:gdLst>
                  <a:gd name="T0" fmla="*/ 0 w 50"/>
                  <a:gd name="T1" fmla="*/ 0 h 138"/>
                  <a:gd name="T2" fmla="*/ 0 w 50"/>
                  <a:gd name="T3" fmla="*/ 13 h 138"/>
                  <a:gd name="T4" fmla="*/ 0 w 50"/>
                  <a:gd name="T5" fmla="*/ 124 h 138"/>
                  <a:gd name="T6" fmla="*/ 0 w 50"/>
                  <a:gd name="T7" fmla="*/ 138 h 138"/>
                  <a:gd name="T8" fmla="*/ 14 w 50"/>
                  <a:gd name="T9" fmla="*/ 138 h 138"/>
                  <a:gd name="T10" fmla="*/ 35 w 50"/>
                  <a:gd name="T11" fmla="*/ 138 h 138"/>
                  <a:gd name="T12" fmla="*/ 50 w 50"/>
                  <a:gd name="T13" fmla="*/ 138 h 138"/>
                  <a:gd name="T14" fmla="*/ 50 w 50"/>
                  <a:gd name="T15" fmla="*/ 124 h 138"/>
                  <a:gd name="T16" fmla="*/ 50 w 50"/>
                  <a:gd name="T17" fmla="*/ 13 h 138"/>
                  <a:gd name="T18" fmla="*/ 50 w 50"/>
                  <a:gd name="T19" fmla="*/ 0 h 138"/>
                  <a:gd name="T20" fmla="*/ 50 w 50"/>
                  <a:gd name="T21" fmla="*/ 0 h 138"/>
                  <a:gd name="T22" fmla="*/ 0 w 50"/>
                  <a:gd name="T23" fmla="*/ 0 h 138"/>
                  <a:gd name="T24" fmla="*/ 0 w 50"/>
                  <a:gd name="T25" fmla="*/ 0 h 138"/>
                  <a:gd name="T26" fmla="*/ 35 w 50"/>
                  <a:gd name="T27" fmla="*/ 124 h 138"/>
                  <a:gd name="T28" fmla="*/ 14 w 50"/>
                  <a:gd name="T29" fmla="*/ 124 h 138"/>
                  <a:gd name="T30" fmla="*/ 14 w 50"/>
                  <a:gd name="T31" fmla="*/ 13 h 138"/>
                  <a:gd name="T32" fmla="*/ 35 w 50"/>
                  <a:gd name="T33" fmla="*/ 13 h 138"/>
                  <a:gd name="T34" fmla="*/ 35 w 50"/>
                  <a:gd name="T35" fmla="*/ 124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0" h="138">
                    <a:moveTo>
                      <a:pt x="0" y="0"/>
                    </a:moveTo>
                    <a:lnTo>
                      <a:pt x="0" y="13"/>
                    </a:lnTo>
                    <a:lnTo>
                      <a:pt x="0" y="124"/>
                    </a:lnTo>
                    <a:lnTo>
                      <a:pt x="0" y="138"/>
                    </a:lnTo>
                    <a:lnTo>
                      <a:pt x="14" y="138"/>
                    </a:lnTo>
                    <a:lnTo>
                      <a:pt x="35" y="138"/>
                    </a:lnTo>
                    <a:lnTo>
                      <a:pt x="50" y="138"/>
                    </a:lnTo>
                    <a:lnTo>
                      <a:pt x="50" y="124"/>
                    </a:lnTo>
                    <a:lnTo>
                      <a:pt x="50" y="13"/>
                    </a:lnTo>
                    <a:lnTo>
                      <a:pt x="50" y="0"/>
                    </a:lnTo>
                    <a:lnTo>
                      <a:pt x="5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35" y="124"/>
                    </a:moveTo>
                    <a:lnTo>
                      <a:pt x="14" y="124"/>
                    </a:lnTo>
                    <a:lnTo>
                      <a:pt x="14" y="13"/>
                    </a:lnTo>
                    <a:lnTo>
                      <a:pt x="35" y="13"/>
                    </a:lnTo>
                    <a:lnTo>
                      <a:pt x="35" y="1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83"/>
                <a:endParaRPr lang="zh-CN" altLang="en-US" sz="1351">
                  <a:solidFill>
                    <a:prstClr val="black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28" name="Freeform 55">
                <a:extLst>
                  <a:ext uri="{FF2B5EF4-FFF2-40B4-BE49-F238E27FC236}">
                    <a16:creationId xmlns:a16="http://schemas.microsoft.com/office/drawing/2014/main" id="{39319923-E9DA-4BB3-8986-BBD08904CF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47509" y="5489691"/>
                <a:ext cx="316428" cy="740120"/>
              </a:xfrm>
              <a:custGeom>
                <a:avLst/>
                <a:gdLst>
                  <a:gd name="T0" fmla="*/ 59 w 59"/>
                  <a:gd name="T1" fmla="*/ 93 h 138"/>
                  <a:gd name="T2" fmla="*/ 59 w 59"/>
                  <a:gd name="T3" fmla="*/ 93 h 138"/>
                  <a:gd name="T4" fmla="*/ 59 w 59"/>
                  <a:gd name="T5" fmla="*/ 0 h 138"/>
                  <a:gd name="T6" fmla="*/ 43 w 59"/>
                  <a:gd name="T7" fmla="*/ 0 h 138"/>
                  <a:gd name="T8" fmla="*/ 43 w 59"/>
                  <a:gd name="T9" fmla="*/ 88 h 138"/>
                  <a:gd name="T10" fmla="*/ 0 w 59"/>
                  <a:gd name="T11" fmla="*/ 138 h 138"/>
                  <a:gd name="T12" fmla="*/ 22 w 59"/>
                  <a:gd name="T13" fmla="*/ 138 h 138"/>
                  <a:gd name="T14" fmla="*/ 59 w 59"/>
                  <a:gd name="T15" fmla="*/ 93 h 138"/>
                  <a:gd name="T16" fmla="*/ 59 w 59"/>
                  <a:gd name="T17" fmla="*/ 93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9" h="138">
                    <a:moveTo>
                      <a:pt x="59" y="93"/>
                    </a:moveTo>
                    <a:lnTo>
                      <a:pt x="59" y="93"/>
                    </a:lnTo>
                    <a:lnTo>
                      <a:pt x="59" y="0"/>
                    </a:lnTo>
                    <a:lnTo>
                      <a:pt x="43" y="0"/>
                    </a:lnTo>
                    <a:lnTo>
                      <a:pt x="43" y="88"/>
                    </a:lnTo>
                    <a:lnTo>
                      <a:pt x="0" y="138"/>
                    </a:lnTo>
                    <a:lnTo>
                      <a:pt x="22" y="138"/>
                    </a:lnTo>
                    <a:lnTo>
                      <a:pt x="59" y="93"/>
                    </a:lnTo>
                    <a:lnTo>
                      <a:pt x="59" y="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83"/>
                <a:endParaRPr lang="zh-CN" altLang="en-US" sz="1351">
                  <a:solidFill>
                    <a:prstClr val="black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29" name="Freeform 56">
                <a:extLst>
                  <a:ext uri="{FF2B5EF4-FFF2-40B4-BE49-F238E27FC236}">
                    <a16:creationId xmlns:a16="http://schemas.microsoft.com/office/drawing/2014/main" id="{2216833F-463E-48C1-863A-EA9BD7ADD0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37121" y="5999195"/>
                <a:ext cx="252070" cy="230617"/>
              </a:xfrm>
              <a:custGeom>
                <a:avLst/>
                <a:gdLst>
                  <a:gd name="T0" fmla="*/ 9 w 47"/>
                  <a:gd name="T1" fmla="*/ 0 h 43"/>
                  <a:gd name="T2" fmla="*/ 0 w 47"/>
                  <a:gd name="T3" fmla="*/ 11 h 43"/>
                  <a:gd name="T4" fmla="*/ 27 w 47"/>
                  <a:gd name="T5" fmla="*/ 43 h 43"/>
                  <a:gd name="T6" fmla="*/ 47 w 47"/>
                  <a:gd name="T7" fmla="*/ 43 h 43"/>
                  <a:gd name="T8" fmla="*/ 9 w 47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43">
                    <a:moveTo>
                      <a:pt x="9" y="0"/>
                    </a:moveTo>
                    <a:lnTo>
                      <a:pt x="0" y="11"/>
                    </a:lnTo>
                    <a:lnTo>
                      <a:pt x="27" y="43"/>
                    </a:lnTo>
                    <a:lnTo>
                      <a:pt x="47" y="43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83"/>
                <a:endParaRPr lang="zh-CN" altLang="en-US" sz="1351">
                  <a:solidFill>
                    <a:prstClr val="black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30" name="Rectangle 57">
                <a:extLst>
                  <a:ext uri="{FF2B5EF4-FFF2-40B4-BE49-F238E27FC236}">
                    <a16:creationId xmlns:a16="http://schemas.microsoft.com/office/drawing/2014/main" id="{86222ECA-BCD5-4916-9AA0-FD440F535B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68623" y="5800756"/>
                <a:ext cx="91174" cy="42905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83"/>
                <a:endParaRPr lang="zh-CN" altLang="en-US" sz="1351">
                  <a:solidFill>
                    <a:prstClr val="black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31" name="Rectangle 58">
                <a:extLst>
                  <a:ext uri="{FF2B5EF4-FFF2-40B4-BE49-F238E27FC236}">
                    <a16:creationId xmlns:a16="http://schemas.microsoft.com/office/drawing/2014/main" id="{E36AD84B-64DD-4868-92C4-7A8CCBA36F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17231" y="5489691"/>
                <a:ext cx="80448" cy="4183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83"/>
                <a:endParaRPr lang="zh-CN" altLang="en-US" sz="1351">
                  <a:solidFill>
                    <a:prstClr val="black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32" name="Rectangle 59">
                <a:extLst>
                  <a:ext uri="{FF2B5EF4-FFF2-40B4-BE49-F238E27FC236}">
                    <a16:creationId xmlns:a16="http://schemas.microsoft.com/office/drawing/2014/main" id="{EFD3F554-6E71-4AC5-9BCA-DD8AF04D63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3659" y="5489691"/>
                <a:ext cx="85811" cy="4183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83"/>
                <a:endParaRPr lang="zh-CN" altLang="en-US" sz="1351">
                  <a:solidFill>
                    <a:prstClr val="black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33" name="Freeform 60">
                <a:extLst>
                  <a:ext uri="{FF2B5EF4-FFF2-40B4-BE49-F238E27FC236}">
                    <a16:creationId xmlns:a16="http://schemas.microsoft.com/office/drawing/2014/main" id="{D5294EA9-0EAA-4160-8361-D7C5F3A584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68623" y="5489691"/>
                <a:ext cx="278886" cy="740120"/>
              </a:xfrm>
              <a:custGeom>
                <a:avLst/>
                <a:gdLst>
                  <a:gd name="T0" fmla="*/ 52 w 52"/>
                  <a:gd name="T1" fmla="*/ 92 h 138"/>
                  <a:gd name="T2" fmla="*/ 52 w 52"/>
                  <a:gd name="T3" fmla="*/ 78 h 138"/>
                  <a:gd name="T4" fmla="*/ 45 w 52"/>
                  <a:gd name="T5" fmla="*/ 78 h 138"/>
                  <a:gd name="T6" fmla="*/ 45 w 52"/>
                  <a:gd name="T7" fmla="*/ 49 h 138"/>
                  <a:gd name="T8" fmla="*/ 52 w 52"/>
                  <a:gd name="T9" fmla="*/ 49 h 138"/>
                  <a:gd name="T10" fmla="*/ 52 w 52"/>
                  <a:gd name="T11" fmla="*/ 35 h 138"/>
                  <a:gd name="T12" fmla="*/ 45 w 52"/>
                  <a:gd name="T13" fmla="*/ 35 h 138"/>
                  <a:gd name="T14" fmla="*/ 45 w 52"/>
                  <a:gd name="T15" fmla="*/ 13 h 138"/>
                  <a:gd name="T16" fmla="*/ 52 w 52"/>
                  <a:gd name="T17" fmla="*/ 13 h 138"/>
                  <a:gd name="T18" fmla="*/ 52 w 52"/>
                  <a:gd name="T19" fmla="*/ 0 h 138"/>
                  <a:gd name="T20" fmla="*/ 45 w 52"/>
                  <a:gd name="T21" fmla="*/ 0 h 138"/>
                  <a:gd name="T22" fmla="*/ 29 w 52"/>
                  <a:gd name="T23" fmla="*/ 0 h 138"/>
                  <a:gd name="T24" fmla="*/ 0 w 52"/>
                  <a:gd name="T25" fmla="*/ 0 h 138"/>
                  <a:gd name="T26" fmla="*/ 0 w 52"/>
                  <a:gd name="T27" fmla="*/ 13 h 138"/>
                  <a:gd name="T28" fmla="*/ 29 w 52"/>
                  <a:gd name="T29" fmla="*/ 13 h 138"/>
                  <a:gd name="T30" fmla="*/ 29 w 52"/>
                  <a:gd name="T31" fmla="*/ 35 h 138"/>
                  <a:gd name="T32" fmla="*/ 0 w 52"/>
                  <a:gd name="T33" fmla="*/ 35 h 138"/>
                  <a:gd name="T34" fmla="*/ 0 w 52"/>
                  <a:gd name="T35" fmla="*/ 49 h 138"/>
                  <a:gd name="T36" fmla="*/ 29 w 52"/>
                  <a:gd name="T37" fmla="*/ 49 h 138"/>
                  <a:gd name="T38" fmla="*/ 29 w 52"/>
                  <a:gd name="T39" fmla="*/ 78 h 138"/>
                  <a:gd name="T40" fmla="*/ 29 w 52"/>
                  <a:gd name="T41" fmla="*/ 92 h 138"/>
                  <a:gd name="T42" fmla="*/ 29 w 52"/>
                  <a:gd name="T43" fmla="*/ 138 h 138"/>
                  <a:gd name="T44" fmla="*/ 45 w 52"/>
                  <a:gd name="T45" fmla="*/ 138 h 138"/>
                  <a:gd name="T46" fmla="*/ 45 w 52"/>
                  <a:gd name="T47" fmla="*/ 92 h 138"/>
                  <a:gd name="T48" fmla="*/ 52 w 52"/>
                  <a:gd name="T49" fmla="*/ 9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2" h="138">
                    <a:moveTo>
                      <a:pt x="52" y="92"/>
                    </a:moveTo>
                    <a:lnTo>
                      <a:pt x="52" y="78"/>
                    </a:lnTo>
                    <a:lnTo>
                      <a:pt x="45" y="78"/>
                    </a:lnTo>
                    <a:lnTo>
                      <a:pt x="45" y="49"/>
                    </a:lnTo>
                    <a:lnTo>
                      <a:pt x="52" y="49"/>
                    </a:lnTo>
                    <a:lnTo>
                      <a:pt x="52" y="35"/>
                    </a:lnTo>
                    <a:lnTo>
                      <a:pt x="45" y="35"/>
                    </a:lnTo>
                    <a:lnTo>
                      <a:pt x="45" y="13"/>
                    </a:lnTo>
                    <a:lnTo>
                      <a:pt x="52" y="13"/>
                    </a:lnTo>
                    <a:lnTo>
                      <a:pt x="52" y="0"/>
                    </a:lnTo>
                    <a:lnTo>
                      <a:pt x="45" y="0"/>
                    </a:lnTo>
                    <a:lnTo>
                      <a:pt x="29" y="0"/>
                    </a:lnTo>
                    <a:lnTo>
                      <a:pt x="0" y="0"/>
                    </a:lnTo>
                    <a:lnTo>
                      <a:pt x="0" y="13"/>
                    </a:lnTo>
                    <a:lnTo>
                      <a:pt x="29" y="13"/>
                    </a:lnTo>
                    <a:lnTo>
                      <a:pt x="29" y="35"/>
                    </a:lnTo>
                    <a:lnTo>
                      <a:pt x="0" y="35"/>
                    </a:lnTo>
                    <a:lnTo>
                      <a:pt x="0" y="49"/>
                    </a:lnTo>
                    <a:lnTo>
                      <a:pt x="29" y="49"/>
                    </a:lnTo>
                    <a:lnTo>
                      <a:pt x="29" y="78"/>
                    </a:lnTo>
                    <a:lnTo>
                      <a:pt x="29" y="92"/>
                    </a:lnTo>
                    <a:lnTo>
                      <a:pt x="29" y="138"/>
                    </a:lnTo>
                    <a:lnTo>
                      <a:pt x="45" y="138"/>
                    </a:lnTo>
                    <a:lnTo>
                      <a:pt x="45" y="92"/>
                    </a:lnTo>
                    <a:lnTo>
                      <a:pt x="52" y="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83"/>
                <a:endParaRPr lang="zh-CN" altLang="en-US" sz="1351">
                  <a:solidFill>
                    <a:prstClr val="black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34" name="Freeform 61">
                <a:extLst>
                  <a:ext uri="{FF2B5EF4-FFF2-40B4-BE49-F238E27FC236}">
                    <a16:creationId xmlns:a16="http://schemas.microsoft.com/office/drawing/2014/main" id="{753CF6CC-5791-46CC-9B56-4614471036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438477" y="5462875"/>
                <a:ext cx="375423" cy="386150"/>
              </a:xfrm>
              <a:custGeom>
                <a:avLst/>
                <a:gdLst>
                  <a:gd name="T0" fmla="*/ 26 w 51"/>
                  <a:gd name="T1" fmla="*/ 52 h 52"/>
                  <a:gd name="T2" fmla="*/ 7 w 51"/>
                  <a:gd name="T3" fmla="*/ 44 h 52"/>
                  <a:gd name="T4" fmla="*/ 0 w 51"/>
                  <a:gd name="T5" fmla="*/ 26 h 52"/>
                  <a:gd name="T6" fmla="*/ 7 w 51"/>
                  <a:gd name="T7" fmla="*/ 8 h 52"/>
                  <a:gd name="T8" fmla="*/ 26 w 51"/>
                  <a:gd name="T9" fmla="*/ 0 h 52"/>
                  <a:gd name="T10" fmla="*/ 44 w 51"/>
                  <a:gd name="T11" fmla="*/ 8 h 52"/>
                  <a:gd name="T12" fmla="*/ 51 w 51"/>
                  <a:gd name="T13" fmla="*/ 26 h 52"/>
                  <a:gd name="T14" fmla="*/ 44 w 51"/>
                  <a:gd name="T15" fmla="*/ 44 h 52"/>
                  <a:gd name="T16" fmla="*/ 26 w 51"/>
                  <a:gd name="T17" fmla="*/ 52 h 52"/>
                  <a:gd name="T18" fmla="*/ 26 w 51"/>
                  <a:gd name="T19" fmla="*/ 4 h 52"/>
                  <a:gd name="T20" fmla="*/ 10 w 51"/>
                  <a:gd name="T21" fmla="*/ 11 h 52"/>
                  <a:gd name="T22" fmla="*/ 4 w 51"/>
                  <a:gd name="T23" fmla="*/ 26 h 52"/>
                  <a:gd name="T24" fmla="*/ 10 w 51"/>
                  <a:gd name="T25" fmla="*/ 41 h 52"/>
                  <a:gd name="T26" fmla="*/ 26 w 51"/>
                  <a:gd name="T27" fmla="*/ 48 h 52"/>
                  <a:gd name="T28" fmla="*/ 41 w 51"/>
                  <a:gd name="T29" fmla="*/ 41 h 52"/>
                  <a:gd name="T30" fmla="*/ 47 w 51"/>
                  <a:gd name="T31" fmla="*/ 26 h 52"/>
                  <a:gd name="T32" fmla="*/ 41 w 51"/>
                  <a:gd name="T33" fmla="*/ 11 h 52"/>
                  <a:gd name="T34" fmla="*/ 26 w 51"/>
                  <a:gd name="T35" fmla="*/ 4 h 52"/>
                  <a:gd name="T36" fmla="*/ 38 w 51"/>
                  <a:gd name="T37" fmla="*/ 42 h 52"/>
                  <a:gd name="T38" fmla="*/ 32 w 51"/>
                  <a:gd name="T39" fmla="*/ 42 h 52"/>
                  <a:gd name="T40" fmla="*/ 29 w 51"/>
                  <a:gd name="T41" fmla="*/ 34 h 52"/>
                  <a:gd name="T42" fmla="*/ 23 w 51"/>
                  <a:gd name="T43" fmla="*/ 28 h 52"/>
                  <a:gd name="T44" fmla="*/ 21 w 51"/>
                  <a:gd name="T45" fmla="*/ 28 h 52"/>
                  <a:gd name="T46" fmla="*/ 21 w 51"/>
                  <a:gd name="T47" fmla="*/ 42 h 52"/>
                  <a:gd name="T48" fmla="*/ 15 w 51"/>
                  <a:gd name="T49" fmla="*/ 42 h 52"/>
                  <a:gd name="T50" fmla="*/ 15 w 51"/>
                  <a:gd name="T51" fmla="*/ 9 h 52"/>
                  <a:gd name="T52" fmla="*/ 25 w 51"/>
                  <a:gd name="T53" fmla="*/ 9 h 52"/>
                  <a:gd name="T54" fmla="*/ 34 w 51"/>
                  <a:gd name="T55" fmla="*/ 12 h 52"/>
                  <a:gd name="T56" fmla="*/ 37 w 51"/>
                  <a:gd name="T57" fmla="*/ 18 h 52"/>
                  <a:gd name="T58" fmla="*/ 35 w 51"/>
                  <a:gd name="T59" fmla="*/ 24 h 52"/>
                  <a:gd name="T60" fmla="*/ 28 w 51"/>
                  <a:gd name="T61" fmla="*/ 27 h 52"/>
                  <a:gd name="T62" fmla="*/ 28 w 51"/>
                  <a:gd name="T63" fmla="*/ 27 h 52"/>
                  <a:gd name="T64" fmla="*/ 34 w 51"/>
                  <a:gd name="T65" fmla="*/ 33 h 52"/>
                  <a:gd name="T66" fmla="*/ 38 w 51"/>
                  <a:gd name="T67" fmla="*/ 42 h 52"/>
                  <a:gd name="T68" fmla="*/ 21 w 51"/>
                  <a:gd name="T69" fmla="*/ 14 h 52"/>
                  <a:gd name="T70" fmla="*/ 21 w 51"/>
                  <a:gd name="T71" fmla="*/ 24 h 52"/>
                  <a:gd name="T72" fmla="*/ 25 w 51"/>
                  <a:gd name="T73" fmla="*/ 24 h 52"/>
                  <a:gd name="T74" fmla="*/ 31 w 51"/>
                  <a:gd name="T75" fmla="*/ 19 h 52"/>
                  <a:gd name="T76" fmla="*/ 30 w 51"/>
                  <a:gd name="T77" fmla="*/ 15 h 52"/>
                  <a:gd name="T78" fmla="*/ 24 w 51"/>
                  <a:gd name="T79" fmla="*/ 14 h 52"/>
                  <a:gd name="T80" fmla="*/ 21 w 51"/>
                  <a:gd name="T81" fmla="*/ 1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51" h="52">
                    <a:moveTo>
                      <a:pt x="26" y="52"/>
                    </a:moveTo>
                    <a:cubicBezTo>
                      <a:pt x="18" y="52"/>
                      <a:pt x="12" y="49"/>
                      <a:pt x="7" y="44"/>
                    </a:cubicBezTo>
                    <a:cubicBezTo>
                      <a:pt x="2" y="39"/>
                      <a:pt x="0" y="33"/>
                      <a:pt x="0" y="26"/>
                    </a:cubicBezTo>
                    <a:cubicBezTo>
                      <a:pt x="0" y="19"/>
                      <a:pt x="2" y="13"/>
                      <a:pt x="7" y="8"/>
                    </a:cubicBezTo>
                    <a:cubicBezTo>
                      <a:pt x="12" y="3"/>
                      <a:pt x="18" y="0"/>
                      <a:pt x="26" y="0"/>
                    </a:cubicBezTo>
                    <a:cubicBezTo>
                      <a:pt x="33" y="0"/>
                      <a:pt x="39" y="3"/>
                      <a:pt x="44" y="8"/>
                    </a:cubicBezTo>
                    <a:cubicBezTo>
                      <a:pt x="49" y="13"/>
                      <a:pt x="51" y="19"/>
                      <a:pt x="51" y="26"/>
                    </a:cubicBezTo>
                    <a:cubicBezTo>
                      <a:pt x="51" y="33"/>
                      <a:pt x="49" y="39"/>
                      <a:pt x="44" y="44"/>
                    </a:cubicBezTo>
                    <a:cubicBezTo>
                      <a:pt x="39" y="49"/>
                      <a:pt x="33" y="52"/>
                      <a:pt x="26" y="52"/>
                    </a:cubicBezTo>
                    <a:close/>
                    <a:moveTo>
                      <a:pt x="26" y="4"/>
                    </a:moveTo>
                    <a:cubicBezTo>
                      <a:pt x="20" y="4"/>
                      <a:pt x="14" y="6"/>
                      <a:pt x="10" y="11"/>
                    </a:cubicBezTo>
                    <a:cubicBezTo>
                      <a:pt x="6" y="15"/>
                      <a:pt x="4" y="20"/>
                      <a:pt x="4" y="26"/>
                    </a:cubicBezTo>
                    <a:cubicBezTo>
                      <a:pt x="4" y="32"/>
                      <a:pt x="6" y="37"/>
                      <a:pt x="10" y="41"/>
                    </a:cubicBezTo>
                    <a:cubicBezTo>
                      <a:pt x="14" y="46"/>
                      <a:pt x="20" y="48"/>
                      <a:pt x="26" y="48"/>
                    </a:cubicBezTo>
                    <a:cubicBezTo>
                      <a:pt x="32" y="48"/>
                      <a:pt x="37" y="46"/>
                      <a:pt x="41" y="41"/>
                    </a:cubicBezTo>
                    <a:cubicBezTo>
                      <a:pt x="45" y="37"/>
                      <a:pt x="47" y="32"/>
                      <a:pt x="47" y="26"/>
                    </a:cubicBezTo>
                    <a:cubicBezTo>
                      <a:pt x="47" y="20"/>
                      <a:pt x="45" y="15"/>
                      <a:pt x="41" y="11"/>
                    </a:cubicBezTo>
                    <a:cubicBezTo>
                      <a:pt x="37" y="6"/>
                      <a:pt x="32" y="4"/>
                      <a:pt x="26" y="4"/>
                    </a:cubicBezTo>
                    <a:close/>
                    <a:moveTo>
                      <a:pt x="38" y="42"/>
                    </a:moveTo>
                    <a:cubicBezTo>
                      <a:pt x="32" y="42"/>
                      <a:pt x="32" y="42"/>
                      <a:pt x="32" y="42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7" y="30"/>
                      <a:pt x="25" y="28"/>
                      <a:pt x="23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42"/>
                      <a:pt x="21" y="42"/>
                      <a:pt x="21" y="42"/>
                    </a:cubicBezTo>
                    <a:cubicBezTo>
                      <a:pt x="15" y="42"/>
                      <a:pt x="15" y="42"/>
                      <a:pt x="15" y="42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9" y="9"/>
                      <a:pt x="32" y="10"/>
                      <a:pt x="34" y="12"/>
                    </a:cubicBezTo>
                    <a:cubicBezTo>
                      <a:pt x="36" y="13"/>
                      <a:pt x="37" y="15"/>
                      <a:pt x="37" y="18"/>
                    </a:cubicBezTo>
                    <a:cubicBezTo>
                      <a:pt x="37" y="20"/>
                      <a:pt x="36" y="22"/>
                      <a:pt x="35" y="24"/>
                    </a:cubicBezTo>
                    <a:cubicBezTo>
                      <a:pt x="33" y="26"/>
                      <a:pt x="31" y="27"/>
                      <a:pt x="28" y="27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30" y="28"/>
                      <a:pt x="32" y="30"/>
                      <a:pt x="34" y="33"/>
                    </a:cubicBezTo>
                    <a:lnTo>
                      <a:pt x="38" y="42"/>
                    </a:lnTo>
                    <a:close/>
                    <a:moveTo>
                      <a:pt x="21" y="1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9" y="24"/>
                      <a:pt x="31" y="22"/>
                      <a:pt x="31" y="19"/>
                    </a:cubicBezTo>
                    <a:cubicBezTo>
                      <a:pt x="31" y="17"/>
                      <a:pt x="31" y="15"/>
                      <a:pt x="30" y="15"/>
                    </a:cubicBezTo>
                    <a:cubicBezTo>
                      <a:pt x="28" y="14"/>
                      <a:pt x="26" y="14"/>
                      <a:pt x="24" y="14"/>
                    </a:cubicBezTo>
                    <a:lnTo>
                      <a:pt x="21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83"/>
                <a:endParaRPr lang="zh-CN" altLang="en-US" sz="1351">
                  <a:solidFill>
                    <a:prstClr val="black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  <p:sp>
          <p:nvSpPr>
            <p:cNvPr id="35" name="十字形 34">
              <a:extLst>
                <a:ext uri="{FF2B5EF4-FFF2-40B4-BE49-F238E27FC236}">
                  <a16:creationId xmlns:a16="http://schemas.microsoft.com/office/drawing/2014/main" id="{8A02AAE0-42A5-4F83-A2C2-3BE323E28BA5}"/>
                </a:ext>
              </a:extLst>
            </p:cNvPr>
            <p:cNvSpPr/>
            <p:nvPr userDrawn="1"/>
          </p:nvSpPr>
          <p:spPr>
            <a:xfrm rot="2700000">
              <a:off x="4250784" y="6372326"/>
              <a:ext cx="298087" cy="298086"/>
            </a:xfrm>
            <a:prstGeom prst="plus">
              <a:avLst>
                <a:gd name="adj" fmla="val 47463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pic>
          <p:nvPicPr>
            <p:cNvPr id="36" name="Picture 74">
              <a:extLst>
                <a:ext uri="{FF2B5EF4-FFF2-40B4-BE49-F238E27FC236}">
                  <a16:creationId xmlns:a16="http://schemas.microsoft.com/office/drawing/2014/main" id="{4DEA1505-4B89-44BC-91FD-BCE81431AF9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7842" y="6323884"/>
              <a:ext cx="361855" cy="361855"/>
            </a:xfrm>
            <a:prstGeom prst="rect">
              <a:avLst/>
            </a:prstGeom>
          </p:spPr>
        </p:pic>
        <p:sp>
          <p:nvSpPr>
            <p:cNvPr id="37" name="TextBox 73">
              <a:extLst>
                <a:ext uri="{FF2B5EF4-FFF2-40B4-BE49-F238E27FC236}">
                  <a16:creationId xmlns:a16="http://schemas.microsoft.com/office/drawing/2014/main" id="{17F7E357-AEB9-4ABE-8D97-682337560DF2}"/>
                </a:ext>
              </a:extLst>
            </p:cNvPr>
            <p:cNvSpPr txBox="1"/>
            <p:nvPr userDrawn="1"/>
          </p:nvSpPr>
          <p:spPr>
            <a:xfrm>
              <a:off x="5094138" y="6367486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rgbClr val="D83B01"/>
                  </a:solidFill>
                  <a:latin typeface="Microsoft YaHei Light" charset="-122"/>
                  <a:ea typeface="Microsoft YaHei Light" charset="-122"/>
                </a:rPr>
                <a:t>微软听听文档</a:t>
              </a:r>
              <a:endParaRPr lang="en-US" altLang="zh-CN" sz="1400" dirty="0">
                <a:solidFill>
                  <a:srgbClr val="D83B01"/>
                </a:solidFill>
                <a:latin typeface="Microsoft YaHei Light" charset="-122"/>
                <a:ea typeface="Microsoft YaHei Light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3783627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-1533921" y="1625850"/>
            <a:ext cx="663064" cy="3942559"/>
            <a:chOff x="-1890670" y="575006"/>
            <a:chExt cx="765866" cy="6071755"/>
          </a:xfrm>
        </p:grpSpPr>
        <p:sp>
          <p:nvSpPr>
            <p:cNvPr id="4" name="椭圆 3"/>
            <p:cNvSpPr/>
            <p:nvPr/>
          </p:nvSpPr>
          <p:spPr>
            <a:xfrm>
              <a:off x="-1890670" y="1636183"/>
              <a:ext cx="765866" cy="765866"/>
            </a:xfrm>
            <a:prstGeom prst="ellipse">
              <a:avLst/>
            </a:prstGeom>
            <a:solidFill>
              <a:srgbClr val="B7DA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03"/>
            </a:p>
          </p:txBody>
        </p:sp>
        <p:sp>
          <p:nvSpPr>
            <p:cNvPr id="5" name="椭圆 4"/>
            <p:cNvSpPr/>
            <p:nvPr/>
          </p:nvSpPr>
          <p:spPr>
            <a:xfrm>
              <a:off x="-1890670" y="4819716"/>
              <a:ext cx="765866" cy="765866"/>
            </a:xfrm>
            <a:prstGeom prst="ellipse">
              <a:avLst/>
            </a:prstGeom>
            <a:solidFill>
              <a:srgbClr val="E23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03"/>
            </a:p>
          </p:txBody>
        </p:sp>
        <p:sp>
          <p:nvSpPr>
            <p:cNvPr id="6" name="椭圆 5"/>
            <p:cNvSpPr/>
            <p:nvPr/>
          </p:nvSpPr>
          <p:spPr>
            <a:xfrm>
              <a:off x="-1890670" y="2697360"/>
              <a:ext cx="765866" cy="765866"/>
            </a:xfrm>
            <a:prstGeom prst="ellipse">
              <a:avLst/>
            </a:prstGeom>
            <a:solidFill>
              <a:srgbClr val="2E3D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03"/>
            </a:p>
          </p:txBody>
        </p:sp>
        <p:sp>
          <p:nvSpPr>
            <p:cNvPr id="7" name="椭圆 6"/>
            <p:cNvSpPr/>
            <p:nvPr/>
          </p:nvSpPr>
          <p:spPr>
            <a:xfrm>
              <a:off x="-1890670" y="3758537"/>
              <a:ext cx="765866" cy="765866"/>
            </a:xfrm>
            <a:prstGeom prst="ellipse">
              <a:avLst/>
            </a:prstGeom>
            <a:solidFill>
              <a:srgbClr val="00AD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03"/>
            </a:p>
          </p:txBody>
        </p:sp>
        <p:sp>
          <p:nvSpPr>
            <p:cNvPr id="8" name="椭圆 7"/>
            <p:cNvSpPr/>
            <p:nvPr/>
          </p:nvSpPr>
          <p:spPr>
            <a:xfrm>
              <a:off x="-1890670" y="575006"/>
              <a:ext cx="765866" cy="765866"/>
            </a:xfrm>
            <a:prstGeom prst="ellipse">
              <a:avLst/>
            </a:prstGeom>
            <a:solidFill>
              <a:srgbClr val="808C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03"/>
            </a:p>
          </p:txBody>
        </p:sp>
        <p:sp>
          <p:nvSpPr>
            <p:cNvPr id="9" name="椭圆 8"/>
            <p:cNvSpPr/>
            <p:nvPr userDrawn="1"/>
          </p:nvSpPr>
          <p:spPr>
            <a:xfrm>
              <a:off x="-1890670" y="5880895"/>
              <a:ext cx="765866" cy="765866"/>
            </a:xfrm>
            <a:prstGeom prst="ellipse">
              <a:avLst/>
            </a:prstGeom>
            <a:solidFill>
              <a:srgbClr val="FFD4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03"/>
            </a:p>
          </p:txBody>
        </p:sp>
      </p:grpSp>
    </p:spTree>
    <p:extLst>
      <p:ext uri="{BB962C8B-B14F-4D97-AF65-F5344CB8AC3E}">
        <p14:creationId xmlns:p14="http://schemas.microsoft.com/office/powerpoint/2010/main" val="3298155511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97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610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723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684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510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817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419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465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406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75" r:id="rId14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>
            <a:extLst>
              <a:ext uri="{FF2B5EF4-FFF2-40B4-BE49-F238E27FC236}">
                <a16:creationId xmlns:a16="http://schemas.microsoft.com/office/drawing/2014/main" id="{0496B94D-653E-491C-A036-75BC67DD0C41}"/>
              </a:ext>
            </a:extLst>
          </p:cNvPr>
          <p:cNvSpPr txBox="1"/>
          <p:nvPr/>
        </p:nvSpPr>
        <p:spPr>
          <a:xfrm>
            <a:off x="3676893" y="5567422"/>
            <a:ext cx="4838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b="1" dirty="0">
                <a:latin typeface="+mj-ea"/>
                <a:ea typeface="+mj-ea"/>
              </a:rPr>
              <a:t>大</a:t>
            </a:r>
            <a:r>
              <a:rPr lang="en-US" altLang="zh-CN" sz="5400" b="1" dirty="0">
                <a:latin typeface="+mj-ea"/>
                <a:ea typeface="+mj-ea"/>
              </a:rPr>
              <a:t>/</a:t>
            </a:r>
            <a:r>
              <a:rPr lang="zh-CN" altLang="en-US" sz="5400" b="1" dirty="0">
                <a:latin typeface="+mj-ea"/>
                <a:ea typeface="+mj-ea"/>
              </a:rPr>
              <a:t>赛</a:t>
            </a:r>
            <a:r>
              <a:rPr lang="en-US" altLang="zh-CN" sz="5400" b="1" dirty="0">
                <a:latin typeface="+mj-ea"/>
                <a:ea typeface="+mj-ea"/>
              </a:rPr>
              <a:t>/</a:t>
            </a:r>
            <a:r>
              <a:rPr lang="zh-CN" altLang="en-US" sz="5400" b="1" dirty="0">
                <a:latin typeface="+mj-ea"/>
                <a:ea typeface="+mj-ea"/>
              </a:rPr>
              <a:t>说</a:t>
            </a:r>
            <a:r>
              <a:rPr lang="en-US" altLang="zh-CN" sz="5400" b="1" dirty="0">
                <a:latin typeface="+mj-ea"/>
                <a:ea typeface="+mj-ea"/>
              </a:rPr>
              <a:t>/</a:t>
            </a:r>
            <a:r>
              <a:rPr lang="zh-CN" altLang="en-US" sz="5400" b="1" dirty="0">
                <a:latin typeface="+mj-ea"/>
                <a:ea typeface="+mj-ea"/>
              </a:rPr>
              <a:t>明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F4F36F93-C773-40F0-AF4C-2215D516ADBB}"/>
              </a:ext>
            </a:extLst>
          </p:cNvPr>
          <p:cNvGrpSpPr/>
          <p:nvPr/>
        </p:nvGrpSpPr>
        <p:grpSpPr>
          <a:xfrm>
            <a:off x="2690049" y="5686189"/>
            <a:ext cx="710577" cy="342905"/>
            <a:chOff x="13156650" y="3562535"/>
            <a:chExt cx="1180446" cy="581719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3E710EE2-1C76-42B1-8050-4AF486C8355E}"/>
                </a:ext>
              </a:extLst>
            </p:cNvPr>
            <p:cNvGrpSpPr/>
            <p:nvPr/>
          </p:nvGrpSpPr>
          <p:grpSpPr>
            <a:xfrm>
              <a:off x="13156650" y="3562535"/>
              <a:ext cx="1180446" cy="172193"/>
              <a:chOff x="13132800" y="3558102"/>
              <a:chExt cx="1180446" cy="172193"/>
            </a:xfrm>
          </p:grpSpPr>
          <p:grpSp>
            <p:nvGrpSpPr>
              <p:cNvPr id="61" name="组合 60">
                <a:extLst>
                  <a:ext uri="{FF2B5EF4-FFF2-40B4-BE49-F238E27FC236}">
                    <a16:creationId xmlns:a16="http://schemas.microsoft.com/office/drawing/2014/main" id="{96ECDCAB-4715-4C3B-A3CE-695764ACE0DE}"/>
                  </a:ext>
                </a:extLst>
              </p:cNvPr>
              <p:cNvGrpSpPr/>
              <p:nvPr/>
            </p:nvGrpSpPr>
            <p:grpSpPr>
              <a:xfrm rot="2700000">
                <a:off x="13132800" y="3558106"/>
                <a:ext cx="172189" cy="172189"/>
                <a:chOff x="13716000" y="3779520"/>
                <a:chExt cx="967740" cy="967740"/>
              </a:xfrm>
            </p:grpSpPr>
            <p:cxnSp>
              <p:nvCxnSpPr>
                <p:cNvPr id="74" name="直接连接符 73">
                  <a:extLst>
                    <a:ext uri="{FF2B5EF4-FFF2-40B4-BE49-F238E27FC236}">
                      <a16:creationId xmlns:a16="http://schemas.microsoft.com/office/drawing/2014/main" id="{8E8C45B0-73BC-4BF7-9DF3-C3143D42503F}"/>
                    </a:ext>
                  </a:extLst>
                </p:cNvPr>
                <p:cNvCxnSpPr/>
                <p:nvPr/>
              </p:nvCxnSpPr>
              <p:spPr>
                <a:xfrm>
                  <a:off x="13716000" y="3779520"/>
                  <a:ext cx="967740" cy="0"/>
                </a:xfrm>
                <a:prstGeom prst="line">
                  <a:avLst/>
                </a:prstGeom>
                <a:ln w="28575" cap="rnd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直接连接符 74">
                  <a:extLst>
                    <a:ext uri="{FF2B5EF4-FFF2-40B4-BE49-F238E27FC236}">
                      <a16:creationId xmlns:a16="http://schemas.microsoft.com/office/drawing/2014/main" id="{97610EF5-62F0-4848-A057-2291238B99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3232130" y="4263390"/>
                  <a:ext cx="967740" cy="0"/>
                </a:xfrm>
                <a:prstGeom prst="line">
                  <a:avLst/>
                </a:prstGeom>
                <a:ln w="28575" cap="rnd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" name="组合 61">
                <a:extLst>
                  <a:ext uri="{FF2B5EF4-FFF2-40B4-BE49-F238E27FC236}">
                    <a16:creationId xmlns:a16="http://schemas.microsoft.com/office/drawing/2014/main" id="{AA53D95B-AD58-452C-958E-BECB0280B2B6}"/>
                  </a:ext>
                </a:extLst>
              </p:cNvPr>
              <p:cNvGrpSpPr/>
              <p:nvPr/>
            </p:nvGrpSpPr>
            <p:grpSpPr>
              <a:xfrm rot="2700000">
                <a:off x="13384864" y="3558105"/>
                <a:ext cx="172189" cy="172189"/>
                <a:chOff x="13716000" y="3779520"/>
                <a:chExt cx="967740" cy="967740"/>
              </a:xfrm>
            </p:grpSpPr>
            <p:cxnSp>
              <p:nvCxnSpPr>
                <p:cNvPr id="72" name="直接连接符 71">
                  <a:extLst>
                    <a:ext uri="{FF2B5EF4-FFF2-40B4-BE49-F238E27FC236}">
                      <a16:creationId xmlns:a16="http://schemas.microsoft.com/office/drawing/2014/main" id="{2F54F698-9A85-48FA-B9D4-EB35E1D55360}"/>
                    </a:ext>
                  </a:extLst>
                </p:cNvPr>
                <p:cNvCxnSpPr/>
                <p:nvPr/>
              </p:nvCxnSpPr>
              <p:spPr>
                <a:xfrm>
                  <a:off x="13716000" y="3779520"/>
                  <a:ext cx="967740" cy="0"/>
                </a:xfrm>
                <a:prstGeom prst="line">
                  <a:avLst/>
                </a:prstGeom>
                <a:ln w="28575" cap="rnd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接连接符 72">
                  <a:extLst>
                    <a:ext uri="{FF2B5EF4-FFF2-40B4-BE49-F238E27FC236}">
                      <a16:creationId xmlns:a16="http://schemas.microsoft.com/office/drawing/2014/main" id="{879A4B18-EFFC-4117-BA4C-F8BC48632D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3232130" y="4263390"/>
                  <a:ext cx="967740" cy="0"/>
                </a:xfrm>
                <a:prstGeom prst="line">
                  <a:avLst/>
                </a:prstGeom>
                <a:ln w="28575" cap="rnd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3" name="组合 62">
                <a:extLst>
                  <a:ext uri="{FF2B5EF4-FFF2-40B4-BE49-F238E27FC236}">
                    <a16:creationId xmlns:a16="http://schemas.microsoft.com/office/drawing/2014/main" id="{DE48BCFA-6A82-462A-9961-068C1962C6A7}"/>
                  </a:ext>
                </a:extLst>
              </p:cNvPr>
              <p:cNvGrpSpPr/>
              <p:nvPr/>
            </p:nvGrpSpPr>
            <p:grpSpPr>
              <a:xfrm rot="2700000">
                <a:off x="13636928" y="3558104"/>
                <a:ext cx="172189" cy="172189"/>
                <a:chOff x="13716000" y="3779520"/>
                <a:chExt cx="967740" cy="967740"/>
              </a:xfrm>
            </p:grpSpPr>
            <p:cxnSp>
              <p:nvCxnSpPr>
                <p:cNvPr id="70" name="直接连接符 69">
                  <a:extLst>
                    <a:ext uri="{FF2B5EF4-FFF2-40B4-BE49-F238E27FC236}">
                      <a16:creationId xmlns:a16="http://schemas.microsoft.com/office/drawing/2014/main" id="{50E1F570-3D65-4E4D-949B-5BD187B6618B}"/>
                    </a:ext>
                  </a:extLst>
                </p:cNvPr>
                <p:cNvCxnSpPr/>
                <p:nvPr/>
              </p:nvCxnSpPr>
              <p:spPr>
                <a:xfrm>
                  <a:off x="13716000" y="3779520"/>
                  <a:ext cx="967740" cy="0"/>
                </a:xfrm>
                <a:prstGeom prst="line">
                  <a:avLst/>
                </a:prstGeom>
                <a:ln w="28575" cap="rnd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接连接符 70">
                  <a:extLst>
                    <a:ext uri="{FF2B5EF4-FFF2-40B4-BE49-F238E27FC236}">
                      <a16:creationId xmlns:a16="http://schemas.microsoft.com/office/drawing/2014/main" id="{9CB03D49-F3ED-413C-9FFF-3F787E313A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3232130" y="4263390"/>
                  <a:ext cx="967740" cy="0"/>
                </a:xfrm>
                <a:prstGeom prst="line">
                  <a:avLst/>
                </a:prstGeom>
                <a:ln w="28575" cap="rnd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" name="组合 63">
                <a:extLst>
                  <a:ext uri="{FF2B5EF4-FFF2-40B4-BE49-F238E27FC236}">
                    <a16:creationId xmlns:a16="http://schemas.microsoft.com/office/drawing/2014/main" id="{DDE1AFD0-543C-487E-8140-73206CD90DD1}"/>
                  </a:ext>
                </a:extLst>
              </p:cNvPr>
              <p:cNvGrpSpPr/>
              <p:nvPr/>
            </p:nvGrpSpPr>
            <p:grpSpPr>
              <a:xfrm rot="2700000">
                <a:off x="13888992" y="3558103"/>
                <a:ext cx="172189" cy="172189"/>
                <a:chOff x="13716000" y="3779520"/>
                <a:chExt cx="967740" cy="967740"/>
              </a:xfrm>
            </p:grpSpPr>
            <p:cxnSp>
              <p:nvCxnSpPr>
                <p:cNvPr id="68" name="直接连接符 67">
                  <a:extLst>
                    <a:ext uri="{FF2B5EF4-FFF2-40B4-BE49-F238E27FC236}">
                      <a16:creationId xmlns:a16="http://schemas.microsoft.com/office/drawing/2014/main" id="{79829778-FEFE-4A5F-A12C-3D7B05FD3AED}"/>
                    </a:ext>
                  </a:extLst>
                </p:cNvPr>
                <p:cNvCxnSpPr/>
                <p:nvPr/>
              </p:nvCxnSpPr>
              <p:spPr>
                <a:xfrm>
                  <a:off x="13716000" y="3779520"/>
                  <a:ext cx="967740" cy="0"/>
                </a:xfrm>
                <a:prstGeom prst="line">
                  <a:avLst/>
                </a:prstGeom>
                <a:ln w="28575" cap="rnd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接连接符 68">
                  <a:extLst>
                    <a:ext uri="{FF2B5EF4-FFF2-40B4-BE49-F238E27FC236}">
                      <a16:creationId xmlns:a16="http://schemas.microsoft.com/office/drawing/2014/main" id="{78E962E2-41D5-40E1-8EBB-934D92C7AC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3232130" y="4263390"/>
                  <a:ext cx="967740" cy="0"/>
                </a:xfrm>
                <a:prstGeom prst="line">
                  <a:avLst/>
                </a:prstGeom>
                <a:ln w="28575" cap="rnd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5" name="组合 64">
                <a:extLst>
                  <a:ext uri="{FF2B5EF4-FFF2-40B4-BE49-F238E27FC236}">
                    <a16:creationId xmlns:a16="http://schemas.microsoft.com/office/drawing/2014/main" id="{12994416-857F-4C1B-9D84-152B442E2D35}"/>
                  </a:ext>
                </a:extLst>
              </p:cNvPr>
              <p:cNvGrpSpPr/>
              <p:nvPr/>
            </p:nvGrpSpPr>
            <p:grpSpPr>
              <a:xfrm rot="2700000">
                <a:off x="14141057" y="3558102"/>
                <a:ext cx="172189" cy="172189"/>
                <a:chOff x="13716000" y="3779520"/>
                <a:chExt cx="967740" cy="967740"/>
              </a:xfrm>
            </p:grpSpPr>
            <p:cxnSp>
              <p:nvCxnSpPr>
                <p:cNvPr id="66" name="直接连接符 65">
                  <a:extLst>
                    <a:ext uri="{FF2B5EF4-FFF2-40B4-BE49-F238E27FC236}">
                      <a16:creationId xmlns:a16="http://schemas.microsoft.com/office/drawing/2014/main" id="{03CAAD95-56AD-455C-A749-362E73384E7C}"/>
                    </a:ext>
                  </a:extLst>
                </p:cNvPr>
                <p:cNvCxnSpPr/>
                <p:nvPr/>
              </p:nvCxnSpPr>
              <p:spPr>
                <a:xfrm>
                  <a:off x="13716000" y="3779520"/>
                  <a:ext cx="967740" cy="0"/>
                </a:xfrm>
                <a:prstGeom prst="line">
                  <a:avLst/>
                </a:prstGeom>
                <a:ln w="28575" cap="rnd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直接连接符 66">
                  <a:extLst>
                    <a:ext uri="{FF2B5EF4-FFF2-40B4-BE49-F238E27FC236}">
                      <a16:creationId xmlns:a16="http://schemas.microsoft.com/office/drawing/2014/main" id="{B44DEE7C-3DB2-4880-ADBF-65BC3E43C4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3232130" y="4263390"/>
                  <a:ext cx="967740" cy="0"/>
                </a:xfrm>
                <a:prstGeom prst="line">
                  <a:avLst/>
                </a:prstGeom>
                <a:ln w="28575" cap="rnd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CE77D91F-76A7-41C9-935B-2CFA4E3BAC76}"/>
                </a:ext>
              </a:extLst>
            </p:cNvPr>
            <p:cNvGrpSpPr/>
            <p:nvPr/>
          </p:nvGrpSpPr>
          <p:grpSpPr>
            <a:xfrm>
              <a:off x="13156650" y="3767298"/>
              <a:ext cx="1180446" cy="172193"/>
              <a:chOff x="13132800" y="3558102"/>
              <a:chExt cx="1180446" cy="172193"/>
            </a:xfrm>
          </p:grpSpPr>
          <p:grpSp>
            <p:nvGrpSpPr>
              <p:cNvPr id="46" name="组合 45">
                <a:extLst>
                  <a:ext uri="{FF2B5EF4-FFF2-40B4-BE49-F238E27FC236}">
                    <a16:creationId xmlns:a16="http://schemas.microsoft.com/office/drawing/2014/main" id="{E9E142F4-FDE7-4589-9331-04AF56E2BBA1}"/>
                  </a:ext>
                </a:extLst>
              </p:cNvPr>
              <p:cNvGrpSpPr/>
              <p:nvPr/>
            </p:nvGrpSpPr>
            <p:grpSpPr>
              <a:xfrm rot="2700000">
                <a:off x="13132800" y="3558106"/>
                <a:ext cx="172189" cy="172189"/>
                <a:chOff x="13716000" y="3779520"/>
                <a:chExt cx="967740" cy="967740"/>
              </a:xfrm>
            </p:grpSpPr>
            <p:cxnSp>
              <p:nvCxnSpPr>
                <p:cNvPr id="59" name="直接连接符 58">
                  <a:extLst>
                    <a:ext uri="{FF2B5EF4-FFF2-40B4-BE49-F238E27FC236}">
                      <a16:creationId xmlns:a16="http://schemas.microsoft.com/office/drawing/2014/main" id="{83A5DC76-ED3E-489D-BC69-5482BB6EB9C1}"/>
                    </a:ext>
                  </a:extLst>
                </p:cNvPr>
                <p:cNvCxnSpPr/>
                <p:nvPr/>
              </p:nvCxnSpPr>
              <p:spPr>
                <a:xfrm>
                  <a:off x="13716000" y="3779520"/>
                  <a:ext cx="967740" cy="0"/>
                </a:xfrm>
                <a:prstGeom prst="line">
                  <a:avLst/>
                </a:prstGeom>
                <a:ln w="28575" cap="rnd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直接连接符 59">
                  <a:extLst>
                    <a:ext uri="{FF2B5EF4-FFF2-40B4-BE49-F238E27FC236}">
                      <a16:creationId xmlns:a16="http://schemas.microsoft.com/office/drawing/2014/main" id="{FA754E20-9028-41BE-ABC5-27E0434FF1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3232130" y="4263390"/>
                  <a:ext cx="967740" cy="0"/>
                </a:xfrm>
                <a:prstGeom prst="line">
                  <a:avLst/>
                </a:prstGeom>
                <a:ln w="28575" cap="rnd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" name="组合 46">
                <a:extLst>
                  <a:ext uri="{FF2B5EF4-FFF2-40B4-BE49-F238E27FC236}">
                    <a16:creationId xmlns:a16="http://schemas.microsoft.com/office/drawing/2014/main" id="{09D78868-8B49-4DDF-931F-233604F60544}"/>
                  </a:ext>
                </a:extLst>
              </p:cNvPr>
              <p:cNvGrpSpPr/>
              <p:nvPr/>
            </p:nvGrpSpPr>
            <p:grpSpPr>
              <a:xfrm rot="2700000">
                <a:off x="13384864" y="3558105"/>
                <a:ext cx="172189" cy="172189"/>
                <a:chOff x="13716000" y="3779520"/>
                <a:chExt cx="967740" cy="967740"/>
              </a:xfrm>
            </p:grpSpPr>
            <p:cxnSp>
              <p:nvCxnSpPr>
                <p:cNvPr id="57" name="直接连接符 56">
                  <a:extLst>
                    <a:ext uri="{FF2B5EF4-FFF2-40B4-BE49-F238E27FC236}">
                      <a16:creationId xmlns:a16="http://schemas.microsoft.com/office/drawing/2014/main" id="{4B8B7C86-2D83-4502-9D85-0841641A786F}"/>
                    </a:ext>
                  </a:extLst>
                </p:cNvPr>
                <p:cNvCxnSpPr/>
                <p:nvPr/>
              </p:nvCxnSpPr>
              <p:spPr>
                <a:xfrm>
                  <a:off x="13716000" y="3779520"/>
                  <a:ext cx="967740" cy="0"/>
                </a:xfrm>
                <a:prstGeom prst="line">
                  <a:avLst/>
                </a:prstGeom>
                <a:ln w="28575" cap="rnd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 57">
                  <a:extLst>
                    <a:ext uri="{FF2B5EF4-FFF2-40B4-BE49-F238E27FC236}">
                      <a16:creationId xmlns:a16="http://schemas.microsoft.com/office/drawing/2014/main" id="{435E286C-5CB3-4053-9B63-6B264F462E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3232130" y="4263390"/>
                  <a:ext cx="967740" cy="0"/>
                </a:xfrm>
                <a:prstGeom prst="line">
                  <a:avLst/>
                </a:prstGeom>
                <a:ln w="28575" cap="rnd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" name="组合 47">
                <a:extLst>
                  <a:ext uri="{FF2B5EF4-FFF2-40B4-BE49-F238E27FC236}">
                    <a16:creationId xmlns:a16="http://schemas.microsoft.com/office/drawing/2014/main" id="{9FED354A-C14F-44C3-9AD9-0D19FEC3C357}"/>
                  </a:ext>
                </a:extLst>
              </p:cNvPr>
              <p:cNvGrpSpPr/>
              <p:nvPr/>
            </p:nvGrpSpPr>
            <p:grpSpPr>
              <a:xfrm rot="2700000">
                <a:off x="13636928" y="3558104"/>
                <a:ext cx="172189" cy="172189"/>
                <a:chOff x="13716000" y="3779520"/>
                <a:chExt cx="967740" cy="967740"/>
              </a:xfrm>
            </p:grpSpPr>
            <p:cxnSp>
              <p:nvCxnSpPr>
                <p:cNvPr id="55" name="直接连接符 54">
                  <a:extLst>
                    <a:ext uri="{FF2B5EF4-FFF2-40B4-BE49-F238E27FC236}">
                      <a16:creationId xmlns:a16="http://schemas.microsoft.com/office/drawing/2014/main" id="{A224BDD2-FB81-45AE-942D-55793C7290CD}"/>
                    </a:ext>
                  </a:extLst>
                </p:cNvPr>
                <p:cNvCxnSpPr/>
                <p:nvPr/>
              </p:nvCxnSpPr>
              <p:spPr>
                <a:xfrm>
                  <a:off x="13716000" y="3779520"/>
                  <a:ext cx="967740" cy="0"/>
                </a:xfrm>
                <a:prstGeom prst="line">
                  <a:avLst/>
                </a:prstGeom>
                <a:ln w="28575" cap="rnd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>
                  <a:extLst>
                    <a:ext uri="{FF2B5EF4-FFF2-40B4-BE49-F238E27FC236}">
                      <a16:creationId xmlns:a16="http://schemas.microsoft.com/office/drawing/2014/main" id="{FE7182F8-8100-4CF6-AFF8-729CD9BC0C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3232130" y="4263390"/>
                  <a:ext cx="967740" cy="0"/>
                </a:xfrm>
                <a:prstGeom prst="line">
                  <a:avLst/>
                </a:prstGeom>
                <a:ln w="28575" cap="rnd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BC10B477-1B3F-4401-8BC3-D663C501C0F2}"/>
                  </a:ext>
                </a:extLst>
              </p:cNvPr>
              <p:cNvGrpSpPr/>
              <p:nvPr/>
            </p:nvGrpSpPr>
            <p:grpSpPr>
              <a:xfrm rot="2700000">
                <a:off x="13888992" y="3558103"/>
                <a:ext cx="172189" cy="172189"/>
                <a:chOff x="13716000" y="3779520"/>
                <a:chExt cx="967740" cy="967740"/>
              </a:xfrm>
            </p:grpSpPr>
            <p:cxnSp>
              <p:nvCxnSpPr>
                <p:cNvPr id="53" name="直接连接符 52">
                  <a:extLst>
                    <a:ext uri="{FF2B5EF4-FFF2-40B4-BE49-F238E27FC236}">
                      <a16:creationId xmlns:a16="http://schemas.microsoft.com/office/drawing/2014/main" id="{D3F3D3C8-C4BE-4143-ABA6-2752AA8F8FDF}"/>
                    </a:ext>
                  </a:extLst>
                </p:cNvPr>
                <p:cNvCxnSpPr/>
                <p:nvPr/>
              </p:nvCxnSpPr>
              <p:spPr>
                <a:xfrm>
                  <a:off x="13716000" y="3779520"/>
                  <a:ext cx="967740" cy="0"/>
                </a:xfrm>
                <a:prstGeom prst="line">
                  <a:avLst/>
                </a:prstGeom>
                <a:ln w="28575" cap="rnd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 53">
                  <a:extLst>
                    <a:ext uri="{FF2B5EF4-FFF2-40B4-BE49-F238E27FC236}">
                      <a16:creationId xmlns:a16="http://schemas.microsoft.com/office/drawing/2014/main" id="{241C4398-0D51-4BF0-ABAB-9C35D450D5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3232130" y="4263390"/>
                  <a:ext cx="967740" cy="0"/>
                </a:xfrm>
                <a:prstGeom prst="line">
                  <a:avLst/>
                </a:prstGeom>
                <a:ln w="28575" cap="rnd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" name="组合 49">
                <a:extLst>
                  <a:ext uri="{FF2B5EF4-FFF2-40B4-BE49-F238E27FC236}">
                    <a16:creationId xmlns:a16="http://schemas.microsoft.com/office/drawing/2014/main" id="{9E9BD501-4352-4FA8-A62F-C38CFE314349}"/>
                  </a:ext>
                </a:extLst>
              </p:cNvPr>
              <p:cNvGrpSpPr/>
              <p:nvPr/>
            </p:nvGrpSpPr>
            <p:grpSpPr>
              <a:xfrm rot="2700000">
                <a:off x="14141057" y="3558102"/>
                <a:ext cx="172189" cy="172189"/>
                <a:chOff x="13716000" y="3779520"/>
                <a:chExt cx="967740" cy="967740"/>
              </a:xfrm>
            </p:grpSpPr>
            <p:cxnSp>
              <p:nvCxnSpPr>
                <p:cNvPr id="51" name="直接连接符 50">
                  <a:extLst>
                    <a:ext uri="{FF2B5EF4-FFF2-40B4-BE49-F238E27FC236}">
                      <a16:creationId xmlns:a16="http://schemas.microsoft.com/office/drawing/2014/main" id="{D4EBED14-148D-460A-B2FD-1E0B9288272D}"/>
                    </a:ext>
                  </a:extLst>
                </p:cNvPr>
                <p:cNvCxnSpPr/>
                <p:nvPr/>
              </p:nvCxnSpPr>
              <p:spPr>
                <a:xfrm>
                  <a:off x="13716000" y="3779520"/>
                  <a:ext cx="967740" cy="0"/>
                </a:xfrm>
                <a:prstGeom prst="line">
                  <a:avLst/>
                </a:prstGeom>
                <a:ln w="28575" cap="rnd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接连接符 51">
                  <a:extLst>
                    <a:ext uri="{FF2B5EF4-FFF2-40B4-BE49-F238E27FC236}">
                      <a16:creationId xmlns:a16="http://schemas.microsoft.com/office/drawing/2014/main" id="{2DB0C90D-3550-49F6-8568-DF3F8AC2AF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3232130" y="4263390"/>
                  <a:ext cx="967740" cy="0"/>
                </a:xfrm>
                <a:prstGeom prst="line">
                  <a:avLst/>
                </a:prstGeom>
                <a:ln w="28575" cap="rnd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5093A7FF-7143-4803-B313-0C6FC22B8820}"/>
                </a:ext>
              </a:extLst>
            </p:cNvPr>
            <p:cNvGrpSpPr/>
            <p:nvPr/>
          </p:nvGrpSpPr>
          <p:grpSpPr>
            <a:xfrm>
              <a:off x="13156650" y="3972061"/>
              <a:ext cx="1180446" cy="172193"/>
              <a:chOff x="13132800" y="3558102"/>
              <a:chExt cx="1180446" cy="172193"/>
            </a:xfrm>
          </p:grpSpPr>
          <p:grpSp>
            <p:nvGrpSpPr>
              <p:cNvPr id="31" name="组合 30">
                <a:extLst>
                  <a:ext uri="{FF2B5EF4-FFF2-40B4-BE49-F238E27FC236}">
                    <a16:creationId xmlns:a16="http://schemas.microsoft.com/office/drawing/2014/main" id="{4FEF0990-B7EA-4141-AC12-EFD203F67DCD}"/>
                  </a:ext>
                </a:extLst>
              </p:cNvPr>
              <p:cNvGrpSpPr/>
              <p:nvPr/>
            </p:nvGrpSpPr>
            <p:grpSpPr>
              <a:xfrm rot="2700000">
                <a:off x="13132800" y="3558106"/>
                <a:ext cx="172189" cy="172189"/>
                <a:chOff x="13716000" y="3779520"/>
                <a:chExt cx="967740" cy="967740"/>
              </a:xfrm>
            </p:grpSpPr>
            <p:cxnSp>
              <p:nvCxnSpPr>
                <p:cNvPr id="44" name="直接连接符 43">
                  <a:extLst>
                    <a:ext uri="{FF2B5EF4-FFF2-40B4-BE49-F238E27FC236}">
                      <a16:creationId xmlns:a16="http://schemas.microsoft.com/office/drawing/2014/main" id="{2CDAF281-08BC-4FFA-83F3-79B5456C4B9A}"/>
                    </a:ext>
                  </a:extLst>
                </p:cNvPr>
                <p:cNvCxnSpPr/>
                <p:nvPr/>
              </p:nvCxnSpPr>
              <p:spPr>
                <a:xfrm>
                  <a:off x="13716000" y="3779520"/>
                  <a:ext cx="967740" cy="0"/>
                </a:xfrm>
                <a:prstGeom prst="line">
                  <a:avLst/>
                </a:prstGeom>
                <a:ln w="28575" cap="rnd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接连接符 44">
                  <a:extLst>
                    <a:ext uri="{FF2B5EF4-FFF2-40B4-BE49-F238E27FC236}">
                      <a16:creationId xmlns:a16="http://schemas.microsoft.com/office/drawing/2014/main" id="{EFD9E1AE-67F8-449D-BF4F-7A52A157BD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3232130" y="4263390"/>
                  <a:ext cx="967740" cy="0"/>
                </a:xfrm>
                <a:prstGeom prst="line">
                  <a:avLst/>
                </a:prstGeom>
                <a:ln w="28575" cap="rnd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组合 31">
                <a:extLst>
                  <a:ext uri="{FF2B5EF4-FFF2-40B4-BE49-F238E27FC236}">
                    <a16:creationId xmlns:a16="http://schemas.microsoft.com/office/drawing/2014/main" id="{A920EAD0-519E-43A8-ACC0-720F5915C878}"/>
                  </a:ext>
                </a:extLst>
              </p:cNvPr>
              <p:cNvGrpSpPr/>
              <p:nvPr/>
            </p:nvGrpSpPr>
            <p:grpSpPr>
              <a:xfrm rot="2700000">
                <a:off x="13384864" y="3558105"/>
                <a:ext cx="172189" cy="172189"/>
                <a:chOff x="13716000" y="3779520"/>
                <a:chExt cx="967740" cy="967740"/>
              </a:xfrm>
            </p:grpSpPr>
            <p:cxnSp>
              <p:nvCxnSpPr>
                <p:cNvPr id="42" name="直接连接符 41">
                  <a:extLst>
                    <a:ext uri="{FF2B5EF4-FFF2-40B4-BE49-F238E27FC236}">
                      <a16:creationId xmlns:a16="http://schemas.microsoft.com/office/drawing/2014/main" id="{2C218841-99C9-4C21-A1B8-E995D6E932FE}"/>
                    </a:ext>
                  </a:extLst>
                </p:cNvPr>
                <p:cNvCxnSpPr/>
                <p:nvPr/>
              </p:nvCxnSpPr>
              <p:spPr>
                <a:xfrm>
                  <a:off x="13716000" y="3779520"/>
                  <a:ext cx="967740" cy="0"/>
                </a:xfrm>
                <a:prstGeom prst="line">
                  <a:avLst/>
                </a:prstGeom>
                <a:ln w="28575" cap="rnd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>
                  <a:extLst>
                    <a:ext uri="{FF2B5EF4-FFF2-40B4-BE49-F238E27FC236}">
                      <a16:creationId xmlns:a16="http://schemas.microsoft.com/office/drawing/2014/main" id="{6838F5D7-1055-4D8B-AAD5-500D44EC31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3232130" y="4263390"/>
                  <a:ext cx="967740" cy="0"/>
                </a:xfrm>
                <a:prstGeom prst="line">
                  <a:avLst/>
                </a:prstGeom>
                <a:ln w="28575" cap="rnd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组合 32">
                <a:extLst>
                  <a:ext uri="{FF2B5EF4-FFF2-40B4-BE49-F238E27FC236}">
                    <a16:creationId xmlns:a16="http://schemas.microsoft.com/office/drawing/2014/main" id="{F9ED4307-3111-4499-90F5-00887EE0E929}"/>
                  </a:ext>
                </a:extLst>
              </p:cNvPr>
              <p:cNvGrpSpPr/>
              <p:nvPr/>
            </p:nvGrpSpPr>
            <p:grpSpPr>
              <a:xfrm rot="2700000">
                <a:off x="13636928" y="3558104"/>
                <a:ext cx="172189" cy="172189"/>
                <a:chOff x="13716000" y="3779520"/>
                <a:chExt cx="967740" cy="967740"/>
              </a:xfrm>
            </p:grpSpPr>
            <p:cxnSp>
              <p:nvCxnSpPr>
                <p:cNvPr id="40" name="直接连接符 39">
                  <a:extLst>
                    <a:ext uri="{FF2B5EF4-FFF2-40B4-BE49-F238E27FC236}">
                      <a16:creationId xmlns:a16="http://schemas.microsoft.com/office/drawing/2014/main" id="{D5553E56-2F66-4BE6-BB5D-C9BE9DCE6978}"/>
                    </a:ext>
                  </a:extLst>
                </p:cNvPr>
                <p:cNvCxnSpPr/>
                <p:nvPr/>
              </p:nvCxnSpPr>
              <p:spPr>
                <a:xfrm>
                  <a:off x="13716000" y="3779520"/>
                  <a:ext cx="967740" cy="0"/>
                </a:xfrm>
                <a:prstGeom prst="line">
                  <a:avLst/>
                </a:prstGeom>
                <a:ln w="28575" cap="rnd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 40">
                  <a:extLst>
                    <a:ext uri="{FF2B5EF4-FFF2-40B4-BE49-F238E27FC236}">
                      <a16:creationId xmlns:a16="http://schemas.microsoft.com/office/drawing/2014/main" id="{1B9A2C4F-DAE8-48A2-9F8A-D3AB2DBC33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3232130" y="4263390"/>
                  <a:ext cx="967740" cy="0"/>
                </a:xfrm>
                <a:prstGeom prst="line">
                  <a:avLst/>
                </a:prstGeom>
                <a:ln w="28575" cap="rnd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" name="组合 33">
                <a:extLst>
                  <a:ext uri="{FF2B5EF4-FFF2-40B4-BE49-F238E27FC236}">
                    <a16:creationId xmlns:a16="http://schemas.microsoft.com/office/drawing/2014/main" id="{45B19C6C-3249-44D0-9645-1BAF485246C2}"/>
                  </a:ext>
                </a:extLst>
              </p:cNvPr>
              <p:cNvGrpSpPr/>
              <p:nvPr/>
            </p:nvGrpSpPr>
            <p:grpSpPr>
              <a:xfrm rot="2700000">
                <a:off x="13888992" y="3558103"/>
                <a:ext cx="172189" cy="172189"/>
                <a:chOff x="13716000" y="3779520"/>
                <a:chExt cx="967740" cy="967740"/>
              </a:xfrm>
            </p:grpSpPr>
            <p:cxnSp>
              <p:nvCxnSpPr>
                <p:cNvPr id="38" name="直接连接符 37">
                  <a:extLst>
                    <a:ext uri="{FF2B5EF4-FFF2-40B4-BE49-F238E27FC236}">
                      <a16:creationId xmlns:a16="http://schemas.microsoft.com/office/drawing/2014/main" id="{ED0C4440-C7F5-490D-80ED-35812EADE6FF}"/>
                    </a:ext>
                  </a:extLst>
                </p:cNvPr>
                <p:cNvCxnSpPr/>
                <p:nvPr/>
              </p:nvCxnSpPr>
              <p:spPr>
                <a:xfrm>
                  <a:off x="13716000" y="3779520"/>
                  <a:ext cx="967740" cy="0"/>
                </a:xfrm>
                <a:prstGeom prst="line">
                  <a:avLst/>
                </a:prstGeom>
                <a:ln w="28575" cap="rnd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 38">
                  <a:extLst>
                    <a:ext uri="{FF2B5EF4-FFF2-40B4-BE49-F238E27FC236}">
                      <a16:creationId xmlns:a16="http://schemas.microsoft.com/office/drawing/2014/main" id="{EFC3746C-0C68-495D-8467-F0D6F02270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3232130" y="4263390"/>
                  <a:ext cx="967740" cy="0"/>
                </a:xfrm>
                <a:prstGeom prst="line">
                  <a:avLst/>
                </a:prstGeom>
                <a:ln w="28575" cap="rnd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组合 34">
                <a:extLst>
                  <a:ext uri="{FF2B5EF4-FFF2-40B4-BE49-F238E27FC236}">
                    <a16:creationId xmlns:a16="http://schemas.microsoft.com/office/drawing/2014/main" id="{EC78FD9C-314C-421D-9A67-8253B27F92EC}"/>
                  </a:ext>
                </a:extLst>
              </p:cNvPr>
              <p:cNvGrpSpPr/>
              <p:nvPr/>
            </p:nvGrpSpPr>
            <p:grpSpPr>
              <a:xfrm rot="2700000">
                <a:off x="14141057" y="3558102"/>
                <a:ext cx="172189" cy="172189"/>
                <a:chOff x="13716000" y="3779520"/>
                <a:chExt cx="967740" cy="967740"/>
              </a:xfrm>
            </p:grpSpPr>
            <p:cxnSp>
              <p:nvCxnSpPr>
                <p:cNvPr id="36" name="直接连接符 35">
                  <a:extLst>
                    <a:ext uri="{FF2B5EF4-FFF2-40B4-BE49-F238E27FC236}">
                      <a16:creationId xmlns:a16="http://schemas.microsoft.com/office/drawing/2014/main" id="{79FB3B2F-E81A-48B1-919C-6EF16B674A44}"/>
                    </a:ext>
                  </a:extLst>
                </p:cNvPr>
                <p:cNvCxnSpPr/>
                <p:nvPr/>
              </p:nvCxnSpPr>
              <p:spPr>
                <a:xfrm>
                  <a:off x="13716000" y="3779520"/>
                  <a:ext cx="967740" cy="0"/>
                </a:xfrm>
                <a:prstGeom prst="line">
                  <a:avLst/>
                </a:prstGeom>
                <a:ln w="28575" cap="rnd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 36">
                  <a:extLst>
                    <a:ext uri="{FF2B5EF4-FFF2-40B4-BE49-F238E27FC236}">
                      <a16:creationId xmlns:a16="http://schemas.microsoft.com/office/drawing/2014/main" id="{E49B37B9-0CEE-428E-9472-E20EFD3DD6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3232130" y="4263390"/>
                  <a:ext cx="967740" cy="0"/>
                </a:xfrm>
                <a:prstGeom prst="line">
                  <a:avLst/>
                </a:prstGeom>
                <a:ln w="28575" cap="rnd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19C808CC-68E6-4429-9EA9-23937990E247}"/>
              </a:ext>
            </a:extLst>
          </p:cNvPr>
          <p:cNvGrpSpPr/>
          <p:nvPr/>
        </p:nvGrpSpPr>
        <p:grpSpPr>
          <a:xfrm>
            <a:off x="8842453" y="6045706"/>
            <a:ext cx="710577" cy="342905"/>
            <a:chOff x="13156650" y="3562535"/>
            <a:chExt cx="1180446" cy="581719"/>
          </a:xfrm>
        </p:grpSpPr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EEF70C80-DB05-4771-AC63-F7759B39B4F1}"/>
                </a:ext>
              </a:extLst>
            </p:cNvPr>
            <p:cNvGrpSpPr/>
            <p:nvPr/>
          </p:nvGrpSpPr>
          <p:grpSpPr>
            <a:xfrm>
              <a:off x="13156650" y="3562535"/>
              <a:ext cx="1180446" cy="172193"/>
              <a:chOff x="13132800" y="3558102"/>
              <a:chExt cx="1180446" cy="172193"/>
            </a:xfrm>
          </p:grpSpPr>
          <p:grpSp>
            <p:nvGrpSpPr>
              <p:cNvPr id="110" name="组合 109">
                <a:extLst>
                  <a:ext uri="{FF2B5EF4-FFF2-40B4-BE49-F238E27FC236}">
                    <a16:creationId xmlns:a16="http://schemas.microsoft.com/office/drawing/2014/main" id="{33D1EC01-5FB6-42E0-A2AE-FEFBC8DACE50}"/>
                  </a:ext>
                </a:extLst>
              </p:cNvPr>
              <p:cNvGrpSpPr/>
              <p:nvPr/>
            </p:nvGrpSpPr>
            <p:grpSpPr>
              <a:xfrm rot="2700000">
                <a:off x="13132800" y="3558106"/>
                <a:ext cx="172189" cy="172189"/>
                <a:chOff x="13716000" y="3779520"/>
                <a:chExt cx="967740" cy="967740"/>
              </a:xfrm>
            </p:grpSpPr>
            <p:cxnSp>
              <p:nvCxnSpPr>
                <p:cNvPr id="123" name="直接连接符 122">
                  <a:extLst>
                    <a:ext uri="{FF2B5EF4-FFF2-40B4-BE49-F238E27FC236}">
                      <a16:creationId xmlns:a16="http://schemas.microsoft.com/office/drawing/2014/main" id="{CA65C230-D644-4D31-B3D2-8C0B0BCD0700}"/>
                    </a:ext>
                  </a:extLst>
                </p:cNvPr>
                <p:cNvCxnSpPr/>
                <p:nvPr/>
              </p:nvCxnSpPr>
              <p:spPr>
                <a:xfrm>
                  <a:off x="13716000" y="3779520"/>
                  <a:ext cx="967740" cy="0"/>
                </a:xfrm>
                <a:prstGeom prst="line">
                  <a:avLst/>
                </a:prstGeom>
                <a:ln w="28575" cap="rnd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直接连接符 123">
                  <a:extLst>
                    <a:ext uri="{FF2B5EF4-FFF2-40B4-BE49-F238E27FC236}">
                      <a16:creationId xmlns:a16="http://schemas.microsoft.com/office/drawing/2014/main" id="{53F604D0-453C-4755-AF83-76A7A2A369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3232130" y="4263390"/>
                  <a:ext cx="967740" cy="0"/>
                </a:xfrm>
                <a:prstGeom prst="line">
                  <a:avLst/>
                </a:prstGeom>
                <a:ln w="28575" cap="rnd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1" name="组合 110">
                <a:extLst>
                  <a:ext uri="{FF2B5EF4-FFF2-40B4-BE49-F238E27FC236}">
                    <a16:creationId xmlns:a16="http://schemas.microsoft.com/office/drawing/2014/main" id="{AAC39B67-BD98-455D-9FE0-017CBD6D7A73}"/>
                  </a:ext>
                </a:extLst>
              </p:cNvPr>
              <p:cNvGrpSpPr/>
              <p:nvPr/>
            </p:nvGrpSpPr>
            <p:grpSpPr>
              <a:xfrm rot="2700000">
                <a:off x="13384864" y="3558105"/>
                <a:ext cx="172189" cy="172189"/>
                <a:chOff x="13716000" y="3779520"/>
                <a:chExt cx="967740" cy="967740"/>
              </a:xfrm>
            </p:grpSpPr>
            <p:cxnSp>
              <p:nvCxnSpPr>
                <p:cNvPr id="121" name="直接连接符 120">
                  <a:extLst>
                    <a:ext uri="{FF2B5EF4-FFF2-40B4-BE49-F238E27FC236}">
                      <a16:creationId xmlns:a16="http://schemas.microsoft.com/office/drawing/2014/main" id="{018BCD4D-C5BF-438F-ACA8-8C165C054615}"/>
                    </a:ext>
                  </a:extLst>
                </p:cNvPr>
                <p:cNvCxnSpPr/>
                <p:nvPr/>
              </p:nvCxnSpPr>
              <p:spPr>
                <a:xfrm>
                  <a:off x="13716000" y="3779520"/>
                  <a:ext cx="967740" cy="0"/>
                </a:xfrm>
                <a:prstGeom prst="line">
                  <a:avLst/>
                </a:prstGeom>
                <a:ln w="28575" cap="rnd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直接连接符 121">
                  <a:extLst>
                    <a:ext uri="{FF2B5EF4-FFF2-40B4-BE49-F238E27FC236}">
                      <a16:creationId xmlns:a16="http://schemas.microsoft.com/office/drawing/2014/main" id="{86F49FE2-A1C8-41CE-B8E9-829B1A7145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3232130" y="4263390"/>
                  <a:ext cx="967740" cy="0"/>
                </a:xfrm>
                <a:prstGeom prst="line">
                  <a:avLst/>
                </a:prstGeom>
                <a:ln w="28575" cap="rnd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2" name="组合 111">
                <a:extLst>
                  <a:ext uri="{FF2B5EF4-FFF2-40B4-BE49-F238E27FC236}">
                    <a16:creationId xmlns:a16="http://schemas.microsoft.com/office/drawing/2014/main" id="{9A37CF22-0429-4F86-BBD6-F0DF8D5A066E}"/>
                  </a:ext>
                </a:extLst>
              </p:cNvPr>
              <p:cNvGrpSpPr/>
              <p:nvPr/>
            </p:nvGrpSpPr>
            <p:grpSpPr>
              <a:xfrm rot="2700000">
                <a:off x="13636928" y="3558104"/>
                <a:ext cx="172189" cy="172189"/>
                <a:chOff x="13716000" y="3779520"/>
                <a:chExt cx="967740" cy="967740"/>
              </a:xfrm>
            </p:grpSpPr>
            <p:cxnSp>
              <p:nvCxnSpPr>
                <p:cNvPr id="119" name="直接连接符 118">
                  <a:extLst>
                    <a:ext uri="{FF2B5EF4-FFF2-40B4-BE49-F238E27FC236}">
                      <a16:creationId xmlns:a16="http://schemas.microsoft.com/office/drawing/2014/main" id="{755FD430-88E3-4DFA-AB46-473D5F546E55}"/>
                    </a:ext>
                  </a:extLst>
                </p:cNvPr>
                <p:cNvCxnSpPr/>
                <p:nvPr/>
              </p:nvCxnSpPr>
              <p:spPr>
                <a:xfrm>
                  <a:off x="13716000" y="3779520"/>
                  <a:ext cx="967740" cy="0"/>
                </a:xfrm>
                <a:prstGeom prst="line">
                  <a:avLst/>
                </a:prstGeom>
                <a:ln w="28575" cap="rnd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直接连接符 119">
                  <a:extLst>
                    <a:ext uri="{FF2B5EF4-FFF2-40B4-BE49-F238E27FC236}">
                      <a16:creationId xmlns:a16="http://schemas.microsoft.com/office/drawing/2014/main" id="{A1F44663-0EFD-42A3-B46D-25670E6261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3232130" y="4263390"/>
                  <a:ext cx="967740" cy="0"/>
                </a:xfrm>
                <a:prstGeom prst="line">
                  <a:avLst/>
                </a:prstGeom>
                <a:ln w="28575" cap="rnd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3" name="组合 112">
                <a:extLst>
                  <a:ext uri="{FF2B5EF4-FFF2-40B4-BE49-F238E27FC236}">
                    <a16:creationId xmlns:a16="http://schemas.microsoft.com/office/drawing/2014/main" id="{87E94F72-D45A-4CAA-A7B4-DF9A2A07CCE7}"/>
                  </a:ext>
                </a:extLst>
              </p:cNvPr>
              <p:cNvGrpSpPr/>
              <p:nvPr/>
            </p:nvGrpSpPr>
            <p:grpSpPr>
              <a:xfrm rot="2700000">
                <a:off x="13888992" y="3558103"/>
                <a:ext cx="172189" cy="172189"/>
                <a:chOff x="13716000" y="3779520"/>
                <a:chExt cx="967740" cy="967740"/>
              </a:xfrm>
            </p:grpSpPr>
            <p:cxnSp>
              <p:nvCxnSpPr>
                <p:cNvPr id="117" name="直接连接符 116">
                  <a:extLst>
                    <a:ext uri="{FF2B5EF4-FFF2-40B4-BE49-F238E27FC236}">
                      <a16:creationId xmlns:a16="http://schemas.microsoft.com/office/drawing/2014/main" id="{A368CFA3-4DE1-4E26-960E-C56B15C156C6}"/>
                    </a:ext>
                  </a:extLst>
                </p:cNvPr>
                <p:cNvCxnSpPr/>
                <p:nvPr/>
              </p:nvCxnSpPr>
              <p:spPr>
                <a:xfrm>
                  <a:off x="13716000" y="3779520"/>
                  <a:ext cx="967740" cy="0"/>
                </a:xfrm>
                <a:prstGeom prst="line">
                  <a:avLst/>
                </a:prstGeom>
                <a:ln w="28575" cap="rnd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直接连接符 117">
                  <a:extLst>
                    <a:ext uri="{FF2B5EF4-FFF2-40B4-BE49-F238E27FC236}">
                      <a16:creationId xmlns:a16="http://schemas.microsoft.com/office/drawing/2014/main" id="{7CED6DA1-F67F-4842-8969-0CCFEB10EF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3232130" y="4263390"/>
                  <a:ext cx="967740" cy="0"/>
                </a:xfrm>
                <a:prstGeom prst="line">
                  <a:avLst/>
                </a:prstGeom>
                <a:ln w="28575" cap="rnd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" name="组合 113">
                <a:extLst>
                  <a:ext uri="{FF2B5EF4-FFF2-40B4-BE49-F238E27FC236}">
                    <a16:creationId xmlns:a16="http://schemas.microsoft.com/office/drawing/2014/main" id="{77ECD214-22A0-4360-A9DF-7DB5F2BDE607}"/>
                  </a:ext>
                </a:extLst>
              </p:cNvPr>
              <p:cNvGrpSpPr/>
              <p:nvPr/>
            </p:nvGrpSpPr>
            <p:grpSpPr>
              <a:xfrm rot="2700000">
                <a:off x="14141057" y="3558102"/>
                <a:ext cx="172189" cy="172189"/>
                <a:chOff x="13716000" y="3779520"/>
                <a:chExt cx="967740" cy="967740"/>
              </a:xfrm>
            </p:grpSpPr>
            <p:cxnSp>
              <p:nvCxnSpPr>
                <p:cNvPr id="115" name="直接连接符 114">
                  <a:extLst>
                    <a:ext uri="{FF2B5EF4-FFF2-40B4-BE49-F238E27FC236}">
                      <a16:creationId xmlns:a16="http://schemas.microsoft.com/office/drawing/2014/main" id="{2969CB22-1D07-4813-8897-21D7B5F03EE5}"/>
                    </a:ext>
                  </a:extLst>
                </p:cNvPr>
                <p:cNvCxnSpPr/>
                <p:nvPr/>
              </p:nvCxnSpPr>
              <p:spPr>
                <a:xfrm>
                  <a:off x="13716000" y="3779520"/>
                  <a:ext cx="967740" cy="0"/>
                </a:xfrm>
                <a:prstGeom prst="line">
                  <a:avLst/>
                </a:prstGeom>
                <a:ln w="28575" cap="rnd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直接连接符 115">
                  <a:extLst>
                    <a:ext uri="{FF2B5EF4-FFF2-40B4-BE49-F238E27FC236}">
                      <a16:creationId xmlns:a16="http://schemas.microsoft.com/office/drawing/2014/main" id="{8CA83070-62D1-47CB-9538-1CF07F8BFF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3232130" y="4263390"/>
                  <a:ext cx="967740" cy="0"/>
                </a:xfrm>
                <a:prstGeom prst="line">
                  <a:avLst/>
                </a:prstGeom>
                <a:ln w="28575" cap="rnd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F1161FE3-F2AD-47AB-9236-06FBD2CDE11B}"/>
                </a:ext>
              </a:extLst>
            </p:cNvPr>
            <p:cNvGrpSpPr/>
            <p:nvPr/>
          </p:nvGrpSpPr>
          <p:grpSpPr>
            <a:xfrm>
              <a:off x="13156650" y="3767298"/>
              <a:ext cx="1180446" cy="172193"/>
              <a:chOff x="13132800" y="3558102"/>
              <a:chExt cx="1180446" cy="172193"/>
            </a:xfrm>
          </p:grpSpPr>
          <p:grpSp>
            <p:nvGrpSpPr>
              <p:cNvPr id="95" name="组合 94">
                <a:extLst>
                  <a:ext uri="{FF2B5EF4-FFF2-40B4-BE49-F238E27FC236}">
                    <a16:creationId xmlns:a16="http://schemas.microsoft.com/office/drawing/2014/main" id="{41E8DA26-4CBB-42E3-9A39-E96932B5D871}"/>
                  </a:ext>
                </a:extLst>
              </p:cNvPr>
              <p:cNvGrpSpPr/>
              <p:nvPr/>
            </p:nvGrpSpPr>
            <p:grpSpPr>
              <a:xfrm rot="2700000">
                <a:off x="13132800" y="3558106"/>
                <a:ext cx="172189" cy="172189"/>
                <a:chOff x="13716000" y="3779520"/>
                <a:chExt cx="967740" cy="967740"/>
              </a:xfrm>
            </p:grpSpPr>
            <p:cxnSp>
              <p:nvCxnSpPr>
                <p:cNvPr id="108" name="直接连接符 107">
                  <a:extLst>
                    <a:ext uri="{FF2B5EF4-FFF2-40B4-BE49-F238E27FC236}">
                      <a16:creationId xmlns:a16="http://schemas.microsoft.com/office/drawing/2014/main" id="{35F4E187-CC4B-4EC4-A8A6-7AE1990ADD72}"/>
                    </a:ext>
                  </a:extLst>
                </p:cNvPr>
                <p:cNvCxnSpPr/>
                <p:nvPr/>
              </p:nvCxnSpPr>
              <p:spPr>
                <a:xfrm>
                  <a:off x="13716000" y="3779520"/>
                  <a:ext cx="967740" cy="0"/>
                </a:xfrm>
                <a:prstGeom prst="line">
                  <a:avLst/>
                </a:prstGeom>
                <a:ln w="28575" cap="rnd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直接连接符 108">
                  <a:extLst>
                    <a:ext uri="{FF2B5EF4-FFF2-40B4-BE49-F238E27FC236}">
                      <a16:creationId xmlns:a16="http://schemas.microsoft.com/office/drawing/2014/main" id="{1EAFC2D0-9631-4EBE-9573-C9A800959B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3232130" y="4263390"/>
                  <a:ext cx="967740" cy="0"/>
                </a:xfrm>
                <a:prstGeom prst="line">
                  <a:avLst/>
                </a:prstGeom>
                <a:ln w="28575" cap="rnd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6" name="组合 95">
                <a:extLst>
                  <a:ext uri="{FF2B5EF4-FFF2-40B4-BE49-F238E27FC236}">
                    <a16:creationId xmlns:a16="http://schemas.microsoft.com/office/drawing/2014/main" id="{82A73969-CE81-4C0D-AC51-764C55A0B4AC}"/>
                  </a:ext>
                </a:extLst>
              </p:cNvPr>
              <p:cNvGrpSpPr/>
              <p:nvPr/>
            </p:nvGrpSpPr>
            <p:grpSpPr>
              <a:xfrm rot="2700000">
                <a:off x="13384864" y="3558105"/>
                <a:ext cx="172189" cy="172189"/>
                <a:chOff x="13716000" y="3779520"/>
                <a:chExt cx="967740" cy="967740"/>
              </a:xfrm>
            </p:grpSpPr>
            <p:cxnSp>
              <p:nvCxnSpPr>
                <p:cNvPr id="106" name="直接连接符 105">
                  <a:extLst>
                    <a:ext uri="{FF2B5EF4-FFF2-40B4-BE49-F238E27FC236}">
                      <a16:creationId xmlns:a16="http://schemas.microsoft.com/office/drawing/2014/main" id="{18B4C0F8-A5A4-43C5-A866-79A427BAC3C5}"/>
                    </a:ext>
                  </a:extLst>
                </p:cNvPr>
                <p:cNvCxnSpPr/>
                <p:nvPr/>
              </p:nvCxnSpPr>
              <p:spPr>
                <a:xfrm>
                  <a:off x="13716000" y="3779520"/>
                  <a:ext cx="967740" cy="0"/>
                </a:xfrm>
                <a:prstGeom prst="line">
                  <a:avLst/>
                </a:prstGeom>
                <a:ln w="28575" cap="rnd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直接连接符 106">
                  <a:extLst>
                    <a:ext uri="{FF2B5EF4-FFF2-40B4-BE49-F238E27FC236}">
                      <a16:creationId xmlns:a16="http://schemas.microsoft.com/office/drawing/2014/main" id="{8D408F12-7F39-4675-A8E6-58B0B2AD5C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3232130" y="4263390"/>
                  <a:ext cx="967740" cy="0"/>
                </a:xfrm>
                <a:prstGeom prst="line">
                  <a:avLst/>
                </a:prstGeom>
                <a:ln w="28575" cap="rnd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7" name="组合 96">
                <a:extLst>
                  <a:ext uri="{FF2B5EF4-FFF2-40B4-BE49-F238E27FC236}">
                    <a16:creationId xmlns:a16="http://schemas.microsoft.com/office/drawing/2014/main" id="{09D923CD-60B1-4A87-81A1-31929C2B3DC8}"/>
                  </a:ext>
                </a:extLst>
              </p:cNvPr>
              <p:cNvGrpSpPr/>
              <p:nvPr/>
            </p:nvGrpSpPr>
            <p:grpSpPr>
              <a:xfrm rot="2700000">
                <a:off x="13636928" y="3558104"/>
                <a:ext cx="172189" cy="172189"/>
                <a:chOff x="13716000" y="3779520"/>
                <a:chExt cx="967740" cy="967740"/>
              </a:xfrm>
            </p:grpSpPr>
            <p:cxnSp>
              <p:nvCxnSpPr>
                <p:cNvPr id="104" name="直接连接符 103">
                  <a:extLst>
                    <a:ext uri="{FF2B5EF4-FFF2-40B4-BE49-F238E27FC236}">
                      <a16:creationId xmlns:a16="http://schemas.microsoft.com/office/drawing/2014/main" id="{0B64621F-500F-4CA8-9054-934EB71ADE2D}"/>
                    </a:ext>
                  </a:extLst>
                </p:cNvPr>
                <p:cNvCxnSpPr/>
                <p:nvPr/>
              </p:nvCxnSpPr>
              <p:spPr>
                <a:xfrm>
                  <a:off x="13716000" y="3779520"/>
                  <a:ext cx="967740" cy="0"/>
                </a:xfrm>
                <a:prstGeom prst="line">
                  <a:avLst/>
                </a:prstGeom>
                <a:ln w="28575" cap="rnd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直接连接符 104">
                  <a:extLst>
                    <a:ext uri="{FF2B5EF4-FFF2-40B4-BE49-F238E27FC236}">
                      <a16:creationId xmlns:a16="http://schemas.microsoft.com/office/drawing/2014/main" id="{42A6A5B2-730D-4342-B011-1E91E723B2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3232130" y="4263390"/>
                  <a:ext cx="967740" cy="0"/>
                </a:xfrm>
                <a:prstGeom prst="line">
                  <a:avLst/>
                </a:prstGeom>
                <a:ln w="28575" cap="rnd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8" name="组合 97">
                <a:extLst>
                  <a:ext uri="{FF2B5EF4-FFF2-40B4-BE49-F238E27FC236}">
                    <a16:creationId xmlns:a16="http://schemas.microsoft.com/office/drawing/2014/main" id="{3021A213-60C0-42DB-9F85-87DA977FD747}"/>
                  </a:ext>
                </a:extLst>
              </p:cNvPr>
              <p:cNvGrpSpPr/>
              <p:nvPr/>
            </p:nvGrpSpPr>
            <p:grpSpPr>
              <a:xfrm rot="2700000">
                <a:off x="13888992" y="3558103"/>
                <a:ext cx="172189" cy="172189"/>
                <a:chOff x="13716000" y="3779520"/>
                <a:chExt cx="967740" cy="967740"/>
              </a:xfrm>
            </p:grpSpPr>
            <p:cxnSp>
              <p:nvCxnSpPr>
                <p:cNvPr id="102" name="直接连接符 101">
                  <a:extLst>
                    <a:ext uri="{FF2B5EF4-FFF2-40B4-BE49-F238E27FC236}">
                      <a16:creationId xmlns:a16="http://schemas.microsoft.com/office/drawing/2014/main" id="{F0BC5C1F-22B9-465B-AF6A-D54E68084763}"/>
                    </a:ext>
                  </a:extLst>
                </p:cNvPr>
                <p:cNvCxnSpPr/>
                <p:nvPr/>
              </p:nvCxnSpPr>
              <p:spPr>
                <a:xfrm>
                  <a:off x="13716000" y="3779520"/>
                  <a:ext cx="967740" cy="0"/>
                </a:xfrm>
                <a:prstGeom prst="line">
                  <a:avLst/>
                </a:prstGeom>
                <a:ln w="28575" cap="rnd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直接连接符 102">
                  <a:extLst>
                    <a:ext uri="{FF2B5EF4-FFF2-40B4-BE49-F238E27FC236}">
                      <a16:creationId xmlns:a16="http://schemas.microsoft.com/office/drawing/2014/main" id="{C7918E57-9425-41B4-B408-73BEEA40CD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3232130" y="4263390"/>
                  <a:ext cx="967740" cy="0"/>
                </a:xfrm>
                <a:prstGeom prst="line">
                  <a:avLst/>
                </a:prstGeom>
                <a:ln w="28575" cap="rnd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9" name="组合 98">
                <a:extLst>
                  <a:ext uri="{FF2B5EF4-FFF2-40B4-BE49-F238E27FC236}">
                    <a16:creationId xmlns:a16="http://schemas.microsoft.com/office/drawing/2014/main" id="{1CCC2104-F34A-42B3-80C2-3FA849096BFA}"/>
                  </a:ext>
                </a:extLst>
              </p:cNvPr>
              <p:cNvGrpSpPr/>
              <p:nvPr/>
            </p:nvGrpSpPr>
            <p:grpSpPr>
              <a:xfrm rot="2700000">
                <a:off x="14141057" y="3558102"/>
                <a:ext cx="172189" cy="172189"/>
                <a:chOff x="13716000" y="3779520"/>
                <a:chExt cx="967740" cy="967740"/>
              </a:xfrm>
            </p:grpSpPr>
            <p:cxnSp>
              <p:nvCxnSpPr>
                <p:cNvPr id="100" name="直接连接符 99">
                  <a:extLst>
                    <a:ext uri="{FF2B5EF4-FFF2-40B4-BE49-F238E27FC236}">
                      <a16:creationId xmlns:a16="http://schemas.microsoft.com/office/drawing/2014/main" id="{A95D23F5-5C7A-4C70-9231-05F23764271D}"/>
                    </a:ext>
                  </a:extLst>
                </p:cNvPr>
                <p:cNvCxnSpPr/>
                <p:nvPr/>
              </p:nvCxnSpPr>
              <p:spPr>
                <a:xfrm>
                  <a:off x="13716000" y="3779520"/>
                  <a:ext cx="967740" cy="0"/>
                </a:xfrm>
                <a:prstGeom prst="line">
                  <a:avLst/>
                </a:prstGeom>
                <a:ln w="28575" cap="rnd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直接连接符 100">
                  <a:extLst>
                    <a:ext uri="{FF2B5EF4-FFF2-40B4-BE49-F238E27FC236}">
                      <a16:creationId xmlns:a16="http://schemas.microsoft.com/office/drawing/2014/main" id="{9D6EC38A-1117-4DF9-8465-6C1EFB4BAB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3232130" y="4263390"/>
                  <a:ext cx="967740" cy="0"/>
                </a:xfrm>
                <a:prstGeom prst="line">
                  <a:avLst/>
                </a:prstGeom>
                <a:ln w="28575" cap="rnd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45E567EF-F1E8-45E4-A306-539C22812027}"/>
                </a:ext>
              </a:extLst>
            </p:cNvPr>
            <p:cNvGrpSpPr/>
            <p:nvPr/>
          </p:nvGrpSpPr>
          <p:grpSpPr>
            <a:xfrm>
              <a:off x="13156650" y="3972061"/>
              <a:ext cx="1180446" cy="172193"/>
              <a:chOff x="13132800" y="3558102"/>
              <a:chExt cx="1180446" cy="172193"/>
            </a:xfrm>
          </p:grpSpPr>
          <p:grpSp>
            <p:nvGrpSpPr>
              <p:cNvPr id="80" name="组合 79">
                <a:extLst>
                  <a:ext uri="{FF2B5EF4-FFF2-40B4-BE49-F238E27FC236}">
                    <a16:creationId xmlns:a16="http://schemas.microsoft.com/office/drawing/2014/main" id="{831EC5A7-28E0-427C-A4E0-41A5792B17E0}"/>
                  </a:ext>
                </a:extLst>
              </p:cNvPr>
              <p:cNvGrpSpPr/>
              <p:nvPr/>
            </p:nvGrpSpPr>
            <p:grpSpPr>
              <a:xfrm rot="2700000">
                <a:off x="13132800" y="3558106"/>
                <a:ext cx="172189" cy="172189"/>
                <a:chOff x="13716000" y="3779520"/>
                <a:chExt cx="967740" cy="967740"/>
              </a:xfrm>
            </p:grpSpPr>
            <p:cxnSp>
              <p:nvCxnSpPr>
                <p:cNvPr id="93" name="直接连接符 92">
                  <a:extLst>
                    <a:ext uri="{FF2B5EF4-FFF2-40B4-BE49-F238E27FC236}">
                      <a16:creationId xmlns:a16="http://schemas.microsoft.com/office/drawing/2014/main" id="{C4277FD4-C685-436F-9936-9B032B23FDBE}"/>
                    </a:ext>
                  </a:extLst>
                </p:cNvPr>
                <p:cNvCxnSpPr/>
                <p:nvPr/>
              </p:nvCxnSpPr>
              <p:spPr>
                <a:xfrm>
                  <a:off x="13716000" y="3779520"/>
                  <a:ext cx="967740" cy="0"/>
                </a:xfrm>
                <a:prstGeom prst="line">
                  <a:avLst/>
                </a:prstGeom>
                <a:ln w="28575" cap="rnd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直接连接符 93">
                  <a:extLst>
                    <a:ext uri="{FF2B5EF4-FFF2-40B4-BE49-F238E27FC236}">
                      <a16:creationId xmlns:a16="http://schemas.microsoft.com/office/drawing/2014/main" id="{B80B10DD-6CD8-4F63-8F3D-F298E2536D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3232130" y="4263390"/>
                  <a:ext cx="967740" cy="0"/>
                </a:xfrm>
                <a:prstGeom prst="line">
                  <a:avLst/>
                </a:prstGeom>
                <a:ln w="28575" cap="rnd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1" name="组合 80">
                <a:extLst>
                  <a:ext uri="{FF2B5EF4-FFF2-40B4-BE49-F238E27FC236}">
                    <a16:creationId xmlns:a16="http://schemas.microsoft.com/office/drawing/2014/main" id="{F1252BE3-229C-4468-91AE-B479A8274455}"/>
                  </a:ext>
                </a:extLst>
              </p:cNvPr>
              <p:cNvGrpSpPr/>
              <p:nvPr/>
            </p:nvGrpSpPr>
            <p:grpSpPr>
              <a:xfrm rot="2700000">
                <a:off x="13384864" y="3558105"/>
                <a:ext cx="172189" cy="172189"/>
                <a:chOff x="13716000" y="3779520"/>
                <a:chExt cx="967740" cy="967740"/>
              </a:xfrm>
            </p:grpSpPr>
            <p:cxnSp>
              <p:nvCxnSpPr>
                <p:cNvPr id="91" name="直接连接符 90">
                  <a:extLst>
                    <a:ext uri="{FF2B5EF4-FFF2-40B4-BE49-F238E27FC236}">
                      <a16:creationId xmlns:a16="http://schemas.microsoft.com/office/drawing/2014/main" id="{A5890903-0703-4E19-87B7-D8B5C125F39E}"/>
                    </a:ext>
                  </a:extLst>
                </p:cNvPr>
                <p:cNvCxnSpPr/>
                <p:nvPr/>
              </p:nvCxnSpPr>
              <p:spPr>
                <a:xfrm>
                  <a:off x="13716000" y="3779520"/>
                  <a:ext cx="967740" cy="0"/>
                </a:xfrm>
                <a:prstGeom prst="line">
                  <a:avLst/>
                </a:prstGeom>
                <a:ln w="28575" cap="rnd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直接连接符 91">
                  <a:extLst>
                    <a:ext uri="{FF2B5EF4-FFF2-40B4-BE49-F238E27FC236}">
                      <a16:creationId xmlns:a16="http://schemas.microsoft.com/office/drawing/2014/main" id="{0E53802B-C2C1-4E0F-81C4-1EF0219F79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3232130" y="4263390"/>
                  <a:ext cx="967740" cy="0"/>
                </a:xfrm>
                <a:prstGeom prst="line">
                  <a:avLst/>
                </a:prstGeom>
                <a:ln w="28575" cap="rnd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2" name="组合 81">
                <a:extLst>
                  <a:ext uri="{FF2B5EF4-FFF2-40B4-BE49-F238E27FC236}">
                    <a16:creationId xmlns:a16="http://schemas.microsoft.com/office/drawing/2014/main" id="{D7D12A51-8FE0-4493-8D47-21C296A823BC}"/>
                  </a:ext>
                </a:extLst>
              </p:cNvPr>
              <p:cNvGrpSpPr/>
              <p:nvPr/>
            </p:nvGrpSpPr>
            <p:grpSpPr>
              <a:xfrm rot="2700000">
                <a:off x="13636928" y="3558104"/>
                <a:ext cx="172189" cy="172189"/>
                <a:chOff x="13716000" y="3779520"/>
                <a:chExt cx="967740" cy="967740"/>
              </a:xfrm>
            </p:grpSpPr>
            <p:cxnSp>
              <p:nvCxnSpPr>
                <p:cNvPr id="89" name="直接连接符 88">
                  <a:extLst>
                    <a:ext uri="{FF2B5EF4-FFF2-40B4-BE49-F238E27FC236}">
                      <a16:creationId xmlns:a16="http://schemas.microsoft.com/office/drawing/2014/main" id="{6ED99CEA-F66D-4BE7-BEF1-987220DF91A1}"/>
                    </a:ext>
                  </a:extLst>
                </p:cNvPr>
                <p:cNvCxnSpPr/>
                <p:nvPr/>
              </p:nvCxnSpPr>
              <p:spPr>
                <a:xfrm>
                  <a:off x="13716000" y="3779520"/>
                  <a:ext cx="967740" cy="0"/>
                </a:xfrm>
                <a:prstGeom prst="line">
                  <a:avLst/>
                </a:prstGeom>
                <a:ln w="28575" cap="rnd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直接连接符 89">
                  <a:extLst>
                    <a:ext uri="{FF2B5EF4-FFF2-40B4-BE49-F238E27FC236}">
                      <a16:creationId xmlns:a16="http://schemas.microsoft.com/office/drawing/2014/main" id="{2548B6AA-9021-46F0-8D35-E8235ED453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3232130" y="4263390"/>
                  <a:ext cx="967740" cy="0"/>
                </a:xfrm>
                <a:prstGeom prst="line">
                  <a:avLst/>
                </a:prstGeom>
                <a:ln w="28575" cap="rnd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3" name="组合 82">
                <a:extLst>
                  <a:ext uri="{FF2B5EF4-FFF2-40B4-BE49-F238E27FC236}">
                    <a16:creationId xmlns:a16="http://schemas.microsoft.com/office/drawing/2014/main" id="{66873014-74AD-4EAC-994A-E0FEF855F1C7}"/>
                  </a:ext>
                </a:extLst>
              </p:cNvPr>
              <p:cNvGrpSpPr/>
              <p:nvPr/>
            </p:nvGrpSpPr>
            <p:grpSpPr>
              <a:xfrm rot="2700000">
                <a:off x="13888992" y="3558103"/>
                <a:ext cx="172189" cy="172189"/>
                <a:chOff x="13716000" y="3779520"/>
                <a:chExt cx="967740" cy="967740"/>
              </a:xfrm>
            </p:grpSpPr>
            <p:cxnSp>
              <p:nvCxnSpPr>
                <p:cNvPr id="87" name="直接连接符 86">
                  <a:extLst>
                    <a:ext uri="{FF2B5EF4-FFF2-40B4-BE49-F238E27FC236}">
                      <a16:creationId xmlns:a16="http://schemas.microsoft.com/office/drawing/2014/main" id="{DE7D3749-6F36-44B3-9344-54D81626F99F}"/>
                    </a:ext>
                  </a:extLst>
                </p:cNvPr>
                <p:cNvCxnSpPr/>
                <p:nvPr/>
              </p:nvCxnSpPr>
              <p:spPr>
                <a:xfrm>
                  <a:off x="13716000" y="3779520"/>
                  <a:ext cx="967740" cy="0"/>
                </a:xfrm>
                <a:prstGeom prst="line">
                  <a:avLst/>
                </a:prstGeom>
                <a:ln w="28575" cap="rnd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直接连接符 87">
                  <a:extLst>
                    <a:ext uri="{FF2B5EF4-FFF2-40B4-BE49-F238E27FC236}">
                      <a16:creationId xmlns:a16="http://schemas.microsoft.com/office/drawing/2014/main" id="{F70430B9-76FA-41EC-895C-D667AB21DB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3232130" y="4263390"/>
                  <a:ext cx="967740" cy="0"/>
                </a:xfrm>
                <a:prstGeom prst="line">
                  <a:avLst/>
                </a:prstGeom>
                <a:ln w="28575" cap="rnd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4" name="组合 83">
                <a:extLst>
                  <a:ext uri="{FF2B5EF4-FFF2-40B4-BE49-F238E27FC236}">
                    <a16:creationId xmlns:a16="http://schemas.microsoft.com/office/drawing/2014/main" id="{CAF1F88F-3ACB-477C-949A-DCC583BB68B0}"/>
                  </a:ext>
                </a:extLst>
              </p:cNvPr>
              <p:cNvGrpSpPr/>
              <p:nvPr/>
            </p:nvGrpSpPr>
            <p:grpSpPr>
              <a:xfrm rot="2700000">
                <a:off x="14141057" y="3558102"/>
                <a:ext cx="172189" cy="172189"/>
                <a:chOff x="13716000" y="3779520"/>
                <a:chExt cx="967740" cy="967740"/>
              </a:xfrm>
            </p:grpSpPr>
            <p:cxnSp>
              <p:nvCxnSpPr>
                <p:cNvPr id="85" name="直接连接符 84">
                  <a:extLst>
                    <a:ext uri="{FF2B5EF4-FFF2-40B4-BE49-F238E27FC236}">
                      <a16:creationId xmlns:a16="http://schemas.microsoft.com/office/drawing/2014/main" id="{BD80C3C9-8248-4565-B089-5F1F0FE1E26F}"/>
                    </a:ext>
                  </a:extLst>
                </p:cNvPr>
                <p:cNvCxnSpPr/>
                <p:nvPr/>
              </p:nvCxnSpPr>
              <p:spPr>
                <a:xfrm>
                  <a:off x="13716000" y="3779520"/>
                  <a:ext cx="967740" cy="0"/>
                </a:xfrm>
                <a:prstGeom prst="line">
                  <a:avLst/>
                </a:prstGeom>
                <a:ln w="28575" cap="rnd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直接连接符 85">
                  <a:extLst>
                    <a:ext uri="{FF2B5EF4-FFF2-40B4-BE49-F238E27FC236}">
                      <a16:creationId xmlns:a16="http://schemas.microsoft.com/office/drawing/2014/main" id="{2B56C468-0471-4300-8ED8-C3852735A7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3232130" y="4263390"/>
                  <a:ext cx="967740" cy="0"/>
                </a:xfrm>
                <a:prstGeom prst="line">
                  <a:avLst/>
                </a:prstGeom>
                <a:ln w="28575" cap="rnd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E7FAC0EF-488E-4479-B198-27167F161A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18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04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40">
          <a:fgClr>
            <a:srgbClr val="ACD4BB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>
            <a:extLst>
              <a:ext uri="{FF2B5EF4-FFF2-40B4-BE49-F238E27FC236}">
                <a16:creationId xmlns:a16="http://schemas.microsoft.com/office/drawing/2014/main" id="{275C6891-21C3-420E-B558-94AA556A521C}"/>
              </a:ext>
            </a:extLst>
          </p:cNvPr>
          <p:cNvSpPr/>
          <p:nvPr/>
        </p:nvSpPr>
        <p:spPr>
          <a:xfrm>
            <a:off x="1271588" y="1761717"/>
            <a:ext cx="9648824" cy="37709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1600"/>
              </a:spcAft>
            </a:pPr>
            <a:r>
              <a:rPr lang="zh-CN" altLang="en-US" b="1" spc="75" dirty="0">
                <a:latin typeface="微软雅黑" panose="020B0503020204020204" pitchFamily="34" charset="-122"/>
                <a:ea typeface="微软雅黑" panose="020B0503020204020204" pitchFamily="34" charset="-122"/>
              </a:rPr>
              <a:t>❶ 尺寸要求：</a:t>
            </a:r>
            <a:r>
              <a:rPr lang="zh-CN" altLang="en-US" spc="75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 </a:t>
            </a:r>
            <a:r>
              <a:rPr lang="en-US" altLang="zh-CN" spc="75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16:9</a:t>
            </a:r>
            <a:r>
              <a:rPr lang="zh-CN" altLang="en-US" spc="75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比例提交作品，便于统一尺寸</a:t>
            </a:r>
            <a:endParaRPr lang="en-US" altLang="zh-CN" spc="75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  <a:spcAft>
                <a:spcPts val="1600"/>
              </a:spcAft>
            </a:pPr>
            <a:r>
              <a:rPr lang="zh-CN" altLang="en-US" b="1" spc="75" dirty="0">
                <a:latin typeface="微软雅黑" panose="020B0503020204020204" pitchFamily="34" charset="-122"/>
                <a:ea typeface="微软雅黑" panose="020B0503020204020204" pitchFamily="34" charset="-122"/>
              </a:rPr>
              <a:t>❷ 数量要求：</a:t>
            </a:r>
            <a:r>
              <a:rPr lang="zh-CN" altLang="en-US" spc="75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作品整体不少于</a:t>
            </a:r>
            <a:r>
              <a:rPr lang="en-US" altLang="zh-CN" spc="75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</a:t>
            </a:r>
            <a:r>
              <a:rPr lang="zh-CN" altLang="en-US" spc="75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页</a:t>
            </a:r>
            <a:endParaRPr lang="en-US" altLang="zh-CN" spc="75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  <a:spcAft>
                <a:spcPts val="1600"/>
              </a:spcAft>
            </a:pPr>
            <a:r>
              <a:rPr lang="zh-CN" altLang="en-US" b="1" spc="75" dirty="0">
                <a:latin typeface="微软雅黑" panose="020B0503020204020204" pitchFamily="34" charset="-122"/>
                <a:ea typeface="微软雅黑" panose="020B0503020204020204" pitchFamily="34" charset="-122"/>
              </a:rPr>
              <a:t>❸ 内容要求：</a:t>
            </a:r>
            <a:r>
              <a:rPr lang="zh-CN" altLang="en-US" spc="75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必须包含封面、目录、内容、转场、结尾</a:t>
            </a:r>
            <a:r>
              <a:rPr lang="en-US" altLang="zh-CN" spc="75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</a:t>
            </a:r>
            <a:r>
              <a:rPr lang="zh-CN" altLang="en-US" spc="75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种页面形式</a:t>
            </a:r>
            <a:br>
              <a:rPr lang="en-US" altLang="zh-CN" spc="75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zh-CN" altLang="en-US" spc="75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页面开头必须包含</a:t>
            </a:r>
            <a:r>
              <a:rPr lang="en-US" altLang="zh-CN" spc="75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【</a:t>
            </a:r>
            <a:r>
              <a:rPr lang="zh-CN" altLang="en-US" spc="75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大赛介绍页面</a:t>
            </a:r>
            <a:r>
              <a:rPr lang="en-US" altLang="zh-CN" spc="75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】</a:t>
            </a:r>
            <a:r>
              <a:rPr lang="zh-CN" altLang="en-US" spc="75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zh-CN" altLang="en-US" spc="75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已包含在本文件中，请复制添加并填写作者信息。</a:t>
            </a:r>
            <a:br>
              <a:rPr lang="en-US" altLang="zh-CN" spc="75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zh-CN" altLang="en-US" spc="75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页面设置应考虑高校群体使用</a:t>
            </a:r>
            <a:r>
              <a:rPr lang="en-US" altLang="zh-CN" spc="75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PPT</a:t>
            </a:r>
            <a:r>
              <a:rPr lang="zh-CN" altLang="en-US" spc="75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模板的场景和要求，可在规则基础上丰富页面形式</a:t>
            </a:r>
            <a:endParaRPr lang="en-US" altLang="zh-CN" spc="75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  <a:spcAft>
                <a:spcPts val="1600"/>
              </a:spcAft>
            </a:pPr>
            <a:r>
              <a:rPr lang="zh-CN" altLang="en-US" b="1" spc="75" dirty="0">
                <a:latin typeface="微软雅黑" panose="020B0503020204020204" pitchFamily="34" charset="-122"/>
                <a:ea typeface="微软雅黑" panose="020B0503020204020204" pitchFamily="34" charset="-122"/>
              </a:rPr>
              <a:t>❹ 设计要求：</a:t>
            </a:r>
            <a:r>
              <a:rPr lang="zh-CN" altLang="en-US" spc="75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作品凸显自己母校的特色，美感好、有设计感、实用性强</a:t>
            </a:r>
          </a:p>
          <a:p>
            <a:pPr>
              <a:lnSpc>
                <a:spcPct val="150000"/>
              </a:lnSpc>
              <a:spcAft>
                <a:spcPts val="1600"/>
              </a:spcAft>
            </a:pPr>
            <a:r>
              <a:rPr lang="zh-CN" altLang="en-US" b="1" spc="75" dirty="0">
                <a:latin typeface="微软雅黑" panose="020B0503020204020204" pitchFamily="34" charset="-122"/>
                <a:ea typeface="微软雅黑" panose="020B0503020204020204" pitchFamily="34" charset="-122"/>
              </a:rPr>
              <a:t>❺ 诚信要求：</a:t>
            </a:r>
            <a:r>
              <a:rPr lang="zh-CN" altLang="en-US" spc="75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参赛作品必须原创，一经发现抄袭、盗用等现象立即取消参赛资格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53E5E55-D007-4303-B4A5-424F63FD3CF2}"/>
              </a:ext>
            </a:extLst>
          </p:cNvPr>
          <p:cNvSpPr txBox="1"/>
          <p:nvPr/>
        </p:nvSpPr>
        <p:spPr>
          <a:xfrm>
            <a:off x="1497764" y="641992"/>
            <a:ext cx="2052322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 defTabSz="752416"/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作品要求</a:t>
            </a:r>
          </a:p>
        </p:txBody>
      </p:sp>
    </p:spTree>
    <p:extLst>
      <p:ext uri="{BB962C8B-B14F-4D97-AF65-F5344CB8AC3E}">
        <p14:creationId xmlns:p14="http://schemas.microsoft.com/office/powerpoint/2010/main" val="34108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40">
          <a:fgClr>
            <a:srgbClr val="ACD4BB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>
            <a:extLst>
              <a:ext uri="{FF2B5EF4-FFF2-40B4-BE49-F238E27FC236}">
                <a16:creationId xmlns:a16="http://schemas.microsoft.com/office/drawing/2014/main" id="{275C6891-21C3-420E-B558-94AA556A521C}"/>
              </a:ext>
            </a:extLst>
          </p:cNvPr>
          <p:cNvSpPr/>
          <p:nvPr/>
        </p:nvSpPr>
        <p:spPr>
          <a:xfrm>
            <a:off x="2269440" y="1617711"/>
            <a:ext cx="7653120" cy="3765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pc="75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请在 </a:t>
            </a:r>
            <a:r>
              <a:rPr lang="en-US" altLang="zh-CN" spc="75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2019.4.6 </a:t>
            </a:r>
            <a:r>
              <a:rPr lang="zh-CN" altLang="en-US" spc="75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之前，将最终完整的定稿作品，发送到下方邮箱</a:t>
            </a:r>
            <a:endParaRPr lang="en-US" altLang="zh-CN" spc="75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200000"/>
              </a:lnSpc>
            </a:pPr>
            <a:r>
              <a:rPr lang="en-US" altLang="zh-CN" sz="3200" b="1" i="1" spc="75" dirty="0">
                <a:highlight>
                  <a:srgbClr val="FFFF00"/>
                </a:highlight>
                <a:ea typeface="+mj-ea"/>
              </a:rPr>
              <a:t>dasai@qiuyeppt.com</a:t>
            </a:r>
          </a:p>
          <a:p>
            <a:pPr algn="ctr">
              <a:lnSpc>
                <a:spcPct val="200000"/>
              </a:lnSpc>
            </a:pPr>
            <a:r>
              <a:rPr lang="zh-CN" altLang="en-US" spc="75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邮件标题命名规则：</a:t>
            </a:r>
            <a:r>
              <a:rPr lang="zh-CN" altLang="en-US" b="1" spc="75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我给母校送模板投稿</a:t>
            </a:r>
            <a:r>
              <a:rPr lang="en-US" altLang="zh-CN" b="1" spc="75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spc="75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r>
              <a:rPr lang="en-US" altLang="zh-CN" b="1" spc="75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spc="75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学校</a:t>
            </a:r>
            <a:r>
              <a:rPr lang="en-US" altLang="zh-CN" b="1" spc="75" dirty="0">
                <a:latin typeface="微软雅黑" panose="020B0503020204020204" pitchFamily="34" charset="-122"/>
                <a:ea typeface="微软雅黑" panose="020B0503020204020204" pitchFamily="34" charset="-122"/>
              </a:rPr>
              <a:t>-XX</a:t>
            </a:r>
            <a:r>
              <a:rPr lang="zh-CN" altLang="en-US" b="1" spc="75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en-US" altLang="zh-CN" b="1" spc="7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200000"/>
              </a:lnSpc>
            </a:pPr>
            <a:endParaRPr lang="en-US" altLang="zh-CN" spc="75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200000"/>
              </a:lnSpc>
            </a:pPr>
            <a:r>
              <a:rPr lang="zh-CN" altLang="en-US" spc="75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作品经审核合格后，你将收到一封通过邮件。</a:t>
            </a:r>
            <a:br>
              <a:rPr lang="en-US" altLang="zh-CN" spc="75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zh-CN" altLang="en-US" spc="75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通知入围赛要求，并邀请你加入大赛群。记得及时查收邮件哦</a:t>
            </a:r>
            <a:r>
              <a:rPr lang="en-US" altLang="zh-CN" spc="75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~</a:t>
            </a:r>
            <a:endParaRPr lang="zh-CN" altLang="en-US" spc="75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E10A234-225A-4335-8BD8-5544F03F8A74}"/>
              </a:ext>
            </a:extLst>
          </p:cNvPr>
          <p:cNvSpPr txBox="1"/>
          <p:nvPr/>
        </p:nvSpPr>
        <p:spPr>
          <a:xfrm>
            <a:off x="1497764" y="641992"/>
            <a:ext cx="2052322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 defTabSz="752416"/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作品提交</a:t>
            </a:r>
          </a:p>
        </p:txBody>
      </p:sp>
    </p:spTree>
    <p:extLst>
      <p:ext uri="{BB962C8B-B14F-4D97-AF65-F5344CB8AC3E}">
        <p14:creationId xmlns:p14="http://schemas.microsoft.com/office/powerpoint/2010/main" val="2457308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B34F1B7-447C-4B1E-98F5-9ED961FD0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96840"/>
            <a:ext cx="12192000" cy="1341120"/>
          </a:xfrm>
          <a:prstGeom prst="rect">
            <a:avLst/>
          </a:prstGeom>
        </p:spPr>
      </p:pic>
      <p:sp>
        <p:nvSpPr>
          <p:cNvPr id="127" name="文本框 126">
            <a:extLst>
              <a:ext uri="{FF2B5EF4-FFF2-40B4-BE49-F238E27FC236}">
                <a16:creationId xmlns:a16="http://schemas.microsoft.com/office/drawing/2014/main" id="{86C0B300-A73D-46CD-886C-6F6DAFDD6601}"/>
              </a:ext>
            </a:extLst>
          </p:cNvPr>
          <p:cNvSpPr txBox="1"/>
          <p:nvPr/>
        </p:nvSpPr>
        <p:spPr>
          <a:xfrm>
            <a:off x="2062480" y="5743642"/>
            <a:ext cx="3291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请在此处输入作者信息</a:t>
            </a: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D56E6DA6-7F09-4B55-A111-B0E6B9DC4AAD}"/>
              </a:ext>
            </a:extLst>
          </p:cNvPr>
          <p:cNvSpPr txBox="1"/>
          <p:nvPr/>
        </p:nvSpPr>
        <p:spPr>
          <a:xfrm>
            <a:off x="7894320" y="5743642"/>
            <a:ext cx="3291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请在此处输入作者信息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B8850B7-A618-442D-A39A-B7BCD21061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18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28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40">
          <a:fgClr>
            <a:srgbClr val="ACD4BB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>
            <a:extLst>
              <a:ext uri="{FF2B5EF4-FFF2-40B4-BE49-F238E27FC236}">
                <a16:creationId xmlns:a16="http://schemas.microsoft.com/office/drawing/2014/main" id="{275C6891-21C3-420E-B558-94AA556A521C}"/>
              </a:ext>
            </a:extLst>
          </p:cNvPr>
          <p:cNvSpPr/>
          <p:nvPr/>
        </p:nvSpPr>
        <p:spPr>
          <a:xfrm>
            <a:off x="1290320" y="1472821"/>
            <a:ext cx="9611360" cy="4400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1600"/>
              </a:spcAft>
            </a:pPr>
            <a:r>
              <a:rPr lang="zh-CN" altLang="en-US" b="1" spc="75" dirty="0">
                <a:latin typeface="微软雅黑" panose="020B0503020204020204" pitchFamily="34" charset="-122"/>
                <a:ea typeface="微软雅黑" panose="020B0503020204020204" pitchFamily="34" charset="-122"/>
              </a:rPr>
              <a:t>❶ 作品征集（ </a:t>
            </a:r>
            <a:r>
              <a:rPr lang="en-US" altLang="zh-CN" b="1" spc="75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3.23 - 4.6 </a:t>
            </a:r>
            <a:r>
              <a:rPr lang="zh-CN" altLang="en-US" b="1" spc="75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br>
              <a:rPr lang="en-US" altLang="zh-CN" spc="75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zh-CN" altLang="en-US" spc="75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完成 </a:t>
            </a:r>
            <a:r>
              <a:rPr lang="en-US" altLang="zh-CN" spc="75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PPT </a:t>
            </a:r>
            <a:r>
              <a:rPr lang="zh-CN" altLang="en-US" spc="75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模板制作，最迟在 </a:t>
            </a:r>
            <a:r>
              <a:rPr lang="en-US" altLang="zh-CN" spc="75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2019.4.6 </a:t>
            </a:r>
            <a:r>
              <a:rPr lang="zh-CN" altLang="en-US" spc="75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之前完成作品提交</a:t>
            </a:r>
            <a:endParaRPr lang="en-US" altLang="zh-CN" spc="75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  <a:spcAft>
                <a:spcPts val="1600"/>
              </a:spcAft>
            </a:pPr>
            <a:r>
              <a:rPr lang="zh-CN" altLang="en-US" b="1" spc="75" dirty="0">
                <a:latin typeface="微软雅黑" panose="020B0503020204020204" pitchFamily="34" charset="-122"/>
                <a:ea typeface="微软雅黑" panose="020B0503020204020204" pitchFamily="34" charset="-122"/>
              </a:rPr>
              <a:t>❷ 参赛审核：（ </a:t>
            </a:r>
            <a:r>
              <a:rPr lang="en-US" altLang="zh-CN" b="1" spc="75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3.23 - 4.8 </a:t>
            </a:r>
            <a:r>
              <a:rPr lang="zh-CN" altLang="en-US" b="1" spc="75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br>
              <a:rPr lang="en-US" altLang="zh-CN" spc="75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zh-CN" altLang="en-US" spc="75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作品提交后，初审团将进行审核，确认作品合格后，将邀请选手进入正式大赛群</a:t>
            </a:r>
            <a:br>
              <a:rPr lang="en-US" altLang="zh-CN" spc="75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zh-CN" altLang="en-US" spc="75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入围选手需制作一个听听文档，用于介绍宣传 </a:t>
            </a:r>
            <a:r>
              <a:rPr lang="en-US" altLang="zh-CN" spc="75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PPT </a:t>
            </a:r>
            <a:r>
              <a:rPr lang="zh-CN" altLang="en-US" spc="75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模板</a:t>
            </a:r>
          </a:p>
          <a:p>
            <a:pPr>
              <a:lnSpc>
                <a:spcPct val="150000"/>
              </a:lnSpc>
              <a:spcAft>
                <a:spcPts val="1600"/>
              </a:spcAft>
            </a:pPr>
            <a:r>
              <a:rPr lang="zh-CN" altLang="en-US" b="1" spc="75" dirty="0">
                <a:latin typeface="微软雅黑" panose="020B0503020204020204" pitchFamily="34" charset="-122"/>
                <a:ea typeface="微软雅黑" panose="020B0503020204020204" pitchFamily="34" charset="-122"/>
              </a:rPr>
              <a:t>❸ 决赛</a:t>
            </a:r>
            <a:r>
              <a:rPr lang="en-US" altLang="zh-CN" b="1" spc="75" dirty="0">
                <a:latin typeface="微软雅黑" panose="020B0503020204020204" pitchFamily="34" charset="-122"/>
                <a:ea typeface="微软雅黑" panose="020B0503020204020204" pitchFamily="34" charset="-122"/>
              </a:rPr>
              <a:t>PK</a:t>
            </a:r>
            <a:r>
              <a:rPr lang="zh-CN" altLang="en-US" b="1" spc="75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spc="75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4.16 - 4.25</a:t>
            </a:r>
            <a:r>
              <a:rPr lang="zh-CN" altLang="en-US" b="1" spc="75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br>
              <a:rPr lang="en-US" altLang="zh-CN" spc="75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zh-CN" altLang="en-US" spc="75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正式全网公布入围作品</a:t>
            </a:r>
            <a:endParaRPr lang="en-US" altLang="zh-CN" spc="75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  <a:spcAft>
                <a:spcPts val="1600"/>
              </a:spcAft>
            </a:pPr>
            <a:r>
              <a:rPr lang="zh-CN" altLang="en-US" b="1" spc="75" dirty="0">
                <a:latin typeface="微软雅黑" panose="020B0503020204020204" pitchFamily="34" charset="-122"/>
                <a:ea typeface="微软雅黑" panose="020B0503020204020204" pitchFamily="34" charset="-122"/>
              </a:rPr>
              <a:t>❹ 获奖公布（</a:t>
            </a:r>
            <a:r>
              <a:rPr lang="en-US" altLang="zh-CN" b="1" spc="75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4.29</a:t>
            </a:r>
            <a:r>
              <a:rPr lang="zh-CN" altLang="en-US" b="1" spc="75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br>
              <a:rPr lang="en-US" altLang="zh-CN" b="1" spc="75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pc="75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最终打分由网友点赞和评委打分，评选出一、二、三、四等奖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D65F6542-3A77-44C1-B4A0-AFCD451603A0}"/>
              </a:ext>
            </a:extLst>
          </p:cNvPr>
          <p:cNvSpPr txBox="1"/>
          <p:nvPr/>
        </p:nvSpPr>
        <p:spPr>
          <a:xfrm>
            <a:off x="1497764" y="641992"/>
            <a:ext cx="2052322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 defTabSz="752416"/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参赛流程</a:t>
            </a:r>
          </a:p>
        </p:txBody>
      </p:sp>
    </p:spTree>
    <p:extLst>
      <p:ext uri="{BB962C8B-B14F-4D97-AF65-F5344CB8AC3E}">
        <p14:creationId xmlns:p14="http://schemas.microsoft.com/office/powerpoint/2010/main" val="2813018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40">
          <a:fgClr>
            <a:srgbClr val="ACD4BB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>
            <a:extLst>
              <a:ext uri="{FF2B5EF4-FFF2-40B4-BE49-F238E27FC236}">
                <a16:creationId xmlns:a16="http://schemas.microsoft.com/office/drawing/2014/main" id="{275C6891-21C3-420E-B558-94AA556A521C}"/>
              </a:ext>
            </a:extLst>
          </p:cNvPr>
          <p:cNvSpPr/>
          <p:nvPr/>
        </p:nvSpPr>
        <p:spPr>
          <a:xfrm>
            <a:off x="1271588" y="1588568"/>
            <a:ext cx="9648824" cy="35657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1600"/>
              </a:spcAft>
            </a:pPr>
            <a:r>
              <a:rPr lang="zh-CN" altLang="en-US" spc="75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❶ 参赛选手所提交的作品必须为原创，不得抄袭或盗用他人作品，并确保版权未移交他人或机构。</a:t>
            </a:r>
          </a:p>
          <a:p>
            <a:pPr>
              <a:lnSpc>
                <a:spcPct val="150000"/>
              </a:lnSpc>
              <a:spcAft>
                <a:spcPts val="1600"/>
              </a:spcAft>
            </a:pPr>
            <a:r>
              <a:rPr lang="zh-CN" altLang="en-US" spc="75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❷ 参赛选手在报名提交作品前须阅读大赛规则，任何违反规则的行为，主办方有权取消其参赛资格</a:t>
            </a:r>
          </a:p>
          <a:p>
            <a:pPr>
              <a:lnSpc>
                <a:spcPct val="150000"/>
              </a:lnSpc>
              <a:spcAft>
                <a:spcPts val="1600"/>
              </a:spcAft>
            </a:pPr>
            <a:r>
              <a:rPr lang="zh-CN" altLang="en-US" spc="75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❸ 大赛所有参赛作品，主办方拥有对作品展示、报道、宣传的权利，作者享有作品的永久署名权</a:t>
            </a:r>
          </a:p>
          <a:p>
            <a:pPr>
              <a:lnSpc>
                <a:spcPct val="150000"/>
              </a:lnSpc>
              <a:spcAft>
                <a:spcPts val="1600"/>
              </a:spcAft>
            </a:pPr>
            <a:r>
              <a:rPr lang="zh-CN" altLang="en-US" spc="75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❹ 本次大赛的最终解释权归 秋叶</a:t>
            </a:r>
            <a:r>
              <a:rPr lang="en-US" altLang="zh-CN" spc="75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PPT &amp; </a:t>
            </a:r>
            <a:r>
              <a:rPr lang="zh-CN" altLang="en-US" spc="75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微软</a:t>
            </a:r>
            <a:r>
              <a:rPr lang="en-US" altLang="zh-CN" spc="75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Office </a:t>
            </a:r>
            <a:r>
              <a:rPr lang="zh-CN" altLang="en-US" spc="75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共同所有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B0E17E6-75E8-47F8-8584-062F8FF05394}"/>
              </a:ext>
            </a:extLst>
          </p:cNvPr>
          <p:cNvSpPr txBox="1"/>
          <p:nvPr/>
        </p:nvSpPr>
        <p:spPr>
          <a:xfrm>
            <a:off x="1497764" y="641992"/>
            <a:ext cx="2052322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 defTabSz="752416"/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大赛说明</a:t>
            </a:r>
          </a:p>
        </p:txBody>
      </p:sp>
    </p:spTree>
    <p:extLst>
      <p:ext uri="{BB962C8B-B14F-4D97-AF65-F5344CB8AC3E}">
        <p14:creationId xmlns:p14="http://schemas.microsoft.com/office/powerpoint/2010/main" val="2459686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40">
          <a:fgClr>
            <a:srgbClr val="ACD4BB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FB33BB2-275A-498D-904F-181575BA4858}"/>
              </a:ext>
            </a:extLst>
          </p:cNvPr>
          <p:cNvGrpSpPr/>
          <p:nvPr/>
        </p:nvGrpSpPr>
        <p:grpSpPr>
          <a:xfrm>
            <a:off x="2169679" y="2503508"/>
            <a:ext cx="3571919" cy="2490345"/>
            <a:chOff x="935043" y="2779239"/>
            <a:chExt cx="3571918" cy="2490345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3E01B1D4-3D13-4901-B512-0DFD8D6B5CF0}"/>
                </a:ext>
              </a:extLst>
            </p:cNvPr>
            <p:cNvGrpSpPr/>
            <p:nvPr/>
          </p:nvGrpSpPr>
          <p:grpSpPr>
            <a:xfrm>
              <a:off x="1939226" y="3026902"/>
              <a:ext cx="2567735" cy="2242682"/>
              <a:chOff x="3189954" y="2208334"/>
              <a:chExt cx="3177913" cy="2775617"/>
            </a:xfrm>
          </p:grpSpPr>
          <p:pic>
            <p:nvPicPr>
              <p:cNvPr id="23" name="图片 22">
                <a:extLst>
                  <a:ext uri="{FF2B5EF4-FFF2-40B4-BE49-F238E27FC236}">
                    <a16:creationId xmlns:a16="http://schemas.microsoft.com/office/drawing/2014/main" id="{7BB6BAC2-10F9-429C-91A3-7D5F3A71C6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747766" y="2208334"/>
                <a:ext cx="2620101" cy="2775617"/>
              </a:xfrm>
              <a:prstGeom prst="rect">
                <a:avLst/>
              </a:prstGeom>
            </p:spPr>
          </p:pic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6C613DEE-C4E8-4575-B006-CA74D2A9EC98}"/>
                  </a:ext>
                </a:extLst>
              </p:cNvPr>
              <p:cNvCxnSpPr/>
              <p:nvPr/>
            </p:nvCxnSpPr>
            <p:spPr>
              <a:xfrm>
                <a:off x="3189954" y="4983480"/>
                <a:ext cx="2978092" cy="0"/>
              </a:xfrm>
              <a:prstGeom prst="line">
                <a:avLst/>
              </a:prstGeom>
              <a:ln w="762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389C782F-60F8-4AF4-AAE7-B5EC7DD7A5AE}"/>
                </a:ext>
              </a:extLst>
            </p:cNvPr>
            <p:cNvGrpSpPr/>
            <p:nvPr/>
          </p:nvGrpSpPr>
          <p:grpSpPr>
            <a:xfrm>
              <a:off x="935043" y="2779239"/>
              <a:ext cx="1374883" cy="1208083"/>
              <a:chOff x="1306935" y="1533252"/>
              <a:chExt cx="2170367" cy="1907059"/>
            </a:xfrm>
          </p:grpSpPr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9F170CC2-5202-4541-A160-047C0E678401}"/>
                  </a:ext>
                </a:extLst>
              </p:cNvPr>
              <p:cNvSpPr/>
              <p:nvPr/>
            </p:nvSpPr>
            <p:spPr>
              <a:xfrm>
                <a:off x="1306935" y="1533252"/>
                <a:ext cx="1907059" cy="1907059"/>
              </a:xfrm>
              <a:prstGeom prst="ellipse">
                <a:avLst/>
              </a:prstGeom>
              <a:solidFill>
                <a:srgbClr val="25BC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1"/>
              </a:p>
            </p:txBody>
          </p:sp>
          <p:sp>
            <p:nvSpPr>
              <p:cNvPr id="27" name="等腰三角形 26">
                <a:extLst>
                  <a:ext uri="{FF2B5EF4-FFF2-40B4-BE49-F238E27FC236}">
                    <a16:creationId xmlns:a16="http://schemas.microsoft.com/office/drawing/2014/main" id="{15FC07F0-1DA9-4EA1-904D-AA53326A923E}"/>
                  </a:ext>
                </a:extLst>
              </p:cNvPr>
              <p:cNvSpPr/>
              <p:nvPr/>
            </p:nvSpPr>
            <p:spPr>
              <a:xfrm rot="7411545">
                <a:off x="2697813" y="2409305"/>
                <a:ext cx="527597" cy="1031380"/>
              </a:xfrm>
              <a:prstGeom prst="triangle">
                <a:avLst/>
              </a:prstGeom>
              <a:solidFill>
                <a:srgbClr val="25BC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1"/>
              </a:p>
            </p:txBody>
          </p:sp>
        </p:grp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C7A8CBCA-00C3-4C29-A8E8-A9684CA43027}"/>
                </a:ext>
              </a:extLst>
            </p:cNvPr>
            <p:cNvSpPr txBox="1"/>
            <p:nvPr/>
          </p:nvSpPr>
          <p:spPr>
            <a:xfrm>
              <a:off x="1076256" y="3026902"/>
              <a:ext cx="87888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扫码</a:t>
              </a:r>
              <a:endPara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dist"/>
              <a:r>
                <a:rPr lang="zh-CN" altLang="en-US" sz="16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看秘籍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E90F5F9D-5C5A-4F8C-B835-9231D82B0B6C}"/>
              </a:ext>
            </a:extLst>
          </p:cNvPr>
          <p:cNvGrpSpPr/>
          <p:nvPr/>
        </p:nvGrpSpPr>
        <p:grpSpPr>
          <a:xfrm>
            <a:off x="6959100" y="2040162"/>
            <a:ext cx="2925065" cy="2997901"/>
            <a:chOff x="6636331" y="2040162"/>
            <a:chExt cx="2925065" cy="2997901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8FCE05FB-0AEB-40D7-9C50-30A6F6F020EC}"/>
                </a:ext>
              </a:extLst>
            </p:cNvPr>
            <p:cNvGrpSpPr/>
            <p:nvPr/>
          </p:nvGrpSpPr>
          <p:grpSpPr>
            <a:xfrm>
              <a:off x="6900544" y="2889223"/>
              <a:ext cx="2148840" cy="2148840"/>
              <a:chOff x="1341120" y="2072640"/>
              <a:chExt cx="2865120" cy="2865120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DBB1A26F-B750-466A-A449-47CE3A4C2DF3}"/>
                  </a:ext>
                </a:extLst>
              </p:cNvPr>
              <p:cNvSpPr/>
              <p:nvPr/>
            </p:nvSpPr>
            <p:spPr>
              <a:xfrm>
                <a:off x="1341120" y="2072640"/>
                <a:ext cx="2865120" cy="2865120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1"/>
              </a:p>
            </p:txBody>
          </p:sp>
          <p:pic>
            <p:nvPicPr>
              <p:cNvPr id="20" name="图片 19">
                <a:extLst>
                  <a:ext uri="{FF2B5EF4-FFF2-40B4-BE49-F238E27FC236}">
                    <a16:creationId xmlns:a16="http://schemas.microsoft.com/office/drawing/2014/main" id="{FCE67815-BA71-4E04-BF07-3CA766FAB4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54480" y="2286000"/>
                <a:ext cx="2438400" cy="2438400"/>
              </a:xfrm>
              <a:prstGeom prst="rect">
                <a:avLst/>
              </a:prstGeom>
            </p:spPr>
          </p:pic>
        </p:grp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4C65A172-FBF0-42EF-BBF6-0C3C1B2025FC}"/>
                </a:ext>
              </a:extLst>
            </p:cNvPr>
            <p:cNvSpPr txBox="1"/>
            <p:nvPr/>
          </p:nvSpPr>
          <p:spPr>
            <a:xfrm>
              <a:off x="6636331" y="2040162"/>
              <a:ext cx="29250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什么样的模板是好模板？</a:t>
              </a:r>
            </a:p>
          </p:txBody>
        </p:sp>
        <p:sp>
          <p:nvSpPr>
            <p:cNvPr id="3" name="任意多边形: 形状 2">
              <a:extLst>
                <a:ext uri="{FF2B5EF4-FFF2-40B4-BE49-F238E27FC236}">
                  <a16:creationId xmlns:a16="http://schemas.microsoft.com/office/drawing/2014/main" id="{13810FA2-EADF-4196-A4B0-9F006E959B22}"/>
                </a:ext>
              </a:extLst>
            </p:cNvPr>
            <p:cNvSpPr/>
            <p:nvPr/>
          </p:nvSpPr>
          <p:spPr>
            <a:xfrm>
              <a:off x="6755764" y="2503503"/>
              <a:ext cx="2438400" cy="136144"/>
            </a:xfrm>
            <a:custGeom>
              <a:avLst/>
              <a:gdLst>
                <a:gd name="connsiteX0" fmla="*/ 0 w 3048000"/>
                <a:gd name="connsiteY0" fmla="*/ 0 h 162560"/>
                <a:gd name="connsiteX1" fmla="*/ 1879600 w 3048000"/>
                <a:gd name="connsiteY1" fmla="*/ 0 h 162560"/>
                <a:gd name="connsiteX2" fmla="*/ 1798320 w 3048000"/>
                <a:gd name="connsiteY2" fmla="*/ 162560 h 162560"/>
                <a:gd name="connsiteX3" fmla="*/ 2113280 w 3048000"/>
                <a:gd name="connsiteY3" fmla="*/ 20320 h 162560"/>
                <a:gd name="connsiteX4" fmla="*/ 3048000 w 3048000"/>
                <a:gd name="connsiteY4" fmla="*/ 20320 h 162560"/>
                <a:gd name="connsiteX0" fmla="*/ 0 w 3048000"/>
                <a:gd name="connsiteY0" fmla="*/ 5080 h 167640"/>
                <a:gd name="connsiteX1" fmla="*/ 1879600 w 3048000"/>
                <a:gd name="connsiteY1" fmla="*/ 5080 h 167640"/>
                <a:gd name="connsiteX2" fmla="*/ 1798320 w 3048000"/>
                <a:gd name="connsiteY2" fmla="*/ 167640 h 167640"/>
                <a:gd name="connsiteX3" fmla="*/ 2118360 w 3048000"/>
                <a:gd name="connsiteY3" fmla="*/ 0 h 167640"/>
                <a:gd name="connsiteX4" fmla="*/ 3048000 w 3048000"/>
                <a:gd name="connsiteY4" fmla="*/ 25400 h 167640"/>
                <a:gd name="connsiteX0" fmla="*/ 0 w 3042920"/>
                <a:gd name="connsiteY0" fmla="*/ 20320 h 182880"/>
                <a:gd name="connsiteX1" fmla="*/ 1879600 w 3042920"/>
                <a:gd name="connsiteY1" fmla="*/ 20320 h 182880"/>
                <a:gd name="connsiteX2" fmla="*/ 1798320 w 3042920"/>
                <a:gd name="connsiteY2" fmla="*/ 182880 h 182880"/>
                <a:gd name="connsiteX3" fmla="*/ 2118360 w 3042920"/>
                <a:gd name="connsiteY3" fmla="*/ 15240 h 182880"/>
                <a:gd name="connsiteX4" fmla="*/ 3042920 w 3042920"/>
                <a:gd name="connsiteY4" fmla="*/ 0 h 182880"/>
                <a:gd name="connsiteX0" fmla="*/ 0 w 3048000"/>
                <a:gd name="connsiteY0" fmla="*/ 7620 h 170180"/>
                <a:gd name="connsiteX1" fmla="*/ 1879600 w 3048000"/>
                <a:gd name="connsiteY1" fmla="*/ 7620 h 170180"/>
                <a:gd name="connsiteX2" fmla="*/ 1798320 w 3048000"/>
                <a:gd name="connsiteY2" fmla="*/ 170180 h 170180"/>
                <a:gd name="connsiteX3" fmla="*/ 2118360 w 3048000"/>
                <a:gd name="connsiteY3" fmla="*/ 2540 h 170180"/>
                <a:gd name="connsiteX4" fmla="*/ 3048000 w 3048000"/>
                <a:gd name="connsiteY4" fmla="*/ 0 h 170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8000" h="170180">
                  <a:moveTo>
                    <a:pt x="0" y="7620"/>
                  </a:moveTo>
                  <a:lnTo>
                    <a:pt x="1879600" y="7620"/>
                  </a:lnTo>
                  <a:lnTo>
                    <a:pt x="1798320" y="170180"/>
                  </a:lnTo>
                  <a:lnTo>
                    <a:pt x="2118360" y="2540"/>
                  </a:lnTo>
                  <a:lnTo>
                    <a:pt x="304800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DDF30CDD-26ED-4E88-B452-5EE8C5A7C081}"/>
              </a:ext>
            </a:extLst>
          </p:cNvPr>
          <p:cNvSpPr txBox="1"/>
          <p:nvPr/>
        </p:nvSpPr>
        <p:spPr>
          <a:xfrm>
            <a:off x="1497764" y="641992"/>
            <a:ext cx="2052322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 defTabSz="752416"/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参考资料</a:t>
            </a:r>
          </a:p>
        </p:txBody>
      </p:sp>
    </p:spTree>
    <p:extLst>
      <p:ext uri="{BB962C8B-B14F-4D97-AF65-F5344CB8AC3E}">
        <p14:creationId xmlns:p14="http://schemas.microsoft.com/office/powerpoint/2010/main" val="3754318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543</TotalTime>
  <Words>239</Words>
  <Application>Microsoft Office PowerPoint</Application>
  <PresentationFormat>宽屏</PresentationFormat>
  <Paragraphs>29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Microsoft YaHei Light</vt:lpstr>
      <vt:lpstr>等线</vt:lpstr>
      <vt:lpstr>等线 Light</vt:lpstr>
      <vt:lpstr>微软雅黑</vt:lpstr>
      <vt:lpstr>微软雅黑 Light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阳 秦</dc:creator>
  <cp:lastModifiedBy>GQ Ye</cp:lastModifiedBy>
  <cp:revision>32</cp:revision>
  <dcterms:created xsi:type="dcterms:W3CDTF">2019-03-21T14:55:07Z</dcterms:created>
  <dcterms:modified xsi:type="dcterms:W3CDTF">2019-03-23T15:24:01Z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v-yunxl@microsoft.com</vt:lpwstr>
  </property>
  <property fmtid="{D5CDD505-2E9C-101B-9397-08002B2CF9AE}" pid="5" name="MSIP_Label_f42aa342-8706-4288-bd11-ebb85995028c_SetDate">
    <vt:lpwstr>2019-03-22T06:47:56.0644319Z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f92b241c-97c8-498a-8cd3-16042464c891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