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C39D-8B40-4135-B4B9-549AAE1A51F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1BD5-5B6B-4BFF-A296-D60571AAA8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" y="20947"/>
            <a:ext cx="4690652" cy="5761577"/>
          </a:xfrm>
          <a:prstGeom prst="rect">
            <a:avLst/>
          </a:prstGeom>
        </p:spPr>
      </p:pic>
      <p:grpSp>
        <p:nvGrpSpPr>
          <p:cNvPr id="85" name="Grupo 84"/>
          <p:cNvGrpSpPr/>
          <p:nvPr/>
        </p:nvGrpSpPr>
        <p:grpSpPr>
          <a:xfrm>
            <a:off x="767044" y="1265704"/>
            <a:ext cx="7138236" cy="2888285"/>
            <a:chOff x="767044" y="1265704"/>
            <a:chExt cx="7138236" cy="2888285"/>
          </a:xfrm>
        </p:grpSpPr>
        <p:sp>
          <p:nvSpPr>
            <p:cNvPr id="5" name="Anillo 4"/>
            <p:cNvSpPr/>
            <p:nvPr/>
          </p:nvSpPr>
          <p:spPr>
            <a:xfrm>
              <a:off x="2006465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nillo 11"/>
            <p:cNvSpPr/>
            <p:nvPr/>
          </p:nvSpPr>
          <p:spPr>
            <a:xfrm>
              <a:off x="1940096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nillo 12"/>
            <p:cNvSpPr/>
            <p:nvPr/>
          </p:nvSpPr>
          <p:spPr>
            <a:xfrm>
              <a:off x="2075561" y="2055196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nillo 13"/>
            <p:cNvSpPr/>
            <p:nvPr/>
          </p:nvSpPr>
          <p:spPr>
            <a:xfrm>
              <a:off x="2050772" y="1978264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3161434" y="2521330"/>
              <a:ext cx="1208373" cy="1136469"/>
              <a:chOff x="1747188" y="2007324"/>
              <a:chExt cx="1485928" cy="1415145"/>
            </a:xfrm>
          </p:grpSpPr>
          <p:sp>
            <p:nvSpPr>
              <p:cNvPr id="41" name="Anillo 40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nillo 41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Anillo 42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Anillo 43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4389696" y="2034215"/>
              <a:ext cx="1208373" cy="1136469"/>
              <a:chOff x="1747188" y="2007324"/>
              <a:chExt cx="1485928" cy="1415145"/>
            </a:xfrm>
          </p:grpSpPr>
          <p:sp>
            <p:nvSpPr>
              <p:cNvPr id="46" name="Anillo 4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Anillo 4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Anillo 4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nillo 4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5611034" y="2607728"/>
              <a:ext cx="1208373" cy="1136469"/>
              <a:chOff x="1747188" y="2007324"/>
              <a:chExt cx="1485928" cy="1415145"/>
            </a:xfrm>
          </p:grpSpPr>
          <p:sp>
            <p:nvSpPr>
              <p:cNvPr id="51" name="Anillo 50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nillo 51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Anillo 52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Anillo 53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6696907" y="1901332"/>
              <a:ext cx="1208373" cy="1136469"/>
              <a:chOff x="1747188" y="2007324"/>
              <a:chExt cx="1485928" cy="1415145"/>
            </a:xfrm>
          </p:grpSpPr>
          <p:sp>
            <p:nvSpPr>
              <p:cNvPr id="56" name="Anillo 5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nillo 5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nillo 5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Anillo 5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CuadroTexto 60"/>
            <p:cNvSpPr txBox="1"/>
            <p:nvPr/>
          </p:nvSpPr>
          <p:spPr>
            <a:xfrm>
              <a:off x="2285999" y="2283057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496099" y="2857068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732345" y="2369953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5921347" y="2908846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031885" y="2229032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253620" y="2062256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the</a:t>
              </a:r>
              <a:endParaRPr lang="en-US" i="1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5599098" y="2058088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right</a:t>
              </a:r>
              <a:endParaRPr lang="en-US" i="1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3638974" y="1314824"/>
              <a:ext cx="2761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 short story for the bumble hive</a:t>
              </a:r>
              <a:endParaRPr lang="en-US" sz="1100" dirty="0"/>
            </a:p>
          </p:txBody>
        </p:sp>
        <p:pic>
          <p:nvPicPr>
            <p:cNvPr id="1026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2446390">
              <a:off x="2168164" y="3374158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19519748">
              <a:off x="6452113" y="1265704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8318169">
              <a:off x="7323077" y="3607545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Forma libre 75"/>
            <p:cNvSpPr/>
            <p:nvPr/>
          </p:nvSpPr>
          <p:spPr>
            <a:xfrm>
              <a:off x="767044" y="3004457"/>
              <a:ext cx="1453642" cy="822960"/>
            </a:xfrm>
            <a:custGeom>
              <a:avLst/>
              <a:gdLst>
                <a:gd name="connsiteX0" fmla="*/ 16727 w 1453642"/>
                <a:gd name="connsiteY0" fmla="*/ 0 h 822960"/>
                <a:gd name="connsiteX1" fmla="*/ 16727 w 1453642"/>
                <a:gd name="connsiteY1" fmla="*/ 261257 h 822960"/>
                <a:gd name="connsiteX2" fmla="*/ 55916 w 1453642"/>
                <a:gd name="connsiteY2" fmla="*/ 339634 h 822960"/>
                <a:gd name="connsiteX3" fmla="*/ 95105 w 1453642"/>
                <a:gd name="connsiteY3" fmla="*/ 365760 h 822960"/>
                <a:gd name="connsiteX4" fmla="*/ 108167 w 1453642"/>
                <a:gd name="connsiteY4" fmla="*/ 404949 h 822960"/>
                <a:gd name="connsiteX5" fmla="*/ 147356 w 1453642"/>
                <a:gd name="connsiteY5" fmla="*/ 418012 h 822960"/>
                <a:gd name="connsiteX6" fmla="*/ 186545 w 1453642"/>
                <a:gd name="connsiteY6" fmla="*/ 444137 h 822960"/>
                <a:gd name="connsiteX7" fmla="*/ 264922 w 1453642"/>
                <a:gd name="connsiteY7" fmla="*/ 470263 h 822960"/>
                <a:gd name="connsiteX8" fmla="*/ 565367 w 1453642"/>
                <a:gd name="connsiteY8" fmla="*/ 431074 h 822960"/>
                <a:gd name="connsiteX9" fmla="*/ 604556 w 1453642"/>
                <a:gd name="connsiteY9" fmla="*/ 378823 h 822960"/>
                <a:gd name="connsiteX10" fmla="*/ 552305 w 1453642"/>
                <a:gd name="connsiteY10" fmla="*/ 287383 h 822960"/>
                <a:gd name="connsiteX11" fmla="*/ 513116 w 1453642"/>
                <a:gd name="connsiteY11" fmla="*/ 300446 h 822960"/>
                <a:gd name="connsiteX12" fmla="*/ 513116 w 1453642"/>
                <a:gd name="connsiteY12" fmla="*/ 535577 h 822960"/>
                <a:gd name="connsiteX13" fmla="*/ 604556 w 1453642"/>
                <a:gd name="connsiteY13" fmla="*/ 692332 h 822960"/>
                <a:gd name="connsiteX14" fmla="*/ 682933 w 1453642"/>
                <a:gd name="connsiteY14" fmla="*/ 744583 h 822960"/>
                <a:gd name="connsiteX15" fmla="*/ 774373 w 1453642"/>
                <a:gd name="connsiteY15" fmla="*/ 770709 h 822960"/>
                <a:gd name="connsiteX16" fmla="*/ 813562 w 1453642"/>
                <a:gd name="connsiteY16" fmla="*/ 783772 h 822960"/>
                <a:gd name="connsiteX17" fmla="*/ 905002 w 1453642"/>
                <a:gd name="connsiteY17" fmla="*/ 796834 h 822960"/>
                <a:gd name="connsiteX18" fmla="*/ 1009505 w 1453642"/>
                <a:gd name="connsiteY18" fmla="*/ 809897 h 822960"/>
                <a:gd name="connsiteX19" fmla="*/ 1100945 w 1453642"/>
                <a:gd name="connsiteY19" fmla="*/ 822960 h 822960"/>
                <a:gd name="connsiteX20" fmla="*/ 1414453 w 1453642"/>
                <a:gd name="connsiteY20" fmla="*/ 796834 h 822960"/>
                <a:gd name="connsiteX21" fmla="*/ 1453642 w 1453642"/>
                <a:gd name="connsiteY21" fmla="*/ 757646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642" h="822960">
                  <a:moveTo>
                    <a:pt x="16727" y="0"/>
                  </a:moveTo>
                  <a:cubicBezTo>
                    <a:pt x="-7058" y="118934"/>
                    <a:pt x="-4043" y="74320"/>
                    <a:pt x="16727" y="261257"/>
                  </a:cubicBezTo>
                  <a:cubicBezTo>
                    <a:pt x="19383" y="285162"/>
                    <a:pt x="39678" y="323396"/>
                    <a:pt x="55916" y="339634"/>
                  </a:cubicBezTo>
                  <a:cubicBezTo>
                    <a:pt x="67018" y="350735"/>
                    <a:pt x="82042" y="357051"/>
                    <a:pt x="95105" y="365760"/>
                  </a:cubicBezTo>
                  <a:cubicBezTo>
                    <a:pt x="99459" y="378823"/>
                    <a:pt x="98431" y="395212"/>
                    <a:pt x="108167" y="404949"/>
                  </a:cubicBezTo>
                  <a:cubicBezTo>
                    <a:pt x="117903" y="414686"/>
                    <a:pt x="135040" y="411854"/>
                    <a:pt x="147356" y="418012"/>
                  </a:cubicBezTo>
                  <a:cubicBezTo>
                    <a:pt x="161398" y="425033"/>
                    <a:pt x="172199" y="437761"/>
                    <a:pt x="186545" y="444137"/>
                  </a:cubicBezTo>
                  <a:cubicBezTo>
                    <a:pt x="211710" y="455322"/>
                    <a:pt x="264922" y="470263"/>
                    <a:pt x="264922" y="470263"/>
                  </a:cubicBezTo>
                  <a:cubicBezTo>
                    <a:pt x="324120" y="467303"/>
                    <a:pt x="492834" y="503607"/>
                    <a:pt x="565367" y="431074"/>
                  </a:cubicBezTo>
                  <a:cubicBezTo>
                    <a:pt x="580762" y="415679"/>
                    <a:pt x="591493" y="396240"/>
                    <a:pt x="604556" y="378823"/>
                  </a:cubicBezTo>
                  <a:cubicBezTo>
                    <a:pt x="596850" y="340295"/>
                    <a:pt x="604001" y="295999"/>
                    <a:pt x="552305" y="287383"/>
                  </a:cubicBezTo>
                  <a:cubicBezTo>
                    <a:pt x="538723" y="285119"/>
                    <a:pt x="526179" y="296092"/>
                    <a:pt x="513116" y="300446"/>
                  </a:cubicBezTo>
                  <a:cubicBezTo>
                    <a:pt x="488127" y="400402"/>
                    <a:pt x="488914" y="374230"/>
                    <a:pt x="513116" y="535577"/>
                  </a:cubicBezTo>
                  <a:cubicBezTo>
                    <a:pt x="522207" y="596186"/>
                    <a:pt x="556317" y="654813"/>
                    <a:pt x="604556" y="692332"/>
                  </a:cubicBezTo>
                  <a:cubicBezTo>
                    <a:pt x="629341" y="711609"/>
                    <a:pt x="653145" y="734654"/>
                    <a:pt x="682933" y="744583"/>
                  </a:cubicBezTo>
                  <a:cubicBezTo>
                    <a:pt x="776895" y="775904"/>
                    <a:pt x="659555" y="737904"/>
                    <a:pt x="774373" y="770709"/>
                  </a:cubicBezTo>
                  <a:cubicBezTo>
                    <a:pt x="787613" y="774492"/>
                    <a:pt x="800060" y="781072"/>
                    <a:pt x="813562" y="783772"/>
                  </a:cubicBezTo>
                  <a:cubicBezTo>
                    <a:pt x="843754" y="789810"/>
                    <a:pt x="874483" y="792765"/>
                    <a:pt x="905002" y="796834"/>
                  </a:cubicBezTo>
                  <a:lnTo>
                    <a:pt x="1009505" y="809897"/>
                  </a:lnTo>
                  <a:lnTo>
                    <a:pt x="1100945" y="822960"/>
                  </a:lnTo>
                  <a:cubicBezTo>
                    <a:pt x="1205448" y="814251"/>
                    <a:pt x="1311341" y="815929"/>
                    <a:pt x="1414453" y="796834"/>
                  </a:cubicBezTo>
                  <a:cubicBezTo>
                    <a:pt x="1432618" y="793470"/>
                    <a:pt x="1453642" y="757646"/>
                    <a:pt x="1453642" y="7576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rma libre 79"/>
            <p:cNvSpPr/>
            <p:nvPr/>
          </p:nvSpPr>
          <p:spPr>
            <a:xfrm>
              <a:off x="6792686" y="1658983"/>
              <a:ext cx="261257" cy="326571"/>
            </a:xfrm>
            <a:custGeom>
              <a:avLst/>
              <a:gdLst>
                <a:gd name="connsiteX0" fmla="*/ 0 w 261257"/>
                <a:gd name="connsiteY0" fmla="*/ 0 h 326571"/>
                <a:gd name="connsiteX1" fmla="*/ 65314 w 261257"/>
                <a:gd name="connsiteY1" fmla="*/ 13063 h 326571"/>
                <a:gd name="connsiteX2" fmla="*/ 130628 w 261257"/>
                <a:gd name="connsiteY2" fmla="*/ 104503 h 326571"/>
                <a:gd name="connsiteX3" fmla="*/ 143691 w 261257"/>
                <a:gd name="connsiteY3" fmla="*/ 143691 h 326571"/>
                <a:gd name="connsiteX4" fmla="*/ 182880 w 261257"/>
                <a:gd name="connsiteY4" fmla="*/ 182880 h 326571"/>
                <a:gd name="connsiteX5" fmla="*/ 235131 w 261257"/>
                <a:gd name="connsiteY5" fmla="*/ 261257 h 326571"/>
                <a:gd name="connsiteX6" fmla="*/ 261257 w 261257"/>
                <a:gd name="connsiteY6" fmla="*/ 326571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57" h="326571">
                  <a:moveTo>
                    <a:pt x="0" y="0"/>
                  </a:moveTo>
                  <a:cubicBezTo>
                    <a:pt x="21771" y="4354"/>
                    <a:pt x="45455" y="3134"/>
                    <a:pt x="65314" y="13063"/>
                  </a:cubicBezTo>
                  <a:cubicBezTo>
                    <a:pt x="97900" y="29356"/>
                    <a:pt x="117716" y="74376"/>
                    <a:pt x="130628" y="104503"/>
                  </a:cubicBezTo>
                  <a:cubicBezTo>
                    <a:pt x="136052" y="117159"/>
                    <a:pt x="136053" y="132234"/>
                    <a:pt x="143691" y="143691"/>
                  </a:cubicBezTo>
                  <a:cubicBezTo>
                    <a:pt x="153939" y="159062"/>
                    <a:pt x="169817" y="169817"/>
                    <a:pt x="182880" y="182880"/>
                  </a:cubicBezTo>
                  <a:cubicBezTo>
                    <a:pt x="217414" y="286478"/>
                    <a:pt x="165239" y="149428"/>
                    <a:pt x="235131" y="261257"/>
                  </a:cubicBezTo>
                  <a:cubicBezTo>
                    <a:pt x="247559" y="281141"/>
                    <a:pt x="261257" y="326571"/>
                    <a:pt x="261257" y="3265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rma libre 80"/>
            <p:cNvSpPr/>
            <p:nvPr/>
          </p:nvSpPr>
          <p:spPr>
            <a:xfrm>
              <a:off x="5303306" y="3187337"/>
              <a:ext cx="2064145" cy="966652"/>
            </a:xfrm>
            <a:custGeom>
              <a:avLst/>
              <a:gdLst>
                <a:gd name="connsiteX0" fmla="*/ 2064145 w 2064145"/>
                <a:gd name="connsiteY0" fmla="*/ 470263 h 966652"/>
                <a:gd name="connsiteX1" fmla="*/ 1685323 w 2064145"/>
                <a:gd name="connsiteY1" fmla="*/ 483326 h 966652"/>
                <a:gd name="connsiteX2" fmla="*/ 1554694 w 2064145"/>
                <a:gd name="connsiteY2" fmla="*/ 535577 h 966652"/>
                <a:gd name="connsiteX3" fmla="*/ 1515505 w 2064145"/>
                <a:gd name="connsiteY3" fmla="*/ 548640 h 966652"/>
                <a:gd name="connsiteX4" fmla="*/ 1476317 w 2064145"/>
                <a:gd name="connsiteY4" fmla="*/ 574766 h 966652"/>
                <a:gd name="connsiteX5" fmla="*/ 1437128 w 2064145"/>
                <a:gd name="connsiteY5" fmla="*/ 587829 h 966652"/>
                <a:gd name="connsiteX6" fmla="*/ 1384877 w 2064145"/>
                <a:gd name="connsiteY6" fmla="*/ 640080 h 966652"/>
                <a:gd name="connsiteX7" fmla="*/ 1397940 w 2064145"/>
                <a:gd name="connsiteY7" fmla="*/ 849086 h 966652"/>
                <a:gd name="connsiteX8" fmla="*/ 1411003 w 2064145"/>
                <a:gd name="connsiteY8" fmla="*/ 888274 h 966652"/>
                <a:gd name="connsiteX9" fmla="*/ 1450191 w 2064145"/>
                <a:gd name="connsiteY9" fmla="*/ 927463 h 966652"/>
                <a:gd name="connsiteX10" fmla="*/ 1593883 w 2064145"/>
                <a:gd name="connsiteY10" fmla="*/ 914400 h 966652"/>
                <a:gd name="connsiteX11" fmla="*/ 1593883 w 2064145"/>
                <a:gd name="connsiteY11" fmla="*/ 836023 h 966652"/>
                <a:gd name="connsiteX12" fmla="*/ 1541631 w 2064145"/>
                <a:gd name="connsiteY12" fmla="*/ 822960 h 966652"/>
                <a:gd name="connsiteX13" fmla="*/ 1502443 w 2064145"/>
                <a:gd name="connsiteY13" fmla="*/ 809897 h 966652"/>
                <a:gd name="connsiteX14" fmla="*/ 1450191 w 2064145"/>
                <a:gd name="connsiteY14" fmla="*/ 796834 h 966652"/>
                <a:gd name="connsiteX15" fmla="*/ 1371814 w 2064145"/>
                <a:gd name="connsiteY15" fmla="*/ 770709 h 966652"/>
                <a:gd name="connsiteX16" fmla="*/ 1188934 w 2064145"/>
                <a:gd name="connsiteY16" fmla="*/ 783772 h 966652"/>
                <a:gd name="connsiteX17" fmla="*/ 1097494 w 2064145"/>
                <a:gd name="connsiteY17" fmla="*/ 822960 h 966652"/>
                <a:gd name="connsiteX18" fmla="*/ 1058305 w 2064145"/>
                <a:gd name="connsiteY18" fmla="*/ 836023 h 966652"/>
                <a:gd name="connsiteX19" fmla="*/ 1019117 w 2064145"/>
                <a:gd name="connsiteY19" fmla="*/ 966652 h 966652"/>
                <a:gd name="connsiteX20" fmla="*/ 1175871 w 2064145"/>
                <a:gd name="connsiteY20" fmla="*/ 953589 h 966652"/>
                <a:gd name="connsiteX21" fmla="*/ 1188934 w 2064145"/>
                <a:gd name="connsiteY21" fmla="*/ 862149 h 966652"/>
                <a:gd name="connsiteX22" fmla="*/ 1149745 w 2064145"/>
                <a:gd name="connsiteY22" fmla="*/ 836023 h 966652"/>
                <a:gd name="connsiteX23" fmla="*/ 1019117 w 2064145"/>
                <a:gd name="connsiteY23" fmla="*/ 783772 h 966652"/>
                <a:gd name="connsiteX24" fmla="*/ 352911 w 2064145"/>
                <a:gd name="connsiteY24" fmla="*/ 783772 h 966652"/>
                <a:gd name="connsiteX25" fmla="*/ 300660 w 2064145"/>
                <a:gd name="connsiteY25" fmla="*/ 757646 h 966652"/>
                <a:gd name="connsiteX26" fmla="*/ 209220 w 2064145"/>
                <a:gd name="connsiteY26" fmla="*/ 705394 h 966652"/>
                <a:gd name="connsiteX27" fmla="*/ 143905 w 2064145"/>
                <a:gd name="connsiteY27" fmla="*/ 627017 h 966652"/>
                <a:gd name="connsiteX28" fmla="*/ 104717 w 2064145"/>
                <a:gd name="connsiteY28" fmla="*/ 600892 h 966652"/>
                <a:gd name="connsiteX29" fmla="*/ 52465 w 2064145"/>
                <a:gd name="connsiteY29" fmla="*/ 522514 h 966652"/>
                <a:gd name="connsiteX30" fmla="*/ 39403 w 2064145"/>
                <a:gd name="connsiteY30" fmla="*/ 483326 h 966652"/>
                <a:gd name="connsiteX31" fmla="*/ 13277 w 2064145"/>
                <a:gd name="connsiteY31" fmla="*/ 431074 h 966652"/>
                <a:gd name="connsiteX32" fmla="*/ 214 w 2064145"/>
                <a:gd name="connsiteY32" fmla="*/ 378823 h 966652"/>
                <a:gd name="connsiteX33" fmla="*/ 13277 w 2064145"/>
                <a:gd name="connsiteY33" fmla="*/ 130629 h 966652"/>
                <a:gd name="connsiteX34" fmla="*/ 91654 w 2064145"/>
                <a:gd name="connsiteY34" fmla="*/ 52252 h 966652"/>
                <a:gd name="connsiteX35" fmla="*/ 117780 w 2064145"/>
                <a:gd name="connsiteY35" fmla="*/ 0 h 9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64145" h="966652">
                  <a:moveTo>
                    <a:pt x="2064145" y="470263"/>
                  </a:moveTo>
                  <a:cubicBezTo>
                    <a:pt x="1937871" y="474617"/>
                    <a:pt x="1811210" y="472536"/>
                    <a:pt x="1685323" y="483326"/>
                  </a:cubicBezTo>
                  <a:cubicBezTo>
                    <a:pt x="1635769" y="487574"/>
                    <a:pt x="1598133" y="516960"/>
                    <a:pt x="1554694" y="535577"/>
                  </a:cubicBezTo>
                  <a:cubicBezTo>
                    <a:pt x="1542038" y="541001"/>
                    <a:pt x="1528568" y="544286"/>
                    <a:pt x="1515505" y="548640"/>
                  </a:cubicBezTo>
                  <a:cubicBezTo>
                    <a:pt x="1502442" y="557349"/>
                    <a:pt x="1490359" y="567745"/>
                    <a:pt x="1476317" y="574766"/>
                  </a:cubicBezTo>
                  <a:cubicBezTo>
                    <a:pt x="1464001" y="580924"/>
                    <a:pt x="1448333" y="579826"/>
                    <a:pt x="1437128" y="587829"/>
                  </a:cubicBezTo>
                  <a:cubicBezTo>
                    <a:pt x="1417085" y="602146"/>
                    <a:pt x="1402294" y="622663"/>
                    <a:pt x="1384877" y="640080"/>
                  </a:cubicBezTo>
                  <a:cubicBezTo>
                    <a:pt x="1389231" y="709749"/>
                    <a:pt x="1390632" y="779665"/>
                    <a:pt x="1397940" y="849086"/>
                  </a:cubicBezTo>
                  <a:cubicBezTo>
                    <a:pt x="1399381" y="862780"/>
                    <a:pt x="1403365" y="876817"/>
                    <a:pt x="1411003" y="888274"/>
                  </a:cubicBezTo>
                  <a:cubicBezTo>
                    <a:pt x="1421250" y="903645"/>
                    <a:pt x="1437128" y="914400"/>
                    <a:pt x="1450191" y="927463"/>
                  </a:cubicBezTo>
                  <a:cubicBezTo>
                    <a:pt x="1498088" y="923109"/>
                    <a:pt x="1548256" y="929609"/>
                    <a:pt x="1593883" y="914400"/>
                  </a:cubicBezTo>
                  <a:cubicBezTo>
                    <a:pt x="1618471" y="906204"/>
                    <a:pt x="1604127" y="844219"/>
                    <a:pt x="1593883" y="836023"/>
                  </a:cubicBezTo>
                  <a:cubicBezTo>
                    <a:pt x="1579864" y="824808"/>
                    <a:pt x="1558894" y="827892"/>
                    <a:pt x="1541631" y="822960"/>
                  </a:cubicBezTo>
                  <a:cubicBezTo>
                    <a:pt x="1528392" y="819177"/>
                    <a:pt x="1515682" y="813680"/>
                    <a:pt x="1502443" y="809897"/>
                  </a:cubicBezTo>
                  <a:cubicBezTo>
                    <a:pt x="1485180" y="804965"/>
                    <a:pt x="1467387" y="801993"/>
                    <a:pt x="1450191" y="796834"/>
                  </a:cubicBezTo>
                  <a:cubicBezTo>
                    <a:pt x="1423814" y="788921"/>
                    <a:pt x="1371814" y="770709"/>
                    <a:pt x="1371814" y="770709"/>
                  </a:cubicBezTo>
                  <a:cubicBezTo>
                    <a:pt x="1310854" y="775063"/>
                    <a:pt x="1249631" y="776631"/>
                    <a:pt x="1188934" y="783772"/>
                  </a:cubicBezTo>
                  <a:cubicBezTo>
                    <a:pt x="1160777" y="787084"/>
                    <a:pt x="1120333" y="813172"/>
                    <a:pt x="1097494" y="822960"/>
                  </a:cubicBezTo>
                  <a:cubicBezTo>
                    <a:pt x="1084838" y="828384"/>
                    <a:pt x="1071368" y="831669"/>
                    <a:pt x="1058305" y="836023"/>
                  </a:cubicBezTo>
                  <a:cubicBezTo>
                    <a:pt x="996095" y="929338"/>
                    <a:pt x="998439" y="883938"/>
                    <a:pt x="1019117" y="966652"/>
                  </a:cubicBezTo>
                  <a:cubicBezTo>
                    <a:pt x="1071368" y="962298"/>
                    <a:pt x="1125456" y="967993"/>
                    <a:pt x="1175871" y="953589"/>
                  </a:cubicBezTo>
                  <a:cubicBezTo>
                    <a:pt x="1215839" y="942170"/>
                    <a:pt x="1201364" y="880794"/>
                    <a:pt x="1188934" y="862149"/>
                  </a:cubicBezTo>
                  <a:cubicBezTo>
                    <a:pt x="1180225" y="849086"/>
                    <a:pt x="1161806" y="846074"/>
                    <a:pt x="1149745" y="836023"/>
                  </a:cubicBezTo>
                  <a:cubicBezTo>
                    <a:pt x="1074071" y="772960"/>
                    <a:pt x="1153370" y="802950"/>
                    <a:pt x="1019117" y="783772"/>
                  </a:cubicBezTo>
                  <a:cubicBezTo>
                    <a:pt x="751071" y="796535"/>
                    <a:pt x="640935" y="809186"/>
                    <a:pt x="352911" y="783772"/>
                  </a:cubicBezTo>
                  <a:cubicBezTo>
                    <a:pt x="333513" y="782060"/>
                    <a:pt x="317567" y="767307"/>
                    <a:pt x="300660" y="757646"/>
                  </a:cubicBezTo>
                  <a:cubicBezTo>
                    <a:pt x="171415" y="683791"/>
                    <a:pt x="367116" y="784344"/>
                    <a:pt x="209220" y="705394"/>
                  </a:cubicBezTo>
                  <a:cubicBezTo>
                    <a:pt x="183532" y="666862"/>
                    <a:pt x="181622" y="658448"/>
                    <a:pt x="143905" y="627017"/>
                  </a:cubicBezTo>
                  <a:cubicBezTo>
                    <a:pt x="131844" y="616967"/>
                    <a:pt x="117780" y="609600"/>
                    <a:pt x="104717" y="600892"/>
                  </a:cubicBezTo>
                  <a:cubicBezTo>
                    <a:pt x="87300" y="574766"/>
                    <a:pt x="62394" y="552302"/>
                    <a:pt x="52465" y="522514"/>
                  </a:cubicBezTo>
                  <a:cubicBezTo>
                    <a:pt x="48111" y="509451"/>
                    <a:pt x="44827" y="495982"/>
                    <a:pt x="39403" y="483326"/>
                  </a:cubicBezTo>
                  <a:cubicBezTo>
                    <a:pt x="31732" y="465427"/>
                    <a:pt x="20115" y="449307"/>
                    <a:pt x="13277" y="431074"/>
                  </a:cubicBezTo>
                  <a:cubicBezTo>
                    <a:pt x="6973" y="414264"/>
                    <a:pt x="4568" y="396240"/>
                    <a:pt x="214" y="378823"/>
                  </a:cubicBezTo>
                  <a:cubicBezTo>
                    <a:pt x="4568" y="296092"/>
                    <a:pt x="-9061" y="210407"/>
                    <a:pt x="13277" y="130629"/>
                  </a:cubicBezTo>
                  <a:cubicBezTo>
                    <a:pt x="23239" y="95050"/>
                    <a:pt x="91654" y="52252"/>
                    <a:pt x="91654" y="52252"/>
                  </a:cubicBezTo>
                  <a:cubicBezTo>
                    <a:pt x="106664" y="7221"/>
                    <a:pt x="94980" y="22800"/>
                    <a:pt x="1177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ángulo redondeado 74"/>
          <p:cNvSpPr/>
          <p:nvPr/>
        </p:nvSpPr>
        <p:spPr>
          <a:xfrm>
            <a:off x="4196256" y="4740624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4390537" y="4911266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uadroTexto 81"/>
          <p:cNvSpPr txBox="1"/>
          <p:nvPr/>
        </p:nvSpPr>
        <p:spPr>
          <a:xfrm>
            <a:off x="4389696" y="4876086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Empieza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a leer</a:t>
            </a:r>
            <a:endParaRPr lang="en-US" sz="14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8779808" y="418011"/>
            <a:ext cx="2950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Esta es la pantalla de inicio. 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El usuario hace clic sobre el botón “Empieza a leer” para acceder a la pantalla de lectura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55" y="12075"/>
            <a:ext cx="2625634" cy="123117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70802" y="222068"/>
            <a:ext cx="29506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Esta es la pantalla de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lectura cuando se va a tomar una decisi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ón.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l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centro está el panel de lectura en donde se mostrarán las diferentes tarjetas con el contenido de la historia.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El funcionamiento del panel de lectura es a través de Set </a:t>
            </a:r>
            <a:r>
              <a:rPr lang="es-MX" sz="1600" i="1" dirty="0" err="1" smtClean="0">
                <a:solidFill>
                  <a:schemeClr val="bg2">
                    <a:lumMod val="25000"/>
                  </a:schemeClr>
                </a:solidFill>
              </a:rPr>
              <a:t>State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MX" sz="1600" i="1" dirty="0" err="1" smtClean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s-MX" sz="16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>
                <a:solidFill>
                  <a:schemeClr val="bg2">
                    <a:lumMod val="25000"/>
                  </a:schemeClr>
                </a:solidFill>
              </a:rPr>
              <a:t>Los botones de la izquierda y la derecha sirven para que el usuario/lector tome las decisiones de la historia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accent4"/>
                </a:solidFill>
              </a:rPr>
              <a:t>¿El panel es desplazable en caso de que la tarjeta tenga un contenido de texto más amplio?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accent4"/>
                </a:solidFill>
              </a:rPr>
              <a:t>¿</a:t>
            </a:r>
            <a:r>
              <a:rPr lang="es-MX" sz="1600" i="1" dirty="0" smtClean="0">
                <a:solidFill>
                  <a:schemeClr val="accent4"/>
                </a:solidFill>
              </a:rPr>
              <a:t>Los botones se modifican con Set </a:t>
            </a:r>
            <a:r>
              <a:rPr lang="es-MX" sz="1600" i="1" dirty="0" err="1" smtClean="0">
                <a:solidFill>
                  <a:schemeClr val="accent4"/>
                </a:solidFill>
              </a:rPr>
              <a:t>State</a:t>
            </a:r>
            <a:r>
              <a:rPr lang="es-MX" sz="1600" i="1" dirty="0" smtClean="0">
                <a:solidFill>
                  <a:schemeClr val="accent4"/>
                </a:solidFill>
              </a:rPr>
              <a:t> también?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" name="Marco 2"/>
          <p:cNvSpPr/>
          <p:nvPr/>
        </p:nvSpPr>
        <p:spPr>
          <a:xfrm>
            <a:off x="2011679" y="1243254"/>
            <a:ext cx="3722913" cy="5497180"/>
          </a:xfrm>
          <a:prstGeom prst="frame">
            <a:avLst>
              <a:gd name="adj1" fmla="val 145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244044" y="3122023"/>
            <a:ext cx="1300542" cy="49638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dirty="0" err="1" smtClean="0">
                <a:solidFill>
                  <a:schemeClr val="tx1"/>
                </a:solidFill>
              </a:rPr>
              <a:t>Decision</a:t>
            </a:r>
            <a:r>
              <a:rPr lang="es-MX" sz="1400" dirty="0" smtClean="0">
                <a:solidFill>
                  <a:schemeClr val="tx1"/>
                </a:solidFill>
              </a:rPr>
              <a:t> 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2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6306935" y="3216957"/>
            <a:ext cx="306516" cy="3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2325189" y="1534052"/>
            <a:ext cx="310896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/>
              <a:t>What is Lorem Ipsum?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50" dirty="0" err="1" smtClean="0"/>
              <a:t>popularised</a:t>
            </a:r>
            <a:r>
              <a:rPr lang="en-US" sz="1050" dirty="0" smtClean="0"/>
              <a:t> in the 1960s with the release of </a:t>
            </a:r>
            <a:r>
              <a:rPr lang="en-US" sz="1050" dirty="0" err="1" smtClean="0"/>
              <a:t>Letraset</a:t>
            </a:r>
            <a:r>
              <a:rPr lang="en-US" sz="1050" dirty="0" smtClean="0"/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Why do we use it?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</a:p>
          <a:p>
            <a:pPr algn="just"/>
            <a:endParaRPr lang="es-MX" sz="105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 err="1" smtClean="0"/>
              <a:t>Decision</a:t>
            </a:r>
            <a:r>
              <a:rPr lang="es-MX" sz="1050" dirty="0" smtClean="0"/>
              <a:t> 1 → Botón 1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 err="1" smtClean="0"/>
              <a:t>Decision</a:t>
            </a:r>
            <a:r>
              <a:rPr lang="es-MX" sz="1050" dirty="0" smtClean="0"/>
              <a:t> 2 → Botón 2</a:t>
            </a:r>
            <a:endParaRPr lang="en-US" sz="8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17621" y="3095122"/>
            <a:ext cx="1300542" cy="49638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dirty="0" err="1" smtClean="0">
                <a:solidFill>
                  <a:schemeClr val="tx1"/>
                </a:solidFill>
              </a:rPr>
              <a:t>Decision</a:t>
            </a:r>
            <a:r>
              <a:rPr lang="es-MX" sz="1400" dirty="0" smtClean="0">
                <a:solidFill>
                  <a:schemeClr val="tx1"/>
                </a:solidFill>
              </a:rPr>
              <a:t> 1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8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280512" y="3190056"/>
            <a:ext cx="306516" cy="3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55" y="12075"/>
            <a:ext cx="2625634" cy="123117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70802" y="222068"/>
            <a:ext cx="295063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Esta es la pantalla de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lectura cuando no hay decisiones que tomar y sólo se puede seguir leyendo o se llegó al final de alguno de los caminos.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l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centro está el panel de lectura en donde se mostrarán las diferentes tarjetas con el contenido de la historia.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El funcionamiento del panel de lectura es a través de Set </a:t>
            </a:r>
            <a:r>
              <a:rPr lang="es-MX" sz="1600" i="1" dirty="0" err="1" smtClean="0">
                <a:solidFill>
                  <a:schemeClr val="bg2">
                    <a:lumMod val="25000"/>
                  </a:schemeClr>
                </a:solidFill>
              </a:rPr>
              <a:t>State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MX" sz="1600" i="1" dirty="0" err="1" smtClean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s-MX" sz="16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El botón </a:t>
            </a:r>
            <a:r>
              <a:rPr lang="es-MX" sz="1600" i="1" dirty="0">
                <a:solidFill>
                  <a:schemeClr val="bg2">
                    <a:lumMod val="25000"/>
                  </a:schemeClr>
                </a:solidFill>
              </a:rPr>
              <a:t>de la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derecha sirve </a:t>
            </a:r>
            <a:r>
              <a:rPr lang="es-MX" sz="1600" i="1" dirty="0">
                <a:solidFill>
                  <a:schemeClr val="bg2">
                    <a:lumMod val="25000"/>
                  </a:schemeClr>
                </a:solidFill>
              </a:rPr>
              <a:t>para que el usuario/lector 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siga </a:t>
            </a:r>
            <a:r>
              <a:rPr lang="es-MX" sz="1600" i="1" dirty="0" err="1" smtClean="0">
                <a:solidFill>
                  <a:schemeClr val="bg2">
                    <a:lumMod val="25000"/>
                  </a:schemeClr>
                </a:solidFill>
              </a:rPr>
              <a:t>leyengo</a:t>
            </a:r>
            <a:r>
              <a:rPr lang="es-MX" sz="1600" i="1" dirty="0" smtClean="0">
                <a:solidFill>
                  <a:schemeClr val="bg2">
                    <a:lumMod val="25000"/>
                  </a:schemeClr>
                </a:solidFill>
              </a:rPr>
              <a:t> o finalice la lectura.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accent4"/>
                </a:solidFill>
              </a:rPr>
              <a:t>¿El panel es desplazable en caso de que la tarjeta tenga un contenido de texto más amplio?</a:t>
            </a:r>
          </a:p>
          <a:p>
            <a:pPr algn="ctr"/>
            <a:endParaRPr lang="es-MX" sz="16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1600" i="1" dirty="0" smtClean="0">
                <a:solidFill>
                  <a:schemeClr val="accent4"/>
                </a:solidFill>
              </a:rPr>
              <a:t>¿</a:t>
            </a:r>
            <a:r>
              <a:rPr lang="es-MX" sz="1600" i="1" dirty="0" smtClean="0">
                <a:solidFill>
                  <a:schemeClr val="accent4"/>
                </a:solidFill>
              </a:rPr>
              <a:t>Los botones se modifican con Set </a:t>
            </a:r>
            <a:r>
              <a:rPr lang="es-MX" sz="1600" i="1" dirty="0" err="1" smtClean="0">
                <a:solidFill>
                  <a:schemeClr val="accent4"/>
                </a:solidFill>
              </a:rPr>
              <a:t>State</a:t>
            </a:r>
            <a:r>
              <a:rPr lang="es-MX" sz="1600" i="1" dirty="0" smtClean="0">
                <a:solidFill>
                  <a:schemeClr val="accent4"/>
                </a:solidFill>
              </a:rPr>
              <a:t> también?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" name="Marco 2"/>
          <p:cNvSpPr/>
          <p:nvPr/>
        </p:nvSpPr>
        <p:spPr>
          <a:xfrm>
            <a:off x="2011679" y="1243254"/>
            <a:ext cx="3722913" cy="5497180"/>
          </a:xfrm>
          <a:prstGeom prst="frame">
            <a:avLst>
              <a:gd name="adj1" fmla="val 145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244043" y="3122023"/>
            <a:ext cx="1881053" cy="49638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400" dirty="0" smtClean="0">
                <a:solidFill>
                  <a:schemeClr val="tx1"/>
                </a:solidFill>
              </a:rPr>
              <a:t>Sigue leyendo/Fin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2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6306935" y="3216957"/>
            <a:ext cx="306516" cy="3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2325189" y="1534052"/>
            <a:ext cx="310896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/>
              <a:t>What is Lorem Ipsum?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50" dirty="0" err="1" smtClean="0"/>
              <a:t>popularised</a:t>
            </a:r>
            <a:r>
              <a:rPr lang="en-US" sz="1050" dirty="0" smtClean="0"/>
              <a:t> in the 1960s with the release of </a:t>
            </a:r>
            <a:r>
              <a:rPr lang="en-US" sz="1050" dirty="0" err="1" smtClean="0"/>
              <a:t>Letraset</a:t>
            </a:r>
            <a:r>
              <a:rPr lang="en-US" sz="1050" dirty="0" smtClean="0"/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Why do we use it?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dirty="0" smtClean="0"/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 making it look like readable English.</a:t>
            </a:r>
          </a:p>
          <a:p>
            <a:pPr algn="just"/>
            <a:endParaRPr lang="es-MX" sz="105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50" dirty="0" smtClean="0"/>
              <a:t>Sigue leyendo.</a:t>
            </a:r>
            <a:endParaRPr lang="es-MX" sz="1050" dirty="0" smtClean="0"/>
          </a:p>
        </p:txBody>
      </p:sp>
    </p:spTree>
    <p:extLst>
      <p:ext uri="{BB962C8B-B14F-4D97-AF65-F5344CB8AC3E}">
        <p14:creationId xmlns:p14="http://schemas.microsoft.com/office/powerpoint/2010/main" val="33171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" y="20947"/>
            <a:ext cx="4690652" cy="576157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767044" y="1265704"/>
            <a:ext cx="7138236" cy="2888285"/>
            <a:chOff x="767044" y="1265704"/>
            <a:chExt cx="7138236" cy="2888285"/>
          </a:xfrm>
        </p:grpSpPr>
        <p:sp>
          <p:nvSpPr>
            <p:cNvPr id="4" name="Anillo 3"/>
            <p:cNvSpPr/>
            <p:nvPr/>
          </p:nvSpPr>
          <p:spPr>
            <a:xfrm>
              <a:off x="2006465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nillo 4"/>
            <p:cNvSpPr/>
            <p:nvPr/>
          </p:nvSpPr>
          <p:spPr>
            <a:xfrm>
              <a:off x="1940096" y="2034215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nillo 5"/>
            <p:cNvSpPr/>
            <p:nvPr/>
          </p:nvSpPr>
          <p:spPr>
            <a:xfrm>
              <a:off x="2075561" y="2055196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nillo 6"/>
            <p:cNvSpPr/>
            <p:nvPr/>
          </p:nvSpPr>
          <p:spPr>
            <a:xfrm>
              <a:off x="2050772" y="1978264"/>
              <a:ext cx="1072908" cy="1059537"/>
            </a:xfrm>
            <a:prstGeom prst="donut">
              <a:avLst>
                <a:gd name="adj" fmla="val 136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3161434" y="2521330"/>
              <a:ext cx="1208373" cy="1136469"/>
              <a:chOff x="1747188" y="2007324"/>
              <a:chExt cx="1485928" cy="1415145"/>
            </a:xfrm>
          </p:grpSpPr>
          <p:sp>
            <p:nvSpPr>
              <p:cNvPr id="38" name="Anillo 37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nillo 38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nillo 39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nillo 40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389696" y="2034215"/>
              <a:ext cx="1208373" cy="1136469"/>
              <a:chOff x="1747188" y="2007324"/>
              <a:chExt cx="1485928" cy="1415145"/>
            </a:xfrm>
          </p:grpSpPr>
          <p:sp>
            <p:nvSpPr>
              <p:cNvPr id="34" name="Anillo 33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Anillo 34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Anillo 35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Anillo 36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5611034" y="2607728"/>
              <a:ext cx="1208373" cy="1136469"/>
              <a:chOff x="1747188" y="2007324"/>
              <a:chExt cx="1485928" cy="1415145"/>
            </a:xfrm>
          </p:grpSpPr>
          <p:sp>
            <p:nvSpPr>
              <p:cNvPr id="30" name="Anillo 29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Anillo 31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Anillo 32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6696907" y="1901332"/>
              <a:ext cx="1208373" cy="1136469"/>
              <a:chOff x="1747188" y="2007324"/>
              <a:chExt cx="1485928" cy="1415145"/>
            </a:xfrm>
          </p:grpSpPr>
          <p:sp>
            <p:nvSpPr>
              <p:cNvPr id="26" name="Anillo 25"/>
              <p:cNvSpPr/>
              <p:nvPr/>
            </p:nvSpPr>
            <p:spPr>
              <a:xfrm>
                <a:off x="1828802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nillo 26"/>
              <p:cNvSpPr/>
              <p:nvPr/>
            </p:nvSpPr>
            <p:spPr>
              <a:xfrm>
                <a:off x="1747188" y="2076995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Anillo 27"/>
              <p:cNvSpPr/>
              <p:nvPr/>
            </p:nvSpPr>
            <p:spPr>
              <a:xfrm>
                <a:off x="1913768" y="2103121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Anillo 28"/>
              <p:cNvSpPr/>
              <p:nvPr/>
            </p:nvSpPr>
            <p:spPr>
              <a:xfrm>
                <a:off x="1883286" y="2007324"/>
                <a:ext cx="1319348" cy="1319348"/>
              </a:xfrm>
              <a:prstGeom prst="donut">
                <a:avLst>
                  <a:gd name="adj" fmla="val 136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CuadroTexto 11"/>
            <p:cNvSpPr txBox="1"/>
            <p:nvPr/>
          </p:nvSpPr>
          <p:spPr>
            <a:xfrm>
              <a:off x="2285999" y="2283057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496099" y="2857068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732345" y="2369953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921347" y="2908846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  <a:endPara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031885" y="2229032"/>
              <a:ext cx="57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253620" y="2062256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the</a:t>
              </a:r>
              <a:endParaRPr lang="en-US" i="1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5599098" y="2058088"/>
              <a:ext cx="1059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right</a:t>
              </a:r>
              <a:endParaRPr lang="en-US" i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3638974" y="1314824"/>
              <a:ext cx="2761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 short story for the bumble hive</a:t>
              </a:r>
              <a:endParaRPr lang="en-US" sz="1100" dirty="0"/>
            </a:p>
          </p:txBody>
        </p:sp>
        <p:pic>
          <p:nvPicPr>
            <p:cNvPr id="20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2446390">
              <a:off x="2168164" y="3374158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19519748">
              <a:off x="6452113" y="1265704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Vectores, imágenes y arte vectorial de stock sobre Bumble Icon ..."/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4" t="22153" r="24044" b="29847"/>
            <a:stretch/>
          </p:blipFill>
          <p:spPr bwMode="auto">
            <a:xfrm rot="8318169">
              <a:off x="7323077" y="3607545"/>
              <a:ext cx="413417" cy="41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Forma libre 22"/>
            <p:cNvSpPr/>
            <p:nvPr/>
          </p:nvSpPr>
          <p:spPr>
            <a:xfrm>
              <a:off x="767044" y="3004457"/>
              <a:ext cx="1453642" cy="822960"/>
            </a:xfrm>
            <a:custGeom>
              <a:avLst/>
              <a:gdLst>
                <a:gd name="connsiteX0" fmla="*/ 16727 w 1453642"/>
                <a:gd name="connsiteY0" fmla="*/ 0 h 822960"/>
                <a:gd name="connsiteX1" fmla="*/ 16727 w 1453642"/>
                <a:gd name="connsiteY1" fmla="*/ 261257 h 822960"/>
                <a:gd name="connsiteX2" fmla="*/ 55916 w 1453642"/>
                <a:gd name="connsiteY2" fmla="*/ 339634 h 822960"/>
                <a:gd name="connsiteX3" fmla="*/ 95105 w 1453642"/>
                <a:gd name="connsiteY3" fmla="*/ 365760 h 822960"/>
                <a:gd name="connsiteX4" fmla="*/ 108167 w 1453642"/>
                <a:gd name="connsiteY4" fmla="*/ 404949 h 822960"/>
                <a:gd name="connsiteX5" fmla="*/ 147356 w 1453642"/>
                <a:gd name="connsiteY5" fmla="*/ 418012 h 822960"/>
                <a:gd name="connsiteX6" fmla="*/ 186545 w 1453642"/>
                <a:gd name="connsiteY6" fmla="*/ 444137 h 822960"/>
                <a:gd name="connsiteX7" fmla="*/ 264922 w 1453642"/>
                <a:gd name="connsiteY7" fmla="*/ 470263 h 822960"/>
                <a:gd name="connsiteX8" fmla="*/ 565367 w 1453642"/>
                <a:gd name="connsiteY8" fmla="*/ 431074 h 822960"/>
                <a:gd name="connsiteX9" fmla="*/ 604556 w 1453642"/>
                <a:gd name="connsiteY9" fmla="*/ 378823 h 822960"/>
                <a:gd name="connsiteX10" fmla="*/ 552305 w 1453642"/>
                <a:gd name="connsiteY10" fmla="*/ 287383 h 822960"/>
                <a:gd name="connsiteX11" fmla="*/ 513116 w 1453642"/>
                <a:gd name="connsiteY11" fmla="*/ 300446 h 822960"/>
                <a:gd name="connsiteX12" fmla="*/ 513116 w 1453642"/>
                <a:gd name="connsiteY12" fmla="*/ 535577 h 822960"/>
                <a:gd name="connsiteX13" fmla="*/ 604556 w 1453642"/>
                <a:gd name="connsiteY13" fmla="*/ 692332 h 822960"/>
                <a:gd name="connsiteX14" fmla="*/ 682933 w 1453642"/>
                <a:gd name="connsiteY14" fmla="*/ 744583 h 822960"/>
                <a:gd name="connsiteX15" fmla="*/ 774373 w 1453642"/>
                <a:gd name="connsiteY15" fmla="*/ 770709 h 822960"/>
                <a:gd name="connsiteX16" fmla="*/ 813562 w 1453642"/>
                <a:gd name="connsiteY16" fmla="*/ 783772 h 822960"/>
                <a:gd name="connsiteX17" fmla="*/ 905002 w 1453642"/>
                <a:gd name="connsiteY17" fmla="*/ 796834 h 822960"/>
                <a:gd name="connsiteX18" fmla="*/ 1009505 w 1453642"/>
                <a:gd name="connsiteY18" fmla="*/ 809897 h 822960"/>
                <a:gd name="connsiteX19" fmla="*/ 1100945 w 1453642"/>
                <a:gd name="connsiteY19" fmla="*/ 822960 h 822960"/>
                <a:gd name="connsiteX20" fmla="*/ 1414453 w 1453642"/>
                <a:gd name="connsiteY20" fmla="*/ 796834 h 822960"/>
                <a:gd name="connsiteX21" fmla="*/ 1453642 w 1453642"/>
                <a:gd name="connsiteY21" fmla="*/ 757646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642" h="822960">
                  <a:moveTo>
                    <a:pt x="16727" y="0"/>
                  </a:moveTo>
                  <a:cubicBezTo>
                    <a:pt x="-7058" y="118934"/>
                    <a:pt x="-4043" y="74320"/>
                    <a:pt x="16727" y="261257"/>
                  </a:cubicBezTo>
                  <a:cubicBezTo>
                    <a:pt x="19383" y="285162"/>
                    <a:pt x="39678" y="323396"/>
                    <a:pt x="55916" y="339634"/>
                  </a:cubicBezTo>
                  <a:cubicBezTo>
                    <a:pt x="67018" y="350735"/>
                    <a:pt x="82042" y="357051"/>
                    <a:pt x="95105" y="365760"/>
                  </a:cubicBezTo>
                  <a:cubicBezTo>
                    <a:pt x="99459" y="378823"/>
                    <a:pt x="98431" y="395212"/>
                    <a:pt x="108167" y="404949"/>
                  </a:cubicBezTo>
                  <a:cubicBezTo>
                    <a:pt x="117903" y="414686"/>
                    <a:pt x="135040" y="411854"/>
                    <a:pt x="147356" y="418012"/>
                  </a:cubicBezTo>
                  <a:cubicBezTo>
                    <a:pt x="161398" y="425033"/>
                    <a:pt x="172199" y="437761"/>
                    <a:pt x="186545" y="444137"/>
                  </a:cubicBezTo>
                  <a:cubicBezTo>
                    <a:pt x="211710" y="455322"/>
                    <a:pt x="264922" y="470263"/>
                    <a:pt x="264922" y="470263"/>
                  </a:cubicBezTo>
                  <a:cubicBezTo>
                    <a:pt x="324120" y="467303"/>
                    <a:pt x="492834" y="503607"/>
                    <a:pt x="565367" y="431074"/>
                  </a:cubicBezTo>
                  <a:cubicBezTo>
                    <a:pt x="580762" y="415679"/>
                    <a:pt x="591493" y="396240"/>
                    <a:pt x="604556" y="378823"/>
                  </a:cubicBezTo>
                  <a:cubicBezTo>
                    <a:pt x="596850" y="340295"/>
                    <a:pt x="604001" y="295999"/>
                    <a:pt x="552305" y="287383"/>
                  </a:cubicBezTo>
                  <a:cubicBezTo>
                    <a:pt x="538723" y="285119"/>
                    <a:pt x="526179" y="296092"/>
                    <a:pt x="513116" y="300446"/>
                  </a:cubicBezTo>
                  <a:cubicBezTo>
                    <a:pt x="488127" y="400402"/>
                    <a:pt x="488914" y="374230"/>
                    <a:pt x="513116" y="535577"/>
                  </a:cubicBezTo>
                  <a:cubicBezTo>
                    <a:pt x="522207" y="596186"/>
                    <a:pt x="556317" y="654813"/>
                    <a:pt x="604556" y="692332"/>
                  </a:cubicBezTo>
                  <a:cubicBezTo>
                    <a:pt x="629341" y="711609"/>
                    <a:pt x="653145" y="734654"/>
                    <a:pt x="682933" y="744583"/>
                  </a:cubicBezTo>
                  <a:cubicBezTo>
                    <a:pt x="776895" y="775904"/>
                    <a:pt x="659555" y="737904"/>
                    <a:pt x="774373" y="770709"/>
                  </a:cubicBezTo>
                  <a:cubicBezTo>
                    <a:pt x="787613" y="774492"/>
                    <a:pt x="800060" y="781072"/>
                    <a:pt x="813562" y="783772"/>
                  </a:cubicBezTo>
                  <a:cubicBezTo>
                    <a:pt x="843754" y="789810"/>
                    <a:pt x="874483" y="792765"/>
                    <a:pt x="905002" y="796834"/>
                  </a:cubicBezTo>
                  <a:lnTo>
                    <a:pt x="1009505" y="809897"/>
                  </a:lnTo>
                  <a:lnTo>
                    <a:pt x="1100945" y="822960"/>
                  </a:lnTo>
                  <a:cubicBezTo>
                    <a:pt x="1205448" y="814251"/>
                    <a:pt x="1311341" y="815929"/>
                    <a:pt x="1414453" y="796834"/>
                  </a:cubicBezTo>
                  <a:cubicBezTo>
                    <a:pt x="1432618" y="793470"/>
                    <a:pt x="1453642" y="757646"/>
                    <a:pt x="1453642" y="7576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6792686" y="1658983"/>
              <a:ext cx="261257" cy="326571"/>
            </a:xfrm>
            <a:custGeom>
              <a:avLst/>
              <a:gdLst>
                <a:gd name="connsiteX0" fmla="*/ 0 w 261257"/>
                <a:gd name="connsiteY0" fmla="*/ 0 h 326571"/>
                <a:gd name="connsiteX1" fmla="*/ 65314 w 261257"/>
                <a:gd name="connsiteY1" fmla="*/ 13063 h 326571"/>
                <a:gd name="connsiteX2" fmla="*/ 130628 w 261257"/>
                <a:gd name="connsiteY2" fmla="*/ 104503 h 326571"/>
                <a:gd name="connsiteX3" fmla="*/ 143691 w 261257"/>
                <a:gd name="connsiteY3" fmla="*/ 143691 h 326571"/>
                <a:gd name="connsiteX4" fmla="*/ 182880 w 261257"/>
                <a:gd name="connsiteY4" fmla="*/ 182880 h 326571"/>
                <a:gd name="connsiteX5" fmla="*/ 235131 w 261257"/>
                <a:gd name="connsiteY5" fmla="*/ 261257 h 326571"/>
                <a:gd name="connsiteX6" fmla="*/ 261257 w 261257"/>
                <a:gd name="connsiteY6" fmla="*/ 326571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257" h="326571">
                  <a:moveTo>
                    <a:pt x="0" y="0"/>
                  </a:moveTo>
                  <a:cubicBezTo>
                    <a:pt x="21771" y="4354"/>
                    <a:pt x="45455" y="3134"/>
                    <a:pt x="65314" y="13063"/>
                  </a:cubicBezTo>
                  <a:cubicBezTo>
                    <a:pt x="97900" y="29356"/>
                    <a:pt x="117716" y="74376"/>
                    <a:pt x="130628" y="104503"/>
                  </a:cubicBezTo>
                  <a:cubicBezTo>
                    <a:pt x="136052" y="117159"/>
                    <a:pt x="136053" y="132234"/>
                    <a:pt x="143691" y="143691"/>
                  </a:cubicBezTo>
                  <a:cubicBezTo>
                    <a:pt x="153939" y="159062"/>
                    <a:pt x="169817" y="169817"/>
                    <a:pt x="182880" y="182880"/>
                  </a:cubicBezTo>
                  <a:cubicBezTo>
                    <a:pt x="217414" y="286478"/>
                    <a:pt x="165239" y="149428"/>
                    <a:pt x="235131" y="261257"/>
                  </a:cubicBezTo>
                  <a:cubicBezTo>
                    <a:pt x="247559" y="281141"/>
                    <a:pt x="261257" y="326571"/>
                    <a:pt x="261257" y="3265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5303306" y="3187337"/>
              <a:ext cx="2064145" cy="966652"/>
            </a:xfrm>
            <a:custGeom>
              <a:avLst/>
              <a:gdLst>
                <a:gd name="connsiteX0" fmla="*/ 2064145 w 2064145"/>
                <a:gd name="connsiteY0" fmla="*/ 470263 h 966652"/>
                <a:gd name="connsiteX1" fmla="*/ 1685323 w 2064145"/>
                <a:gd name="connsiteY1" fmla="*/ 483326 h 966652"/>
                <a:gd name="connsiteX2" fmla="*/ 1554694 w 2064145"/>
                <a:gd name="connsiteY2" fmla="*/ 535577 h 966652"/>
                <a:gd name="connsiteX3" fmla="*/ 1515505 w 2064145"/>
                <a:gd name="connsiteY3" fmla="*/ 548640 h 966652"/>
                <a:gd name="connsiteX4" fmla="*/ 1476317 w 2064145"/>
                <a:gd name="connsiteY4" fmla="*/ 574766 h 966652"/>
                <a:gd name="connsiteX5" fmla="*/ 1437128 w 2064145"/>
                <a:gd name="connsiteY5" fmla="*/ 587829 h 966652"/>
                <a:gd name="connsiteX6" fmla="*/ 1384877 w 2064145"/>
                <a:gd name="connsiteY6" fmla="*/ 640080 h 966652"/>
                <a:gd name="connsiteX7" fmla="*/ 1397940 w 2064145"/>
                <a:gd name="connsiteY7" fmla="*/ 849086 h 966652"/>
                <a:gd name="connsiteX8" fmla="*/ 1411003 w 2064145"/>
                <a:gd name="connsiteY8" fmla="*/ 888274 h 966652"/>
                <a:gd name="connsiteX9" fmla="*/ 1450191 w 2064145"/>
                <a:gd name="connsiteY9" fmla="*/ 927463 h 966652"/>
                <a:gd name="connsiteX10" fmla="*/ 1593883 w 2064145"/>
                <a:gd name="connsiteY10" fmla="*/ 914400 h 966652"/>
                <a:gd name="connsiteX11" fmla="*/ 1593883 w 2064145"/>
                <a:gd name="connsiteY11" fmla="*/ 836023 h 966652"/>
                <a:gd name="connsiteX12" fmla="*/ 1541631 w 2064145"/>
                <a:gd name="connsiteY12" fmla="*/ 822960 h 966652"/>
                <a:gd name="connsiteX13" fmla="*/ 1502443 w 2064145"/>
                <a:gd name="connsiteY13" fmla="*/ 809897 h 966652"/>
                <a:gd name="connsiteX14" fmla="*/ 1450191 w 2064145"/>
                <a:gd name="connsiteY14" fmla="*/ 796834 h 966652"/>
                <a:gd name="connsiteX15" fmla="*/ 1371814 w 2064145"/>
                <a:gd name="connsiteY15" fmla="*/ 770709 h 966652"/>
                <a:gd name="connsiteX16" fmla="*/ 1188934 w 2064145"/>
                <a:gd name="connsiteY16" fmla="*/ 783772 h 966652"/>
                <a:gd name="connsiteX17" fmla="*/ 1097494 w 2064145"/>
                <a:gd name="connsiteY17" fmla="*/ 822960 h 966652"/>
                <a:gd name="connsiteX18" fmla="*/ 1058305 w 2064145"/>
                <a:gd name="connsiteY18" fmla="*/ 836023 h 966652"/>
                <a:gd name="connsiteX19" fmla="*/ 1019117 w 2064145"/>
                <a:gd name="connsiteY19" fmla="*/ 966652 h 966652"/>
                <a:gd name="connsiteX20" fmla="*/ 1175871 w 2064145"/>
                <a:gd name="connsiteY20" fmla="*/ 953589 h 966652"/>
                <a:gd name="connsiteX21" fmla="*/ 1188934 w 2064145"/>
                <a:gd name="connsiteY21" fmla="*/ 862149 h 966652"/>
                <a:gd name="connsiteX22" fmla="*/ 1149745 w 2064145"/>
                <a:gd name="connsiteY22" fmla="*/ 836023 h 966652"/>
                <a:gd name="connsiteX23" fmla="*/ 1019117 w 2064145"/>
                <a:gd name="connsiteY23" fmla="*/ 783772 h 966652"/>
                <a:gd name="connsiteX24" fmla="*/ 352911 w 2064145"/>
                <a:gd name="connsiteY24" fmla="*/ 783772 h 966652"/>
                <a:gd name="connsiteX25" fmla="*/ 300660 w 2064145"/>
                <a:gd name="connsiteY25" fmla="*/ 757646 h 966652"/>
                <a:gd name="connsiteX26" fmla="*/ 209220 w 2064145"/>
                <a:gd name="connsiteY26" fmla="*/ 705394 h 966652"/>
                <a:gd name="connsiteX27" fmla="*/ 143905 w 2064145"/>
                <a:gd name="connsiteY27" fmla="*/ 627017 h 966652"/>
                <a:gd name="connsiteX28" fmla="*/ 104717 w 2064145"/>
                <a:gd name="connsiteY28" fmla="*/ 600892 h 966652"/>
                <a:gd name="connsiteX29" fmla="*/ 52465 w 2064145"/>
                <a:gd name="connsiteY29" fmla="*/ 522514 h 966652"/>
                <a:gd name="connsiteX30" fmla="*/ 39403 w 2064145"/>
                <a:gd name="connsiteY30" fmla="*/ 483326 h 966652"/>
                <a:gd name="connsiteX31" fmla="*/ 13277 w 2064145"/>
                <a:gd name="connsiteY31" fmla="*/ 431074 h 966652"/>
                <a:gd name="connsiteX32" fmla="*/ 214 w 2064145"/>
                <a:gd name="connsiteY32" fmla="*/ 378823 h 966652"/>
                <a:gd name="connsiteX33" fmla="*/ 13277 w 2064145"/>
                <a:gd name="connsiteY33" fmla="*/ 130629 h 966652"/>
                <a:gd name="connsiteX34" fmla="*/ 91654 w 2064145"/>
                <a:gd name="connsiteY34" fmla="*/ 52252 h 966652"/>
                <a:gd name="connsiteX35" fmla="*/ 117780 w 2064145"/>
                <a:gd name="connsiteY35" fmla="*/ 0 h 9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64145" h="966652">
                  <a:moveTo>
                    <a:pt x="2064145" y="470263"/>
                  </a:moveTo>
                  <a:cubicBezTo>
                    <a:pt x="1937871" y="474617"/>
                    <a:pt x="1811210" y="472536"/>
                    <a:pt x="1685323" y="483326"/>
                  </a:cubicBezTo>
                  <a:cubicBezTo>
                    <a:pt x="1635769" y="487574"/>
                    <a:pt x="1598133" y="516960"/>
                    <a:pt x="1554694" y="535577"/>
                  </a:cubicBezTo>
                  <a:cubicBezTo>
                    <a:pt x="1542038" y="541001"/>
                    <a:pt x="1528568" y="544286"/>
                    <a:pt x="1515505" y="548640"/>
                  </a:cubicBezTo>
                  <a:cubicBezTo>
                    <a:pt x="1502442" y="557349"/>
                    <a:pt x="1490359" y="567745"/>
                    <a:pt x="1476317" y="574766"/>
                  </a:cubicBezTo>
                  <a:cubicBezTo>
                    <a:pt x="1464001" y="580924"/>
                    <a:pt x="1448333" y="579826"/>
                    <a:pt x="1437128" y="587829"/>
                  </a:cubicBezTo>
                  <a:cubicBezTo>
                    <a:pt x="1417085" y="602146"/>
                    <a:pt x="1402294" y="622663"/>
                    <a:pt x="1384877" y="640080"/>
                  </a:cubicBezTo>
                  <a:cubicBezTo>
                    <a:pt x="1389231" y="709749"/>
                    <a:pt x="1390632" y="779665"/>
                    <a:pt x="1397940" y="849086"/>
                  </a:cubicBezTo>
                  <a:cubicBezTo>
                    <a:pt x="1399381" y="862780"/>
                    <a:pt x="1403365" y="876817"/>
                    <a:pt x="1411003" y="888274"/>
                  </a:cubicBezTo>
                  <a:cubicBezTo>
                    <a:pt x="1421250" y="903645"/>
                    <a:pt x="1437128" y="914400"/>
                    <a:pt x="1450191" y="927463"/>
                  </a:cubicBezTo>
                  <a:cubicBezTo>
                    <a:pt x="1498088" y="923109"/>
                    <a:pt x="1548256" y="929609"/>
                    <a:pt x="1593883" y="914400"/>
                  </a:cubicBezTo>
                  <a:cubicBezTo>
                    <a:pt x="1618471" y="906204"/>
                    <a:pt x="1604127" y="844219"/>
                    <a:pt x="1593883" y="836023"/>
                  </a:cubicBezTo>
                  <a:cubicBezTo>
                    <a:pt x="1579864" y="824808"/>
                    <a:pt x="1558894" y="827892"/>
                    <a:pt x="1541631" y="822960"/>
                  </a:cubicBezTo>
                  <a:cubicBezTo>
                    <a:pt x="1528392" y="819177"/>
                    <a:pt x="1515682" y="813680"/>
                    <a:pt x="1502443" y="809897"/>
                  </a:cubicBezTo>
                  <a:cubicBezTo>
                    <a:pt x="1485180" y="804965"/>
                    <a:pt x="1467387" y="801993"/>
                    <a:pt x="1450191" y="796834"/>
                  </a:cubicBezTo>
                  <a:cubicBezTo>
                    <a:pt x="1423814" y="788921"/>
                    <a:pt x="1371814" y="770709"/>
                    <a:pt x="1371814" y="770709"/>
                  </a:cubicBezTo>
                  <a:cubicBezTo>
                    <a:pt x="1310854" y="775063"/>
                    <a:pt x="1249631" y="776631"/>
                    <a:pt x="1188934" y="783772"/>
                  </a:cubicBezTo>
                  <a:cubicBezTo>
                    <a:pt x="1160777" y="787084"/>
                    <a:pt x="1120333" y="813172"/>
                    <a:pt x="1097494" y="822960"/>
                  </a:cubicBezTo>
                  <a:cubicBezTo>
                    <a:pt x="1084838" y="828384"/>
                    <a:pt x="1071368" y="831669"/>
                    <a:pt x="1058305" y="836023"/>
                  </a:cubicBezTo>
                  <a:cubicBezTo>
                    <a:pt x="996095" y="929338"/>
                    <a:pt x="998439" y="883938"/>
                    <a:pt x="1019117" y="966652"/>
                  </a:cubicBezTo>
                  <a:cubicBezTo>
                    <a:pt x="1071368" y="962298"/>
                    <a:pt x="1125456" y="967993"/>
                    <a:pt x="1175871" y="953589"/>
                  </a:cubicBezTo>
                  <a:cubicBezTo>
                    <a:pt x="1215839" y="942170"/>
                    <a:pt x="1201364" y="880794"/>
                    <a:pt x="1188934" y="862149"/>
                  </a:cubicBezTo>
                  <a:cubicBezTo>
                    <a:pt x="1180225" y="849086"/>
                    <a:pt x="1161806" y="846074"/>
                    <a:pt x="1149745" y="836023"/>
                  </a:cubicBezTo>
                  <a:cubicBezTo>
                    <a:pt x="1074071" y="772960"/>
                    <a:pt x="1153370" y="802950"/>
                    <a:pt x="1019117" y="783772"/>
                  </a:cubicBezTo>
                  <a:cubicBezTo>
                    <a:pt x="751071" y="796535"/>
                    <a:pt x="640935" y="809186"/>
                    <a:pt x="352911" y="783772"/>
                  </a:cubicBezTo>
                  <a:cubicBezTo>
                    <a:pt x="333513" y="782060"/>
                    <a:pt x="317567" y="767307"/>
                    <a:pt x="300660" y="757646"/>
                  </a:cubicBezTo>
                  <a:cubicBezTo>
                    <a:pt x="171415" y="683791"/>
                    <a:pt x="367116" y="784344"/>
                    <a:pt x="209220" y="705394"/>
                  </a:cubicBezTo>
                  <a:cubicBezTo>
                    <a:pt x="183532" y="666862"/>
                    <a:pt x="181622" y="658448"/>
                    <a:pt x="143905" y="627017"/>
                  </a:cubicBezTo>
                  <a:cubicBezTo>
                    <a:pt x="131844" y="616967"/>
                    <a:pt x="117780" y="609600"/>
                    <a:pt x="104717" y="600892"/>
                  </a:cubicBezTo>
                  <a:cubicBezTo>
                    <a:pt x="87300" y="574766"/>
                    <a:pt x="62394" y="552302"/>
                    <a:pt x="52465" y="522514"/>
                  </a:cubicBezTo>
                  <a:cubicBezTo>
                    <a:pt x="48111" y="509451"/>
                    <a:pt x="44827" y="495982"/>
                    <a:pt x="39403" y="483326"/>
                  </a:cubicBezTo>
                  <a:cubicBezTo>
                    <a:pt x="31732" y="465427"/>
                    <a:pt x="20115" y="449307"/>
                    <a:pt x="13277" y="431074"/>
                  </a:cubicBezTo>
                  <a:cubicBezTo>
                    <a:pt x="6973" y="414264"/>
                    <a:pt x="4568" y="396240"/>
                    <a:pt x="214" y="378823"/>
                  </a:cubicBezTo>
                  <a:cubicBezTo>
                    <a:pt x="4568" y="296092"/>
                    <a:pt x="-9061" y="210407"/>
                    <a:pt x="13277" y="130629"/>
                  </a:cubicBezTo>
                  <a:cubicBezTo>
                    <a:pt x="23239" y="95050"/>
                    <a:pt x="91654" y="52252"/>
                    <a:pt x="91654" y="52252"/>
                  </a:cubicBezTo>
                  <a:cubicBezTo>
                    <a:pt x="106664" y="7221"/>
                    <a:pt x="94980" y="22800"/>
                    <a:pt x="1177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ángulo redondeado 41"/>
          <p:cNvSpPr/>
          <p:nvPr/>
        </p:nvSpPr>
        <p:spPr>
          <a:xfrm>
            <a:off x="2572013" y="5118299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2766294" y="5288941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769554" y="5271261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Volver </a:t>
            </a:r>
          </a:p>
          <a:p>
            <a:pPr algn="ctr"/>
            <a:r>
              <a:rPr lang="es-MX" sz="1400" dirty="0" smtClean="0"/>
              <a:t>a leer</a:t>
            </a:r>
            <a:endParaRPr lang="en-US" sz="1400" dirty="0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8779808" y="418011"/>
            <a:ext cx="295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Esta es la pantalla final. 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accent4"/>
                </a:solidFill>
              </a:rPr>
              <a:t>¿Te permite volver a leer e intentar otro camino?</a:t>
            </a:r>
          </a:p>
          <a:p>
            <a:pPr algn="ctr"/>
            <a:endParaRPr lang="es-MX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Te lleva a la 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PlayStore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s-MX" i="1" dirty="0" err="1" smtClean="0">
                <a:solidFill>
                  <a:schemeClr val="bg2">
                    <a:lumMod val="25000"/>
                  </a:schemeClr>
                </a:solidFill>
              </a:rPr>
              <a:t>AppStore</a:t>
            </a:r>
            <a:r>
              <a:rPr lang="es-MX" i="1" dirty="0" smtClean="0">
                <a:solidFill>
                  <a:schemeClr val="bg2">
                    <a:lumMod val="25000"/>
                  </a:schemeClr>
                </a:solidFill>
              </a:rPr>
              <a:t> para que descargues la aplicación.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5534842" y="5120069"/>
            <a:ext cx="1631484" cy="75470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 descr="Vectores, imágenes y arte vectorial de stock sobre Bumble Icon ...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4" t="22153" r="24044" b="29847"/>
          <a:stretch/>
        </p:blipFill>
        <p:spPr bwMode="auto">
          <a:xfrm rot="2446390">
            <a:off x="5729123" y="5290711"/>
            <a:ext cx="413417" cy="4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/>
          <p:cNvSpPr txBox="1"/>
          <p:nvPr/>
        </p:nvSpPr>
        <p:spPr>
          <a:xfrm>
            <a:off x="5795696" y="5271600"/>
            <a:ext cx="16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Descargar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36875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658</Words>
  <Application>Microsoft Office PowerPoint</Application>
  <PresentationFormat>Panorámica</PresentationFormat>
  <Paragraphs>73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8</cp:revision>
  <dcterms:created xsi:type="dcterms:W3CDTF">2020-05-03T22:24:10Z</dcterms:created>
  <dcterms:modified xsi:type="dcterms:W3CDTF">2020-05-04T01:19:49Z</dcterms:modified>
</cp:coreProperties>
</file>