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362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6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28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96541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803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418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995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9780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862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400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321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0998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5765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691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5753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419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92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0E3749-F550-4C87-839B-2130ED2452FD}" type="datetimeFigureOut">
              <a:rPr lang="es-GT" smtClean="0"/>
              <a:t>30/08/2024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G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5646D91-11B3-4BED-9321-B99996D7769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346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64341B-470C-A45E-241B-0612B0B24E80}"/>
              </a:ext>
            </a:extLst>
          </p:cNvPr>
          <p:cNvSpPr txBox="1"/>
          <p:nvPr/>
        </p:nvSpPr>
        <p:spPr>
          <a:xfrm>
            <a:off x="668594" y="715296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Universidad Mariano Gálvez de Guatemala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37DA9D-58A1-50C7-4652-369FCE66B4B1}"/>
              </a:ext>
            </a:extLst>
          </p:cNvPr>
          <p:cNvSpPr txBox="1"/>
          <p:nvPr/>
        </p:nvSpPr>
        <p:spPr>
          <a:xfrm>
            <a:off x="668594" y="1084628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Centro Universitario de JALAPA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16F7B3-A38A-9BFC-F4F1-F5C47BCE7E16}"/>
              </a:ext>
            </a:extLst>
          </p:cNvPr>
          <p:cNvSpPr txBox="1"/>
          <p:nvPr/>
        </p:nvSpPr>
        <p:spPr>
          <a:xfrm>
            <a:off x="668594" y="1453960"/>
            <a:ext cx="61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Facultad de Ingeniería en Sistemas de Información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B9D4309-5997-8AC0-AB5A-4E5ABFF846B4}"/>
              </a:ext>
            </a:extLst>
          </p:cNvPr>
          <p:cNvSpPr txBox="1"/>
          <p:nvPr/>
        </p:nvSpPr>
        <p:spPr>
          <a:xfrm>
            <a:off x="668594" y="2540425"/>
            <a:ext cx="61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Docente: </a:t>
            </a:r>
            <a:r>
              <a:rPr lang="es-GT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Ing</a:t>
            </a:r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 Carlos Hernández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67DCB0-7DBF-B0A1-1AA1-3B8E5453FD8E}"/>
              </a:ext>
            </a:extLst>
          </p:cNvPr>
          <p:cNvSpPr txBox="1"/>
          <p:nvPr/>
        </p:nvSpPr>
        <p:spPr>
          <a:xfrm>
            <a:off x="668594" y="3244334"/>
            <a:ext cx="61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Curso: Algoritmos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48A051-C3DD-55DC-37F7-CED9350B5158}"/>
              </a:ext>
            </a:extLst>
          </p:cNvPr>
          <p:cNvSpPr txBox="1"/>
          <p:nvPr/>
        </p:nvSpPr>
        <p:spPr>
          <a:xfrm>
            <a:off x="4193458" y="3948243"/>
            <a:ext cx="335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Trabajo</a:t>
            </a:r>
          </a:p>
          <a:p>
            <a:pPr algn="ctr"/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Ejercicios de cadena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53E522-E0D0-ED18-F6FF-37C57BEBF801}"/>
              </a:ext>
            </a:extLst>
          </p:cNvPr>
          <p:cNvSpPr txBox="1"/>
          <p:nvPr/>
        </p:nvSpPr>
        <p:spPr>
          <a:xfrm>
            <a:off x="6508954" y="5034708"/>
            <a:ext cx="51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Alumna: Lesly Carolina Méndez Martínez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EE3039-65C4-C132-7B41-15EB51F708BE}"/>
              </a:ext>
            </a:extLst>
          </p:cNvPr>
          <p:cNvSpPr txBox="1"/>
          <p:nvPr/>
        </p:nvSpPr>
        <p:spPr>
          <a:xfrm>
            <a:off x="5309417" y="5417232"/>
            <a:ext cx="51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dirty="0">
                <a:solidFill>
                  <a:schemeClr val="bg1"/>
                </a:solidFill>
                <a:latin typeface="Amasis MT Pro Black" panose="02040A04050005020304" pitchFamily="18" charset="0"/>
              </a:rPr>
              <a:t>Carnet: 0907-24-6943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46CF89-E15B-2B89-2DE3-44B3200C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934" y="1579475"/>
            <a:ext cx="1897472" cy="18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544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EA4EB2-E851-80F3-DC97-2F3A4E10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657" y="2861186"/>
            <a:ext cx="3705356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9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30E0156-A808-204F-1E5D-4E7796815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3" y="1334241"/>
            <a:ext cx="7448030" cy="41895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567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928E5F-E935-63CE-F2FC-7100B78A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5" y="2821858"/>
            <a:ext cx="3672699" cy="1533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10</a:t>
            </a:r>
          </a:p>
        </p:txBody>
      </p:sp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2841D0A-889D-E9D3-3480-8A210D735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79" y="1312569"/>
            <a:ext cx="7525086" cy="42328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390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9F023-8C74-1901-5D2B-E96A210E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631647"/>
            <a:ext cx="8825658" cy="2677648"/>
          </a:xfrm>
        </p:spPr>
        <p:txBody>
          <a:bodyPr/>
          <a:lstStyle/>
          <a:p>
            <a:pPr algn="ctr"/>
            <a:r>
              <a:rPr lang="es-GT" sz="11500" b="1" dirty="0">
                <a:latin typeface="Amasis MT Pro Black" panose="02040A04050005020304" pitchFamily="18" charset="0"/>
              </a:rPr>
              <a:t>GRACIAS</a:t>
            </a:r>
            <a:r>
              <a:rPr lang="es-GT" sz="13800" b="1" dirty="0">
                <a:latin typeface="Amasis MT Pro Black" panose="02040A040500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9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4729FA-86EC-3518-F5F8-8F968833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941" y="2454901"/>
            <a:ext cx="3962400" cy="1926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1</a:t>
            </a:r>
          </a:p>
        </p:txBody>
      </p:sp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65C3A3B-6628-8A32-9690-787BB97EC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2" y="1357119"/>
            <a:ext cx="7366687" cy="41437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B856DEC-3628-ABE3-B279-982CD69F4B61}"/>
              </a:ext>
            </a:extLst>
          </p:cNvPr>
          <p:cNvSpPr txBox="1"/>
          <p:nvPr/>
        </p:nvSpPr>
        <p:spPr>
          <a:xfrm>
            <a:off x="3048000" y="3233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16152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5CD46-FFD4-20A3-13AC-BF16EF89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60" y="2519516"/>
            <a:ext cx="3526830" cy="1818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2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5BD3E85-0897-0B04-D19A-103D329C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0" y="1528839"/>
            <a:ext cx="7088100" cy="398705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952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5B6DC6-1B4E-466D-7237-AE590D6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2603090"/>
            <a:ext cx="3618270" cy="1651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3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B9000F6-BAB6-A5E7-357F-68614A137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82" y="1332686"/>
            <a:ext cx="7366898" cy="41438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4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374CE-F834-5318-E892-BFF3775C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870" y="2812025"/>
            <a:ext cx="3564930" cy="1563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4</a:t>
            </a:r>
          </a:p>
        </p:txBody>
      </p:sp>
      <p:pic>
        <p:nvPicPr>
          <p:cNvPr id="5" name="Imagen 4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960FE8C7-9184-1864-B6EC-DF3B4138C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58" y="1346888"/>
            <a:ext cx="7436112" cy="41642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125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A4E31-2007-0FAE-E836-316E9A1A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2694039"/>
            <a:ext cx="3618270" cy="16911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5</a:t>
            </a:r>
          </a:p>
        </p:txBody>
      </p:sp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9C23D4B2-B207-0EE8-5E11-A0F7DE252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5" y="1299701"/>
            <a:ext cx="7507060" cy="42585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3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3DD84-AEEB-8D03-5E2B-5A892F57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2831690"/>
            <a:ext cx="3618270" cy="15633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6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FD25175-DF40-CC23-F18A-09655DC2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72" y="1430517"/>
            <a:ext cx="7473799" cy="42040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225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AEA8F0-E404-2BCA-8488-BF03E2DA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532" y="2851354"/>
            <a:ext cx="3531184" cy="14945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7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CB50AF3-1C9E-2DB9-0CD8-205FCE26B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0" y="1306461"/>
            <a:ext cx="7546802" cy="42450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242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GT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50BCBF-2718-555E-2F15-E3E51043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59" y="2733368"/>
            <a:ext cx="3803327" cy="1622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>
                <a:solidFill>
                  <a:srgbClr val="EBEBEB"/>
                </a:solidFill>
                <a:latin typeface="Amasis MT Pro Black" panose="02040A04050005020304" pitchFamily="18" charset="0"/>
              </a:rPr>
              <a:t>EJERCICIO 8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B13FA97-A02E-7C6C-7EA0-AA7036E77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5" y="1263369"/>
            <a:ext cx="7420210" cy="41738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284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58</Words>
  <Application>Microsoft Office PowerPoint</Application>
  <PresentationFormat>Panorámica</PresentationFormat>
  <Paragraphs>20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Amasis MT Pro Black</vt:lpstr>
      <vt:lpstr>Arial</vt:lpstr>
      <vt:lpstr>Century Gothic</vt:lpstr>
      <vt:lpstr>Wingdings 3</vt:lpstr>
      <vt:lpstr>Sala de reuniones Ion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EJERCICIO 8</vt:lpstr>
      <vt:lpstr>EJERCICIO 9</vt:lpstr>
      <vt:lpstr>EJERCICIO 10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lesly mendez</dc:creator>
  <cp:lastModifiedBy>lesly mendez</cp:lastModifiedBy>
  <cp:revision>3</cp:revision>
  <dcterms:created xsi:type="dcterms:W3CDTF">2024-08-30T02:17:32Z</dcterms:created>
  <dcterms:modified xsi:type="dcterms:W3CDTF">2024-08-30T15:58:44Z</dcterms:modified>
</cp:coreProperties>
</file>