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301" r:id="rId3"/>
    <p:sldId id="303" r:id="rId4"/>
    <p:sldId id="289" r:id="rId5"/>
    <p:sldId id="288" r:id="rId6"/>
    <p:sldId id="290" r:id="rId7"/>
    <p:sldId id="291" r:id="rId8"/>
    <p:sldId id="294" r:id="rId9"/>
    <p:sldId id="304" r:id="rId10"/>
    <p:sldId id="305" r:id="rId11"/>
    <p:sldId id="299" r:id="rId12"/>
    <p:sldId id="306" r:id="rId13"/>
    <p:sldId id="309" r:id="rId14"/>
    <p:sldId id="310" r:id="rId15"/>
    <p:sldId id="307" r:id="rId16"/>
    <p:sldId id="311" r:id="rId17"/>
    <p:sldId id="308" r:id="rId18"/>
    <p:sldId id="302" r:id="rId19"/>
    <p:sldId id="297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DC766FC6-FE3D-4FA7-A608-C6BFA19FFA7B}">
          <p14:sldIdLst>
            <p14:sldId id="256"/>
            <p14:sldId id="301"/>
            <p14:sldId id="289"/>
            <p14:sldId id="259"/>
            <p14:sldId id="290"/>
            <p14:sldId id="288"/>
            <p14:sldId id="291"/>
            <p14:sldId id="292"/>
            <p14:sldId id="293"/>
            <p14:sldId id="294"/>
            <p14:sldId id="296"/>
            <p14:sldId id="300"/>
            <p14:sldId id="299"/>
            <p14:sldId id="298"/>
            <p14:sldId id="302"/>
            <p14:sldId id="297"/>
          </p14:sldIdLst>
        </p14:section>
        <p14:section name="Раздел без заголовка" id="{F42359C0-63DF-4918-A3B8-D5A6F89FA284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050"/>
    <a:srgbClr val="FF3300"/>
    <a:srgbClr val="9C5BCD"/>
    <a:srgbClr val="D2A43C"/>
    <a:srgbClr val="0A3E04"/>
    <a:srgbClr val="006C31"/>
    <a:srgbClr val="E5F7EE"/>
    <a:srgbClr val="CCECFF"/>
    <a:srgbClr val="99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2397" autoAdjust="0"/>
  </p:normalViewPr>
  <p:slideViewPr>
    <p:cSldViewPr snapToGrid="0">
      <p:cViewPr varScale="1">
        <p:scale>
          <a:sx n="63" d="100"/>
          <a:sy n="63" d="100"/>
        </p:scale>
        <p:origin x="-1430" y="-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14877-0D60-4163-8BA0-077F88FFB41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7DCD295-4976-4E8F-9CFC-6570172647CE}">
      <dgm:prSet phldrT="[Текст]"/>
      <dgm:spPr>
        <a:solidFill>
          <a:srgbClr val="00B050"/>
        </a:solidFill>
      </dgm:spPr>
      <dgm:t>
        <a:bodyPr/>
        <a:lstStyle/>
        <a:p>
          <a:r>
            <a:rPr lang="ru-RU" dirty="0" err="1" smtClean="0">
              <a:latin typeface="Comic Sans MS" pitchFamily="66" charset="0"/>
            </a:rPr>
            <a:t>Можливість</a:t>
          </a:r>
          <a:r>
            <a:rPr lang="ru-RU" dirty="0" smtClean="0">
              <a:latin typeface="Comic Sans MS" pitchFamily="66" charset="0"/>
            </a:rPr>
            <a:t> </a:t>
          </a:r>
          <a:r>
            <a:rPr lang="ru-RU" dirty="0" err="1" smtClean="0">
              <a:latin typeface="Comic Sans MS" pitchFamily="66" charset="0"/>
            </a:rPr>
            <a:t>запустити</a:t>
          </a:r>
          <a:r>
            <a:rPr lang="ru-RU" dirty="0" smtClean="0">
              <a:latin typeface="Comic Sans MS" pitchFamily="66" charset="0"/>
            </a:rPr>
            <a:t> </a:t>
          </a:r>
          <a:r>
            <a:rPr lang="ru-RU" dirty="0" err="1" smtClean="0">
              <a:latin typeface="Comic Sans MS" pitchFamily="66" charset="0"/>
            </a:rPr>
            <a:t>гру</a:t>
          </a:r>
          <a:endParaRPr lang="ru-RU" dirty="0">
            <a:latin typeface="Comic Sans MS" pitchFamily="66" charset="0"/>
          </a:endParaRPr>
        </a:p>
      </dgm:t>
    </dgm:pt>
    <dgm:pt modelId="{DF893A1A-E209-43BF-A01D-CDE9364B8978}" type="parTrans" cxnId="{1C0370D3-BFCE-4824-93CC-2E83386989FF}">
      <dgm:prSet/>
      <dgm:spPr/>
      <dgm:t>
        <a:bodyPr/>
        <a:lstStyle/>
        <a:p>
          <a:endParaRPr lang="ru-RU"/>
        </a:p>
      </dgm:t>
    </dgm:pt>
    <dgm:pt modelId="{FBF426B3-F027-4927-AB47-F8CB0E13E020}" type="sibTrans" cxnId="{1C0370D3-BFCE-4824-93CC-2E83386989FF}">
      <dgm:prSet/>
      <dgm:spPr/>
      <dgm:t>
        <a:bodyPr/>
        <a:lstStyle/>
        <a:p>
          <a:endParaRPr lang="ru-RU"/>
        </a:p>
      </dgm:t>
    </dgm:pt>
    <dgm:pt modelId="{79003664-AE03-4B6C-B172-32BB45EAD4B2}">
      <dgm:prSet phldrT="[Текст]"/>
      <dgm:spPr>
        <a:solidFill>
          <a:srgbClr val="FF5050"/>
        </a:solidFill>
      </dgm:spPr>
      <dgm:t>
        <a:bodyPr/>
        <a:lstStyle/>
        <a:p>
          <a:r>
            <a:rPr lang="ru-RU" dirty="0" err="1" smtClean="0">
              <a:latin typeface="Comic Sans MS" pitchFamily="66" charset="0"/>
              <a:cs typeface="Times New Roman" panose="02020603050405020304" pitchFamily="18" charset="0"/>
            </a:rPr>
            <a:t>Перехід</a:t>
          </a:r>
          <a:r>
            <a:rPr lang="ru-RU" dirty="0" smtClean="0">
              <a:latin typeface="Comic Sans MS" pitchFamily="66" charset="0"/>
              <a:cs typeface="Times New Roman" panose="02020603050405020304" pitchFamily="18" charset="0"/>
            </a:rPr>
            <a:t> </a:t>
          </a:r>
          <a:r>
            <a:rPr lang="ru-RU" dirty="0" err="1" smtClean="0">
              <a:latin typeface="Comic Sans MS" pitchFamily="66" charset="0"/>
              <a:cs typeface="Times New Roman" panose="02020603050405020304" pitchFamily="18" charset="0"/>
            </a:rPr>
            <a:t>між</a:t>
          </a:r>
          <a:r>
            <a:rPr lang="ru-RU" dirty="0" smtClean="0">
              <a:latin typeface="Comic Sans MS" pitchFamily="66" charset="0"/>
              <a:cs typeface="Times New Roman" panose="02020603050405020304" pitchFamily="18" charset="0"/>
            </a:rPr>
            <a:t> </a:t>
          </a:r>
          <a:r>
            <a:rPr lang="ru-RU" dirty="0" err="1" smtClean="0">
              <a:latin typeface="Comic Sans MS" pitchFamily="66" charset="0"/>
              <a:cs typeface="Times New Roman" panose="02020603050405020304" pitchFamily="18" charset="0"/>
            </a:rPr>
            <a:t>вікнами</a:t>
          </a:r>
          <a:endParaRPr lang="ru-RU" dirty="0">
            <a:latin typeface="Comic Sans MS" pitchFamily="66" charset="0"/>
          </a:endParaRPr>
        </a:p>
      </dgm:t>
    </dgm:pt>
    <dgm:pt modelId="{DB42EC3A-34C5-43C8-913A-B72B9F038F46}" type="parTrans" cxnId="{2CF389FF-95F0-493B-8EF1-6AE16D417D22}">
      <dgm:prSet/>
      <dgm:spPr/>
      <dgm:t>
        <a:bodyPr/>
        <a:lstStyle/>
        <a:p>
          <a:endParaRPr lang="ru-RU"/>
        </a:p>
      </dgm:t>
    </dgm:pt>
    <dgm:pt modelId="{8C49A1DB-8FC9-4A06-830C-58BF3D33C6F6}" type="sibTrans" cxnId="{2CF389FF-95F0-493B-8EF1-6AE16D417D22}">
      <dgm:prSet/>
      <dgm:spPr/>
      <dgm:t>
        <a:bodyPr/>
        <a:lstStyle/>
        <a:p>
          <a:endParaRPr lang="ru-RU"/>
        </a:p>
      </dgm:t>
    </dgm:pt>
    <dgm:pt modelId="{729335FE-AD8B-41F7-8CED-066DCA685707}">
      <dgm:prSet phldrT="[Текст]"/>
      <dgm:spPr>
        <a:solidFill>
          <a:srgbClr val="D2A43C"/>
        </a:solidFill>
      </dgm:spPr>
      <dgm:t>
        <a:bodyPr/>
        <a:lstStyle/>
        <a:p>
          <a:r>
            <a:rPr lang="uk-UA" dirty="0" smtClean="0">
              <a:latin typeface="Comic Sans MS" pitchFamily="66" charset="0"/>
              <a:cs typeface="Times New Roman" panose="02020603050405020304" pitchFamily="18" charset="0"/>
            </a:rPr>
            <a:t>Проходження</a:t>
          </a:r>
          <a:r>
            <a:rPr lang="uk-UA" baseline="0" dirty="0" smtClean="0">
              <a:latin typeface="Comic Sans MS" pitchFamily="66" charset="0"/>
              <a:cs typeface="Times New Roman" panose="02020603050405020304" pitchFamily="18" charset="0"/>
            </a:rPr>
            <a:t> рівня</a:t>
          </a:r>
          <a:endParaRPr lang="ru-RU" dirty="0">
            <a:latin typeface="Comic Sans MS" pitchFamily="66" charset="0"/>
            <a:cs typeface="Times New Roman" panose="02020603050405020304" pitchFamily="18" charset="0"/>
          </a:endParaRPr>
        </a:p>
      </dgm:t>
    </dgm:pt>
    <dgm:pt modelId="{CFCC42F0-DAE1-4F06-9D8F-03843518CD5D}" type="parTrans" cxnId="{371F7A14-A395-4453-B798-77B3B71F394B}">
      <dgm:prSet/>
      <dgm:spPr/>
      <dgm:t>
        <a:bodyPr/>
        <a:lstStyle/>
        <a:p>
          <a:endParaRPr lang="ru-RU"/>
        </a:p>
      </dgm:t>
    </dgm:pt>
    <dgm:pt modelId="{CE1B7261-4D61-4199-9661-1F8A6A64880E}" type="sibTrans" cxnId="{371F7A14-A395-4453-B798-77B3B71F394B}">
      <dgm:prSet/>
      <dgm:spPr/>
      <dgm:t>
        <a:bodyPr/>
        <a:lstStyle/>
        <a:p>
          <a:endParaRPr lang="ru-RU"/>
        </a:p>
      </dgm:t>
    </dgm:pt>
    <dgm:pt modelId="{BB11C8B6-04AF-4554-A61D-89832DA3456B}">
      <dgm:prSet phldrT="[Текст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uk-UA" dirty="0" smtClean="0">
              <a:latin typeface="Comic Sans MS" pitchFamily="66" charset="0"/>
            </a:rPr>
            <a:t>Можливість завершити гру</a:t>
          </a:r>
          <a:endParaRPr lang="ru-RU" dirty="0">
            <a:latin typeface="Comic Sans MS" pitchFamily="66" charset="0"/>
            <a:cs typeface="Times New Roman" panose="02020603050405020304" pitchFamily="18" charset="0"/>
          </a:endParaRPr>
        </a:p>
      </dgm:t>
    </dgm:pt>
    <dgm:pt modelId="{9D333EEF-98EA-4DB3-AB60-F66960EBC25F}" type="parTrans" cxnId="{86CFFB86-C72C-4F2A-81D3-4BEAF96AFAA0}">
      <dgm:prSet/>
      <dgm:spPr/>
      <dgm:t>
        <a:bodyPr/>
        <a:lstStyle/>
        <a:p>
          <a:endParaRPr lang="ru-RU"/>
        </a:p>
      </dgm:t>
    </dgm:pt>
    <dgm:pt modelId="{4226C5CA-C519-476D-8911-DB749817DF6E}" type="sibTrans" cxnId="{86CFFB86-C72C-4F2A-81D3-4BEAF96AFAA0}">
      <dgm:prSet/>
      <dgm:spPr/>
      <dgm:t>
        <a:bodyPr/>
        <a:lstStyle/>
        <a:p>
          <a:endParaRPr lang="ru-RU"/>
        </a:p>
      </dgm:t>
    </dgm:pt>
    <dgm:pt modelId="{F8051FB6-7E6B-4D83-B9D4-D5E99E31D318}" type="pres">
      <dgm:prSet presAssocID="{8DE14877-0D60-4163-8BA0-077F88FFB4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2CA3722-3E1B-4B0E-AAD8-E05D7D2570C7}" type="pres">
      <dgm:prSet presAssocID="{57DCD295-4976-4E8F-9CFC-6570172647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983DF9-25D7-4358-8A05-78A84B19CDB7}" type="pres">
      <dgm:prSet presAssocID="{FBF426B3-F027-4927-AB47-F8CB0E13E020}" presName="sibTrans" presStyleCnt="0"/>
      <dgm:spPr/>
    </dgm:pt>
    <dgm:pt modelId="{92CC7607-763F-4997-A43B-69121E3E8477}" type="pres">
      <dgm:prSet presAssocID="{79003664-AE03-4B6C-B172-32BB45EAD4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D3F00E-1951-4D06-AA07-C639339E1515}" type="pres">
      <dgm:prSet presAssocID="{8C49A1DB-8FC9-4A06-830C-58BF3D33C6F6}" presName="sibTrans" presStyleCnt="0"/>
      <dgm:spPr/>
    </dgm:pt>
    <dgm:pt modelId="{1D65B357-A8D5-44BC-9FDE-D5E5E82DCA8E}" type="pres">
      <dgm:prSet presAssocID="{729335FE-AD8B-41F7-8CED-066DCA6857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2312B4-C4C7-4CE9-9EF4-46ECBA8613C4}" type="pres">
      <dgm:prSet presAssocID="{CE1B7261-4D61-4199-9661-1F8A6A64880E}" presName="sibTrans" presStyleCnt="0"/>
      <dgm:spPr/>
    </dgm:pt>
    <dgm:pt modelId="{3FB62938-AF63-4103-A67D-37B15F5A5327}" type="pres">
      <dgm:prSet presAssocID="{BB11C8B6-04AF-4554-A61D-89832DA3456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13D8EF-6F85-45EC-B46D-E79D054F547F}" type="presOf" srcId="{57DCD295-4976-4E8F-9CFC-6570172647CE}" destId="{42CA3722-3E1B-4B0E-AAD8-E05D7D2570C7}" srcOrd="0" destOrd="0" presId="urn:microsoft.com/office/officeart/2005/8/layout/default#1"/>
    <dgm:cxn modelId="{5A4452FE-57F6-4F0C-9DB4-27732FD77435}" type="presOf" srcId="{79003664-AE03-4B6C-B172-32BB45EAD4B2}" destId="{92CC7607-763F-4997-A43B-69121E3E8477}" srcOrd="0" destOrd="0" presId="urn:microsoft.com/office/officeart/2005/8/layout/default#1"/>
    <dgm:cxn modelId="{CCEB8690-9D91-4BA3-BF55-6718690A04EB}" type="presOf" srcId="{8DE14877-0D60-4163-8BA0-077F88FFB41F}" destId="{F8051FB6-7E6B-4D83-B9D4-D5E99E31D318}" srcOrd="0" destOrd="0" presId="urn:microsoft.com/office/officeart/2005/8/layout/default#1"/>
    <dgm:cxn modelId="{9C199514-A61D-439E-90D0-38EEA6D7CC35}" type="presOf" srcId="{729335FE-AD8B-41F7-8CED-066DCA685707}" destId="{1D65B357-A8D5-44BC-9FDE-D5E5E82DCA8E}" srcOrd="0" destOrd="0" presId="urn:microsoft.com/office/officeart/2005/8/layout/default#1"/>
    <dgm:cxn modelId="{371F7A14-A395-4453-B798-77B3B71F394B}" srcId="{8DE14877-0D60-4163-8BA0-077F88FFB41F}" destId="{729335FE-AD8B-41F7-8CED-066DCA685707}" srcOrd="2" destOrd="0" parTransId="{CFCC42F0-DAE1-4F06-9D8F-03843518CD5D}" sibTransId="{CE1B7261-4D61-4199-9661-1F8A6A64880E}"/>
    <dgm:cxn modelId="{2CF389FF-95F0-493B-8EF1-6AE16D417D22}" srcId="{8DE14877-0D60-4163-8BA0-077F88FFB41F}" destId="{79003664-AE03-4B6C-B172-32BB45EAD4B2}" srcOrd="1" destOrd="0" parTransId="{DB42EC3A-34C5-43C8-913A-B72B9F038F46}" sibTransId="{8C49A1DB-8FC9-4A06-830C-58BF3D33C6F6}"/>
    <dgm:cxn modelId="{F6E9445A-544F-4072-85A2-CD20AE969FD7}" type="presOf" srcId="{BB11C8B6-04AF-4554-A61D-89832DA3456B}" destId="{3FB62938-AF63-4103-A67D-37B15F5A5327}" srcOrd="0" destOrd="0" presId="urn:microsoft.com/office/officeart/2005/8/layout/default#1"/>
    <dgm:cxn modelId="{1C0370D3-BFCE-4824-93CC-2E83386989FF}" srcId="{8DE14877-0D60-4163-8BA0-077F88FFB41F}" destId="{57DCD295-4976-4E8F-9CFC-6570172647CE}" srcOrd="0" destOrd="0" parTransId="{DF893A1A-E209-43BF-A01D-CDE9364B8978}" sibTransId="{FBF426B3-F027-4927-AB47-F8CB0E13E020}"/>
    <dgm:cxn modelId="{86CFFB86-C72C-4F2A-81D3-4BEAF96AFAA0}" srcId="{8DE14877-0D60-4163-8BA0-077F88FFB41F}" destId="{BB11C8B6-04AF-4554-A61D-89832DA3456B}" srcOrd="3" destOrd="0" parTransId="{9D333EEF-98EA-4DB3-AB60-F66960EBC25F}" sibTransId="{4226C5CA-C519-476D-8911-DB749817DF6E}"/>
    <dgm:cxn modelId="{022ABF19-9860-46FF-BE5E-471DD01FED55}" type="presParOf" srcId="{F8051FB6-7E6B-4D83-B9D4-D5E99E31D318}" destId="{42CA3722-3E1B-4B0E-AAD8-E05D7D2570C7}" srcOrd="0" destOrd="0" presId="urn:microsoft.com/office/officeart/2005/8/layout/default#1"/>
    <dgm:cxn modelId="{D1533148-B4B2-424C-AE4E-6579DAB2E5EE}" type="presParOf" srcId="{F8051FB6-7E6B-4D83-B9D4-D5E99E31D318}" destId="{E4983DF9-25D7-4358-8A05-78A84B19CDB7}" srcOrd="1" destOrd="0" presId="urn:microsoft.com/office/officeart/2005/8/layout/default#1"/>
    <dgm:cxn modelId="{E6F90EE3-981A-41E5-9627-EA821DCB5E1A}" type="presParOf" srcId="{F8051FB6-7E6B-4D83-B9D4-D5E99E31D318}" destId="{92CC7607-763F-4997-A43B-69121E3E8477}" srcOrd="2" destOrd="0" presId="urn:microsoft.com/office/officeart/2005/8/layout/default#1"/>
    <dgm:cxn modelId="{AED2D646-F915-4E75-8216-4877348D6BB1}" type="presParOf" srcId="{F8051FB6-7E6B-4D83-B9D4-D5E99E31D318}" destId="{7AD3F00E-1951-4D06-AA07-C639339E1515}" srcOrd="3" destOrd="0" presId="urn:microsoft.com/office/officeart/2005/8/layout/default#1"/>
    <dgm:cxn modelId="{6EC560DA-B391-4EAC-B5CE-1D3F15C540F5}" type="presParOf" srcId="{F8051FB6-7E6B-4D83-B9D4-D5E99E31D318}" destId="{1D65B357-A8D5-44BC-9FDE-D5E5E82DCA8E}" srcOrd="4" destOrd="0" presId="urn:microsoft.com/office/officeart/2005/8/layout/default#1"/>
    <dgm:cxn modelId="{39EB21DC-8889-4D87-9F0C-3D2406339FA7}" type="presParOf" srcId="{F8051FB6-7E6B-4D83-B9D4-D5E99E31D318}" destId="{EA2312B4-C4C7-4CE9-9EF4-46ECBA8613C4}" srcOrd="5" destOrd="0" presId="urn:microsoft.com/office/officeart/2005/8/layout/default#1"/>
    <dgm:cxn modelId="{E2869561-180E-4F79-AA7D-BBD258BED77F}" type="presParOf" srcId="{F8051FB6-7E6B-4D83-B9D4-D5E99E31D318}" destId="{3FB62938-AF63-4103-A67D-37B15F5A5327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CA3722-3E1B-4B0E-AAD8-E05D7D2570C7}">
      <dsp:nvSpPr>
        <dsp:cNvPr id="0" name=""/>
        <dsp:cNvSpPr/>
      </dsp:nvSpPr>
      <dsp:spPr>
        <a:xfrm>
          <a:off x="136105" y="6"/>
          <a:ext cx="3012049" cy="1807229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err="1" smtClean="0">
              <a:latin typeface="Comic Sans MS" pitchFamily="66" charset="0"/>
            </a:rPr>
            <a:t>Можливість</a:t>
          </a:r>
          <a:r>
            <a:rPr lang="ru-RU" sz="3200" kern="1200" dirty="0" smtClean="0">
              <a:latin typeface="Comic Sans MS" pitchFamily="66" charset="0"/>
            </a:rPr>
            <a:t> </a:t>
          </a:r>
          <a:r>
            <a:rPr lang="ru-RU" sz="3200" kern="1200" dirty="0" err="1" smtClean="0">
              <a:latin typeface="Comic Sans MS" pitchFamily="66" charset="0"/>
            </a:rPr>
            <a:t>запустити</a:t>
          </a:r>
          <a:r>
            <a:rPr lang="ru-RU" sz="3200" kern="1200" dirty="0" smtClean="0">
              <a:latin typeface="Comic Sans MS" pitchFamily="66" charset="0"/>
            </a:rPr>
            <a:t> </a:t>
          </a:r>
          <a:r>
            <a:rPr lang="ru-RU" sz="3200" kern="1200" dirty="0" err="1" smtClean="0">
              <a:latin typeface="Comic Sans MS" pitchFamily="66" charset="0"/>
            </a:rPr>
            <a:t>гру</a:t>
          </a:r>
          <a:endParaRPr lang="ru-RU" sz="3200" kern="1200" dirty="0">
            <a:latin typeface="Comic Sans MS" pitchFamily="66" charset="0"/>
          </a:endParaRPr>
        </a:p>
      </dsp:txBody>
      <dsp:txXfrm>
        <a:off x="136105" y="6"/>
        <a:ext cx="3012049" cy="1807229"/>
      </dsp:txXfrm>
    </dsp:sp>
    <dsp:sp modelId="{92CC7607-763F-4997-A43B-69121E3E8477}">
      <dsp:nvSpPr>
        <dsp:cNvPr id="0" name=""/>
        <dsp:cNvSpPr/>
      </dsp:nvSpPr>
      <dsp:spPr>
        <a:xfrm>
          <a:off x="3449360" y="6"/>
          <a:ext cx="3012049" cy="1807229"/>
        </a:xfrm>
        <a:prstGeom prst="rect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err="1" smtClean="0">
              <a:latin typeface="Comic Sans MS" pitchFamily="66" charset="0"/>
              <a:cs typeface="Times New Roman" panose="02020603050405020304" pitchFamily="18" charset="0"/>
            </a:rPr>
            <a:t>Перехід</a:t>
          </a:r>
          <a:r>
            <a:rPr lang="ru-RU" sz="3200" kern="1200" dirty="0" smtClean="0">
              <a:latin typeface="Comic Sans MS" pitchFamily="66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Comic Sans MS" pitchFamily="66" charset="0"/>
              <a:cs typeface="Times New Roman" panose="02020603050405020304" pitchFamily="18" charset="0"/>
            </a:rPr>
            <a:t>між</a:t>
          </a:r>
          <a:r>
            <a:rPr lang="ru-RU" sz="3200" kern="1200" dirty="0" smtClean="0">
              <a:latin typeface="Comic Sans MS" pitchFamily="66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Comic Sans MS" pitchFamily="66" charset="0"/>
              <a:cs typeface="Times New Roman" panose="02020603050405020304" pitchFamily="18" charset="0"/>
            </a:rPr>
            <a:t>вікнами</a:t>
          </a:r>
          <a:endParaRPr lang="ru-RU" sz="3200" kern="1200" dirty="0">
            <a:latin typeface="Comic Sans MS" pitchFamily="66" charset="0"/>
          </a:endParaRPr>
        </a:p>
      </dsp:txBody>
      <dsp:txXfrm>
        <a:off x="3449360" y="6"/>
        <a:ext cx="3012049" cy="1807229"/>
      </dsp:txXfrm>
    </dsp:sp>
    <dsp:sp modelId="{1D65B357-A8D5-44BC-9FDE-D5E5E82DCA8E}">
      <dsp:nvSpPr>
        <dsp:cNvPr id="0" name=""/>
        <dsp:cNvSpPr/>
      </dsp:nvSpPr>
      <dsp:spPr>
        <a:xfrm>
          <a:off x="136105" y="2108440"/>
          <a:ext cx="3012049" cy="1807229"/>
        </a:xfrm>
        <a:prstGeom prst="rect">
          <a:avLst/>
        </a:prstGeom>
        <a:solidFill>
          <a:srgbClr val="D2A43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>
              <a:latin typeface="Comic Sans MS" pitchFamily="66" charset="0"/>
              <a:cs typeface="Times New Roman" panose="02020603050405020304" pitchFamily="18" charset="0"/>
            </a:rPr>
            <a:t>Проходження</a:t>
          </a:r>
          <a:r>
            <a:rPr lang="uk-UA" sz="3200" kern="1200" baseline="0" dirty="0" smtClean="0">
              <a:latin typeface="Comic Sans MS" pitchFamily="66" charset="0"/>
              <a:cs typeface="Times New Roman" panose="02020603050405020304" pitchFamily="18" charset="0"/>
            </a:rPr>
            <a:t> рівня</a:t>
          </a:r>
          <a:endParaRPr lang="ru-RU" sz="3200" kern="1200" dirty="0">
            <a:latin typeface="Comic Sans MS" pitchFamily="66" charset="0"/>
            <a:cs typeface="Times New Roman" panose="02020603050405020304" pitchFamily="18" charset="0"/>
          </a:endParaRPr>
        </a:p>
      </dsp:txBody>
      <dsp:txXfrm>
        <a:off x="136105" y="2108440"/>
        <a:ext cx="3012049" cy="1807229"/>
      </dsp:txXfrm>
    </dsp:sp>
    <dsp:sp modelId="{3FB62938-AF63-4103-A67D-37B15F5A5327}">
      <dsp:nvSpPr>
        <dsp:cNvPr id="0" name=""/>
        <dsp:cNvSpPr/>
      </dsp:nvSpPr>
      <dsp:spPr>
        <a:xfrm>
          <a:off x="3449360" y="2108440"/>
          <a:ext cx="3012049" cy="180722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>
              <a:latin typeface="Comic Sans MS" pitchFamily="66" charset="0"/>
            </a:rPr>
            <a:t>Можливість завершити гру</a:t>
          </a:r>
          <a:endParaRPr lang="ru-RU" sz="3200" kern="1200" dirty="0">
            <a:latin typeface="Comic Sans MS" pitchFamily="66" charset="0"/>
            <a:cs typeface="Times New Roman" panose="02020603050405020304" pitchFamily="18" charset="0"/>
          </a:endParaRPr>
        </a:p>
      </dsp:txBody>
      <dsp:txXfrm>
        <a:off x="3449360" y="2108440"/>
        <a:ext cx="3012049" cy="1807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3CC8-AA0C-4108-B0C3-66E391C65793}" type="datetimeFigureOut">
              <a:rPr lang="uk-UA" smtClean="0"/>
              <a:pPr/>
              <a:t>13.12.2018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EA73-AA31-4F5B-9E6F-EC87CD53B09C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8328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889175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4098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41503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158374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97299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0361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55140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91985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31228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11224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4098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CEA73-AA31-4F5B-9E6F-EC87CD53B09C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36409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7ADA4-2B95-420B-83BD-FA34748F2FE9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334BC-00E9-4BDA-A362-E9CBC70E6588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CBC1F-C6DE-443D-88C8-D40FE3DFB865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12/13/2018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7DAB4F-8F27-4529-B888-B02489274229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FE8E8D-1C94-49E3-A53B-895F86BC8B8B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5EC50-1D9D-4869-A695-5A9294FC331F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E74840-7881-4990-8829-2564D2DB506C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37C309-29D5-4E01-8359-35D909235454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FA737-A24C-4E27-8961-38F39CFBFA85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474B8C07-E28F-4A10-B13B-6986A188BE89}" type="datetime1">
              <a:rPr lang="uk-UA" smtClean="0"/>
              <a:pPr/>
              <a:t>13.12.2018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12/13/2018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uk-UA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A0273AA-6F3D-4094-8AC6-6A224293C3E0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27685"/>
            <a:ext cx="11887200" cy="2971801"/>
          </a:xfrm>
        </p:spPr>
        <p:txBody>
          <a:bodyPr>
            <a:normAutofit/>
          </a:bodyPr>
          <a:lstStyle/>
          <a:p>
            <a:pPr algn="ctr"/>
            <a:r>
              <a:rPr lang="ru-RU" sz="5400" b="0" cap="none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Комплексна </a:t>
            </a:r>
            <a:r>
              <a:rPr lang="ru-RU" sz="5400" b="0" cap="none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лаборатрна</a:t>
            </a:r>
            <a:r>
              <a:rPr lang="ru-RU" sz="5400" b="0" cap="none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ru-RU" sz="5400" b="0" cap="none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робота на тему «Симулятор студента»</a:t>
            </a:r>
            <a:endParaRPr lang="ru-RU" sz="5400" b="0" cap="none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73077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Міністерство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освіти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і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науки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України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Національний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університет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кораблебудування</a:t>
            </a:r>
            <a:endParaRPr lang="ru-RU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ім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Comic Sans MS" pitchFamily="66" charset="0"/>
                <a:cs typeface="Times New Roman" pitchFamily="18" charset="0"/>
              </a:rPr>
              <a:t>адмірала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 Макарова</a:t>
            </a:r>
            <a:endParaRPr lang="uk-UA" sz="2400" dirty="0" smtClean="0">
              <a:ln w="0">
                <a:noFill/>
              </a:ln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81060" y="3995678"/>
            <a:ext cx="56109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 err="1" smtClean="0">
                <a:latin typeface="Comic Sans MS" pitchFamily="66" charset="0"/>
                <a:cs typeface="Times New Roman" panose="02020603050405020304" pitchFamily="18" charset="0"/>
              </a:rPr>
              <a:t>Виконали</a:t>
            </a:r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omic Sans MS" pitchFamily="66" charset="0"/>
                <a:cs typeface="Times New Roman" panose="02020603050405020304" pitchFamily="18" charset="0"/>
              </a:rPr>
              <a:t>студенти</a:t>
            </a:r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omic Sans MS" pitchFamily="66" charset="0"/>
                <a:cs typeface="Times New Roman" panose="02020603050405020304" pitchFamily="18" charset="0"/>
              </a:rPr>
              <a:t>групи</a:t>
            </a:r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2157СТ</a:t>
            </a:r>
          </a:p>
          <a:p>
            <a:pPr algn="r"/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Попелишева А. С.</a:t>
            </a:r>
          </a:p>
          <a:p>
            <a:pPr algn="r"/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Солянкина К. С.</a:t>
            </a:r>
          </a:p>
          <a:p>
            <a:pPr algn="r"/>
            <a:r>
              <a:rPr lang="uk-UA" sz="2000" dirty="0" smtClean="0">
                <a:latin typeface="Comic Sans MS" pitchFamily="66" charset="0"/>
                <a:cs typeface="Times New Roman" panose="02020603050405020304" pitchFamily="18" charset="0"/>
              </a:rPr>
              <a:t>Сорокіна Є. В.</a:t>
            </a:r>
            <a:endParaRPr lang="ru-RU" sz="20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r"/>
            <a:r>
              <a:rPr lang="uk-UA" sz="2000" dirty="0" err="1" smtClean="0">
                <a:latin typeface="Comic Sans MS" pitchFamily="66" charset="0"/>
                <a:cs typeface="Times New Roman" panose="02020603050405020304" pitchFamily="18" charset="0"/>
              </a:rPr>
              <a:t>Рекечинский</a:t>
            </a:r>
            <a:r>
              <a:rPr lang="uk-UA" sz="2000" dirty="0" smtClean="0">
                <a:latin typeface="Comic Sans MS" pitchFamily="66" charset="0"/>
                <a:cs typeface="Times New Roman" panose="02020603050405020304" pitchFamily="18" charset="0"/>
              </a:rPr>
              <a:t> Д. В,</a:t>
            </a:r>
          </a:p>
          <a:p>
            <a:pPr algn="r"/>
            <a:r>
              <a:rPr lang="uk-UA" sz="2000" dirty="0" err="1" smtClean="0">
                <a:latin typeface="Comic Sans MS" pitchFamily="66" charset="0"/>
                <a:cs typeface="Times New Roman" panose="02020603050405020304" pitchFamily="18" charset="0"/>
              </a:rPr>
              <a:t>Панькін</a:t>
            </a:r>
            <a:r>
              <a:rPr lang="uk-UA" sz="2000" dirty="0" smtClean="0">
                <a:latin typeface="Comic Sans MS" pitchFamily="66" charset="0"/>
                <a:cs typeface="Times New Roman" panose="02020603050405020304" pitchFamily="18" charset="0"/>
              </a:rPr>
              <a:t> И. Д.</a:t>
            </a:r>
            <a:endParaRPr lang="ru-RU" sz="20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r"/>
            <a:r>
              <a:rPr lang="uk-UA" sz="2000" dirty="0" smtClean="0">
                <a:latin typeface="Comic Sans MS" pitchFamily="66" charset="0"/>
                <a:cs typeface="Times New Roman" panose="02020603050405020304" pitchFamily="18" charset="0"/>
              </a:rPr>
              <a:t>Керівник</a:t>
            </a:r>
            <a:endParaRPr lang="ru-RU" sz="20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			</a:t>
            </a:r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Пономаренко </a:t>
            </a:r>
            <a:r>
              <a:rPr lang="ru-RU" sz="2000" dirty="0" smtClean="0">
                <a:latin typeface="Comic Sans MS" pitchFamily="66" charset="0"/>
                <a:cs typeface="Times New Roman" panose="02020603050405020304" pitchFamily="18" charset="0"/>
              </a:rPr>
              <a:t>Т.В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5493" y="60899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 smtClean="0">
                <a:latin typeface="Comic Sans MS" pitchFamily="66" charset="0"/>
                <a:cs typeface="Times New Roman" panose="02020603050405020304" pitchFamily="18" charset="0"/>
              </a:rPr>
              <a:t>Миколаїв</a:t>
            </a:r>
            <a:r>
              <a:rPr lang="ru-RU" sz="2400" dirty="0" smtClean="0">
                <a:latin typeface="Comic Sans MS" pitchFamily="66" charset="0"/>
                <a:cs typeface="Times New Roman" panose="02020603050405020304" pitchFamily="18" charset="0"/>
              </a:rPr>
              <a:t> 2018</a:t>
            </a:r>
            <a:endParaRPr lang="uk-UA" sz="2400" dirty="0" smtClean="0">
              <a:ln w="0">
                <a:noFill/>
              </a:ln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92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976071" y="674208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73AA-6F3D-4094-8AC6-6A224293C3E0}" type="slidenum">
              <a:rPr lang="uk-UA" sz="2000" smtClean="0">
                <a:latin typeface="Comic Sans MS" pitchFamily="66" charset="0"/>
              </a:rPr>
              <a:pPr/>
              <a:t>10</a:t>
            </a:fld>
            <a:endParaRPr lang="uk-UA" sz="20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AutoShape 2" descr="blob:https://web.telegram.org/78474304-c394-43c4-95f1-3adb6d3efd4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769" y="1217261"/>
            <a:ext cx="10757351" cy="502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-477252" y="343623"/>
            <a:ext cx="12669252" cy="914400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latin typeface="Comic Sans MS" pitchFamily="66" charset="0"/>
              </a:rPr>
              <a:t>Діаграма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ru-RU" spc="300" dirty="0" err="1" smtClean="0">
                <a:latin typeface="Comic Sans MS" pitchFamily="66" charset="0"/>
              </a:rPr>
              <a:t>Ганта</a:t>
            </a:r>
            <a:r>
              <a:rPr lang="ru-RU" spc="300" dirty="0" smtClean="0">
                <a:latin typeface="Comic Sans MS" pitchFamily="66" charset="0"/>
              </a:rPr>
              <a:t> (</a:t>
            </a:r>
            <a:r>
              <a:rPr lang="uk-UA" spc="300" dirty="0" smtClean="0">
                <a:latin typeface="Comic Sans MS" pitchFamily="66" charset="0"/>
              </a:rPr>
              <a:t>реальність)</a:t>
            </a:r>
            <a:endParaRPr lang="ru-RU" spc="3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uk-UA" spc="300" dirty="0" err="1" smtClean="0"/>
              <a:t>І</a:t>
            </a:r>
            <a:r>
              <a:rPr lang="ru-RU" spc="300" dirty="0" err="1" smtClean="0">
                <a:latin typeface="Comic Sans MS" pitchFamily="66" charset="0"/>
              </a:rPr>
              <a:t>нструментальні</a:t>
            </a:r>
            <a:r>
              <a:rPr lang="ru-RU" spc="300" dirty="0" smtClean="0"/>
              <a:t> </a:t>
            </a:r>
            <a:r>
              <a:rPr lang="ru-RU" spc="300" dirty="0" err="1" smtClean="0"/>
              <a:t>засоби</a:t>
            </a:r>
            <a:r>
              <a:rPr lang="ru-RU" spc="300" dirty="0" smtClean="0"/>
              <a:t> </a:t>
            </a:r>
            <a:r>
              <a:rPr lang="ru-RU" spc="300" dirty="0" err="1" smtClean="0"/>
              <a:t>розробки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15" name="Содержимое 14" descr="logo-csharp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36935" y="691482"/>
            <a:ext cx="2788518" cy="2997006"/>
          </a:xfrm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8196" name="Picture 4" descr="ÐÐ°ÑÑÐ¸Ð½ÐºÐ¸ Ð¿Ð¾ Ð·Ð°Ð¿ÑÐ¾ÑÑ ÑÐ½Ð¸ÑÐ¸ Ð¿Ð½Ð³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9894" y="842211"/>
            <a:ext cx="2883316" cy="2883317"/>
          </a:xfrm>
          <a:prstGeom prst="rect">
            <a:avLst/>
          </a:prstGeom>
          <a:noFill/>
        </p:spPr>
      </p:pic>
      <p:sp>
        <p:nvSpPr>
          <p:cNvPr id="8200" name="AutoShape 8" descr="ÐÐ°ÑÑÐ¸Ð½ÐºÐ¸ Ð¿Ð¾ Ð·Ð°Ð¿ÑÐ¾ÑÑ c#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2" name="AutoShape 10" descr="ÐÐ°ÑÑÐ¸Ð½ÐºÐ¸ Ð¿Ð¾ Ð·Ð°Ð¿ÑÐ¾ÑÑ c#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4" name="AutoShape 12" descr="ÐÐ°ÑÑÐ¸Ð½ÐºÐ¸ Ð¿Ð¾ Ð·Ð°Ð¿ÑÐ¾ÑÑ c#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6" name="AutoShape 14" descr="ÐÐ°ÑÑÐ¸Ð½ÐºÐ¸ Ð¿Ð¾ Ð·Ð°Ð¿ÑÐ¾ÑÑ c#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8" name="AutoShape 16" descr="ÐÐ°ÑÑÐ¸Ð½ÐºÐ¸ Ð¿Ð¾ Ð·Ð°Ð¿ÑÐ¾ÑÑ c#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 descr="ÐÐ°ÑÑÐ¸Ð½ÐºÐ¸ Ð¿Ð¾ Ð·Ð°Ð¿ÑÐ¾ÑÑ git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5586" y="4381952"/>
            <a:ext cx="4416425" cy="1844221"/>
          </a:xfrm>
          <a:prstGeom prst="rect">
            <a:avLst/>
          </a:prstGeom>
          <a:noFill/>
        </p:spPr>
      </p:pic>
      <p:pic>
        <p:nvPicPr>
          <p:cNvPr id="3" name="Picture 4" descr="ÐÐ°ÑÑÐ¸Ð½ÐºÐ¸ Ð¿Ð¾ Ð·Ð°Ð¿ÑÐ¾ÑÑ sourcetree Ð¿Ð½Ð³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8754" y="3789948"/>
            <a:ext cx="2857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smtClean="0">
                <a:latin typeface="Comic Sans MS" pitchFamily="66" charset="0"/>
              </a:rPr>
              <a:t>Робота </a:t>
            </a:r>
            <a:r>
              <a:rPr lang="ru-RU" spc="300" dirty="0" err="1" smtClean="0">
                <a:latin typeface="Comic Sans MS" pitchFamily="66" charset="0"/>
              </a:rPr>
              <a:t>з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en-US" spc="300" dirty="0" err="1" smtClean="0">
                <a:latin typeface="Comic Sans MS" pitchFamily="66" charset="0"/>
              </a:rPr>
              <a:t>git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Содержимое 7" descr="bdc75a0c-17d4-4539-876f-0c643c77b40d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366741" y="1134644"/>
            <a:ext cx="8076670" cy="5397908"/>
          </a:xfrm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146" name="AutoShape 2" descr="blob:https://web.telegram.org/bdc75a0c-17d4-4539-876f-0c643c77b4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smtClean="0">
                <a:latin typeface="Comic Sans MS" pitchFamily="66" charset="0"/>
              </a:rPr>
              <a:t>Робота </a:t>
            </a:r>
            <a:r>
              <a:rPr lang="ru-RU" spc="300" dirty="0" err="1" smtClean="0">
                <a:latin typeface="Comic Sans MS" pitchFamily="66" charset="0"/>
              </a:rPr>
              <a:t>з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en-US" spc="300" dirty="0" err="1" smtClean="0">
                <a:latin typeface="Comic Sans MS" pitchFamily="66" charset="0"/>
              </a:rPr>
              <a:t>git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146" name="AutoShape 2" descr="blob:https://web.telegram.org/bdc75a0c-17d4-4539-876f-0c643c77b4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58" name="AutoShape 6" descr="blob:https://web.telegram.org/e945590e-b639-452b-808e-741819d7da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60" name="AutoShape 8" descr="blob:https://web.telegram.org/e945590e-b639-452b-808e-741819d7da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Содержимое 14" descr="e945590e-b639-452b-808e-741819d7da00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977500" y="1784350"/>
            <a:ext cx="6846599" cy="4572000"/>
          </a:xfrm>
        </p:spPr>
      </p:pic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smtClean="0">
                <a:latin typeface="Comic Sans MS" pitchFamily="66" charset="0"/>
              </a:rPr>
              <a:t>Робота </a:t>
            </a:r>
            <a:r>
              <a:rPr lang="ru-RU" spc="300" dirty="0" err="1" smtClean="0">
                <a:latin typeface="Comic Sans MS" pitchFamily="66" charset="0"/>
              </a:rPr>
              <a:t>з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en-US" spc="300" dirty="0" err="1" smtClean="0">
                <a:latin typeface="Comic Sans MS" pitchFamily="66" charset="0"/>
              </a:rPr>
              <a:t>git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146" name="AutoShape 2" descr="blob:https://web.telegram.org/bdc75a0c-17d4-4539-876f-0c643c77b4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Содержимое 9" descr="fb30be81-99a0-4482-865c-f20e9416f48d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686248" y="1891182"/>
            <a:ext cx="11225015" cy="3495758"/>
          </a:xfrm>
        </p:spPr>
      </p:pic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latin typeface="Comic Sans MS" pitchFamily="66" charset="0"/>
              </a:rPr>
              <a:t>Результати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ru-RU" spc="300" dirty="0" err="1" smtClean="0">
                <a:latin typeface="Comic Sans MS" pitchFamily="66" charset="0"/>
              </a:rPr>
              <a:t>розробки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Содержимое 7" descr="b2341bd5-7159-4a25-b31e-9556c268824d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1969317" y="1455821"/>
            <a:ext cx="8519546" cy="4792245"/>
          </a:xfrm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5058" name="AutoShape 2" descr="[Photo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latin typeface="Comic Sans MS" pitchFamily="66" charset="0"/>
              </a:rPr>
              <a:t>Результати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ru-RU" spc="300" dirty="0" err="1" smtClean="0">
                <a:latin typeface="Comic Sans MS" pitchFamily="66" charset="0"/>
              </a:rPr>
              <a:t>розробки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1" name="Содержимое 10" descr="01823367-9745-4e6f-9f9b-c29cf4b79509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096168" y="1528011"/>
            <a:ext cx="8455378" cy="4756150"/>
          </a:xfrm>
        </p:spPr>
      </p:pic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latin typeface="Comic Sans MS" pitchFamily="66" charset="0"/>
              </a:rPr>
              <a:t>Результати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ru-RU" spc="300" dirty="0" err="1" smtClean="0">
                <a:latin typeface="Comic Sans MS" pitchFamily="66" charset="0"/>
              </a:rPr>
              <a:t>розробки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Содержимое 7" descr="80af54c5-fa9e-4736-95f4-c66106ad910a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133748" y="1564105"/>
            <a:ext cx="8391209" cy="4720055"/>
          </a:xfrm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2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763211" y="541859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6411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Висновок</a:t>
            </a:r>
            <a:endParaRPr lang="ru-RU" spc="300" dirty="0">
              <a:solidFill>
                <a:schemeClr val="accent6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AutoShape 6" descr="Картинки по запросу кот в коробк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В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результаті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комплексної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лабораторної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роботи</a:t>
            </a:r>
            <a:endParaRPr lang="ru-RU" sz="32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була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розроблена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гра</a:t>
            </a:r>
            <a:endParaRPr lang="ru-RU" sz="32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«Симулятор 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студента»,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і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документація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до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неї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Отримано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навички</a:t>
            </a:r>
            <a:r>
              <a:rPr lang="en-US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роботи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в команд</a:t>
            </a:r>
            <a:r>
              <a:rPr lang="uk-UA" sz="3200" dirty="0" smtClean="0">
                <a:latin typeface="Comic Sans MS" pitchFamily="66" charset="0"/>
                <a:cs typeface="Times New Roman" panose="02020603050405020304" pitchFamily="18" charset="0"/>
              </a:rPr>
              <a:t>і,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розробки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ТЗ,</a:t>
            </a:r>
            <a:endParaRPr lang="en-US" sz="32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200" dirty="0" smtClean="0">
                <a:latin typeface="Comic Sans MS" pitchFamily="66" charset="0"/>
                <a:cs typeface="Times New Roman" panose="02020603050405020304" pitchFamily="18" charset="0"/>
              </a:rPr>
              <a:t>WBS 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та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роботи</a:t>
            </a:r>
            <a:r>
              <a:rPr lang="ru-RU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Comic Sans MS" pitchFamily="66" charset="0"/>
                <a:cs typeface="Times New Roman" panose="02020603050405020304" pitchFamily="18" charset="0"/>
              </a:rPr>
              <a:t>з</a:t>
            </a:r>
            <a:r>
              <a:rPr lang="en-US" sz="3200" dirty="0" smtClean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Comic Sans MS" pitchFamily="66" charset="0"/>
                <a:cs typeface="Times New Roman" panose="02020603050405020304" pitchFamily="18" charset="0"/>
              </a:rPr>
              <a:t>git</a:t>
            </a:r>
            <a:r>
              <a:rPr lang="en-US" sz="32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ru-RU" sz="3200" b="1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endParaRPr lang="ru-RU" sz="3200" dirty="0">
              <a:latin typeface="Comic Sans MS" pitchFamily="66" charset="0"/>
            </a:endParaRPr>
          </a:p>
        </p:txBody>
      </p:sp>
      <p:pic>
        <p:nvPicPr>
          <p:cNvPr id="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1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1213596" y="1461839"/>
            <a:ext cx="103632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uk-UA" sz="4800" spc="3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None/>
            </a:pPr>
            <a:endParaRPr lang="ru-RU" sz="4800" spc="3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ru-RU" sz="4800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Дякуємо</a:t>
            </a:r>
            <a:r>
              <a:rPr lang="ru-RU" sz="4800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 за </a:t>
            </a:r>
            <a:r>
              <a:rPr lang="ru-RU" sz="4800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увагу</a:t>
            </a:r>
            <a:r>
              <a:rPr lang="ru-RU" sz="4800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</a:rPr>
              <a:t>!</a:t>
            </a:r>
            <a:endParaRPr lang="ru-RU" sz="4800" spc="3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8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5"/>
          <p:cNvSpPr txBox="1">
            <a:spLocks noGrp="1"/>
          </p:cNvSpPr>
          <p:nvPr>
            <p:ph type="sldNum" sz="quarter" idx="12"/>
          </p:nvPr>
        </p:nvSpPr>
        <p:spPr>
          <a:xfrm>
            <a:off x="11582400" y="6224171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1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946" y="305330"/>
            <a:ext cx="8534400" cy="1507067"/>
          </a:xfrm>
        </p:spPr>
        <p:txBody>
          <a:bodyPr>
            <a:normAutofit/>
          </a:bodyPr>
          <a:lstStyle/>
          <a:p>
            <a:r>
              <a:rPr lang="uk-UA" sz="4800" b="1" i="1" cap="none" spc="300" smtClean="0">
                <a:latin typeface="Comic Sans MS" pitchFamily="66" charset="0"/>
                <a:cs typeface="Times New Roman" panose="02020603050405020304" pitchFamily="18" charset="0"/>
              </a:rPr>
              <a:t>Вступ</a:t>
            </a:r>
            <a:endParaRPr lang="uk-UA" sz="4800" b="1" i="1" cap="none" spc="30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692" y="1605384"/>
            <a:ext cx="10200640" cy="29057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uk-UA" sz="3400" smtClean="0">
                <a:latin typeface="Comic Sans MS" pitchFamily="66" charset="0"/>
              </a:rPr>
              <a:t> В рамках дисципліни </a:t>
            </a:r>
            <a:r>
              <a:rPr lang="uk-UA" sz="3600" smtClean="0"/>
              <a:t>«Групова динаміка та комунікації» </a:t>
            </a:r>
            <a:r>
              <a:rPr lang="uk-UA" sz="3400" smtClean="0">
                <a:latin typeface="Comic Sans MS" pitchFamily="66" charset="0"/>
              </a:rPr>
              <a:t>отримано завдання, на розробку гри «Симулятор студента», і документації до неї. Гра створюється в розважальних цілях, для відволікання від рутини.</a:t>
            </a:r>
            <a:endParaRPr lang="uk-UA" sz="3300" smtClean="0">
              <a:solidFill>
                <a:schemeClr val="accent5">
                  <a:lumMod val="20000"/>
                  <a:lumOff val="80000"/>
                </a:schemeClr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86" y="4446543"/>
            <a:ext cx="5274525" cy="1914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7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7169" y="391748"/>
            <a:ext cx="10363200" cy="914400"/>
          </a:xfrm>
        </p:spPr>
        <p:txBody>
          <a:bodyPr/>
          <a:lstStyle/>
          <a:p>
            <a:pPr algn="ctr"/>
            <a:r>
              <a:rPr lang="uk-UA" spc="300" dirty="0" smtClean="0">
                <a:latin typeface="Comic Sans MS" pitchFamily="66" charset="0"/>
              </a:rPr>
              <a:t>Команда проекту</a:t>
            </a:r>
            <a:r>
              <a:rPr lang="ru-RU" spc="300" dirty="0" smtClean="0">
                <a:latin typeface="Comic Sans MS" pitchFamily="66" charset="0"/>
              </a:rPr>
              <a:t/>
            </a:r>
            <a:br>
              <a:rPr lang="ru-RU" spc="300" dirty="0" smtClean="0">
                <a:latin typeface="Comic Sans MS" pitchFamily="66" charset="0"/>
              </a:rPr>
            </a:br>
            <a:endParaRPr lang="ru-RU" spc="300" dirty="0"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74032" y="1687306"/>
            <a:ext cx="5662863" cy="180185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uk-UA" sz="2800" b="1" spc="600" dirty="0" err="1" smtClean="0">
                <a:latin typeface="Comic Sans MS" pitchFamily="66" charset="0"/>
              </a:rPr>
              <a:t>Тестувальники</a:t>
            </a:r>
            <a:r>
              <a:rPr lang="uk-UA" sz="2800" b="1" spc="600" dirty="0" smtClean="0">
                <a:latin typeface="Comic Sans MS" pitchFamily="66" charset="0"/>
              </a:rPr>
              <a:t>:</a:t>
            </a:r>
            <a:endParaRPr lang="ru-RU" sz="2800" b="1" spc="600" dirty="0" smtClean="0">
              <a:latin typeface="Comic Sans MS" pitchFamily="66" charset="0"/>
            </a:endParaRPr>
          </a:p>
          <a:p>
            <a:r>
              <a:rPr lang="uk-UA" sz="2800" spc="300" dirty="0" smtClean="0">
                <a:latin typeface="Comic Sans MS" pitchFamily="66" charset="0"/>
              </a:rPr>
              <a:t>Сорокіна Євгенія;</a:t>
            </a:r>
            <a:endParaRPr lang="ru-RU" sz="2800" spc="300" dirty="0" smtClean="0">
              <a:latin typeface="Comic Sans MS" pitchFamily="66" charset="0"/>
            </a:endParaRPr>
          </a:p>
          <a:p>
            <a:r>
              <a:rPr lang="uk-UA" sz="2800" spc="300" dirty="0" err="1" smtClean="0">
                <a:latin typeface="Comic Sans MS" pitchFamily="66" charset="0"/>
              </a:rPr>
              <a:t>Солянкіна</a:t>
            </a:r>
            <a:r>
              <a:rPr lang="uk-UA" sz="2800" spc="300" dirty="0" smtClean="0">
                <a:latin typeface="Comic Sans MS" pitchFamily="66" charset="0"/>
              </a:rPr>
              <a:t> Карина.</a:t>
            </a:r>
            <a:endParaRPr lang="ru-RU" sz="2800" spc="300" dirty="0" smtClean="0">
              <a:latin typeface="Comic Sans MS" pitchFamily="66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38799" y="1715233"/>
            <a:ext cx="6096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uk-UA" sz="2800" b="1" spc="600" dirty="0" smtClean="0">
                <a:latin typeface="Comic Sans MS" pitchFamily="66" charset="0"/>
              </a:rPr>
              <a:t>С</a:t>
            </a:r>
            <a:r>
              <a:rPr lang="en-US" sz="2800" b="1" spc="600" dirty="0" smtClean="0">
                <a:latin typeface="Comic Sans MS" pitchFamily="66" charset="0"/>
              </a:rPr>
              <a:t># </a:t>
            </a:r>
            <a:r>
              <a:rPr lang="uk-UA" sz="2800" b="1" spc="600" dirty="0" smtClean="0">
                <a:latin typeface="Comic Sans MS" pitchFamily="66" charset="0"/>
              </a:rPr>
              <a:t>Розробник</a:t>
            </a:r>
            <a:r>
              <a:rPr lang="en-US" sz="2800" b="1" spc="600" dirty="0" smtClean="0">
                <a:latin typeface="Comic Sans MS" pitchFamily="66" charset="0"/>
              </a:rPr>
              <a:t>:</a:t>
            </a:r>
            <a:endParaRPr lang="ru-RU" sz="2800" b="1" spc="600" dirty="0" smtClean="0">
              <a:latin typeface="Comic Sans MS" pitchFamily="66" charset="0"/>
            </a:endParaRPr>
          </a:p>
          <a:p>
            <a:r>
              <a:rPr lang="uk-UA" sz="2800" spc="300" dirty="0" err="1" smtClean="0">
                <a:latin typeface="Comic Sans MS" pitchFamily="66" charset="0"/>
              </a:rPr>
              <a:t>Рекечинський</a:t>
            </a:r>
            <a:r>
              <a:rPr lang="uk-UA" sz="2800" spc="300" dirty="0" smtClean="0">
                <a:latin typeface="Comic Sans MS" pitchFamily="66" charset="0"/>
              </a:rPr>
              <a:t> Дмитро.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67137" y="2930696"/>
            <a:ext cx="6096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uk-UA" sz="2800" b="1" spc="600" dirty="0" smtClean="0">
                <a:latin typeface="Comic Sans MS" pitchFamily="66" charset="0"/>
              </a:rPr>
              <a:t>Художник:</a:t>
            </a:r>
            <a:endParaRPr lang="ru-RU" sz="2800" b="1" spc="600" dirty="0" smtClean="0">
              <a:latin typeface="Comic Sans MS" pitchFamily="66" charset="0"/>
            </a:endParaRPr>
          </a:p>
          <a:p>
            <a:r>
              <a:rPr lang="uk-UA" sz="2800" spc="300" dirty="0" err="1" smtClean="0">
                <a:latin typeface="Comic Sans MS" pitchFamily="66" charset="0"/>
              </a:rPr>
              <a:t>Панькін</a:t>
            </a:r>
            <a:r>
              <a:rPr lang="uk-UA" sz="2800" spc="300" dirty="0" smtClean="0">
                <a:latin typeface="Comic Sans MS" pitchFamily="66" charset="0"/>
              </a:rPr>
              <a:t> Ігор.</a:t>
            </a:r>
            <a:endParaRPr lang="ru-RU" sz="2800" spc="300" dirty="0" smtClean="0">
              <a:latin typeface="Comic Sans MS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6379" y="4049905"/>
            <a:ext cx="60960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uk-UA" sz="2800" b="1" spc="300" dirty="0" smtClean="0">
                <a:latin typeface="Comic Sans MS" pitchFamily="66" charset="0"/>
              </a:rPr>
              <a:t>Сценарист:</a:t>
            </a:r>
            <a:endParaRPr lang="ru-RU" sz="2800" b="1" spc="300" dirty="0" smtClean="0">
              <a:latin typeface="Comic Sans MS" pitchFamily="66" charset="0"/>
            </a:endParaRPr>
          </a:p>
          <a:p>
            <a:r>
              <a:rPr lang="uk-UA" sz="2800" spc="300" dirty="0" smtClean="0">
                <a:latin typeface="Comic Sans MS" pitchFamily="66" charset="0"/>
              </a:rPr>
              <a:t>Попелишева Анна.</a:t>
            </a:r>
            <a:endParaRPr lang="ru-RU" sz="2800" spc="300" dirty="0" smtClean="0">
              <a:latin typeface="Comic Sans MS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78379" y="4687851"/>
            <a:ext cx="60960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uk-UA" sz="2800" b="1" spc="300" dirty="0" smtClean="0">
                <a:latin typeface="Comic Sans MS" pitchFamily="66" charset="0"/>
              </a:rPr>
              <a:t>Технічні письменники:</a:t>
            </a:r>
            <a:endParaRPr lang="ru-RU" sz="2800" b="1" spc="300" dirty="0" smtClean="0">
              <a:latin typeface="Comic Sans MS" pitchFamily="66" charset="0"/>
            </a:endParaRPr>
          </a:p>
          <a:p>
            <a:r>
              <a:rPr lang="uk-UA" sz="2800" spc="300" dirty="0" err="1" smtClean="0">
                <a:latin typeface="Comic Sans MS" pitchFamily="66" charset="0"/>
              </a:rPr>
              <a:t>Солянкіна</a:t>
            </a:r>
            <a:r>
              <a:rPr lang="uk-UA" sz="2800" spc="300" dirty="0" smtClean="0">
                <a:latin typeface="Comic Sans MS" pitchFamily="66" charset="0"/>
              </a:rPr>
              <a:t> Карина;</a:t>
            </a:r>
            <a:endParaRPr lang="ru-RU" sz="2800" spc="300" dirty="0" smtClean="0">
              <a:latin typeface="Comic Sans MS" pitchFamily="66" charset="0"/>
            </a:endParaRPr>
          </a:p>
          <a:p>
            <a:r>
              <a:rPr lang="uk-UA" sz="2800" spc="300" dirty="0" smtClean="0">
                <a:latin typeface="Comic Sans MS" pitchFamily="66" charset="0"/>
              </a:rPr>
              <a:t>Попелишева Анна.</a:t>
            </a:r>
            <a:endParaRPr lang="ru-RU" sz="2800" spc="300" dirty="0" smtClean="0">
              <a:latin typeface="Comic Sans MS" pitchFamily="66" charset="0"/>
            </a:endParaRPr>
          </a:p>
        </p:txBody>
      </p:sp>
      <p:pic>
        <p:nvPicPr>
          <p:cNvPr id="11" name="Picture 8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105" y="3771899"/>
            <a:ext cx="3086100" cy="3086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0632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uk-UA" i="1" spc="300" dirty="0" smtClean="0"/>
              <a:t>Аналіз предметної області</a:t>
            </a:r>
            <a:endParaRPr lang="ru-RU" spc="300" dirty="0"/>
          </a:p>
        </p:txBody>
      </p:sp>
      <p:pic>
        <p:nvPicPr>
          <p:cNvPr id="2052" name="Picture 4" descr="Картинки по запросу игра пнг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43" y="5124822"/>
            <a:ext cx="1393902" cy="13939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55771" y="853027"/>
            <a:ext cx="104698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68" name="Picture 20" descr="Картинки по запросу table gam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17" y="4815711"/>
            <a:ext cx="3147695" cy="11121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комп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8" y="4475727"/>
            <a:ext cx="2061845" cy="1979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uk-UA" sz="2800" dirty="0" smtClean="0"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Комп'ютерні ігри - це програми, призначені для розваги людей на комп'ютері.</a:t>
            </a:r>
          </a:p>
          <a:p>
            <a:pPr algn="just">
              <a:buNone/>
            </a:pPr>
            <a:endParaRPr lang="uk-UA" sz="2800" dirty="0" smtClean="0">
              <a:latin typeface="Comic Sans MS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800" dirty="0" err="1" smtClean="0"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Гра-симулятор</a:t>
            </a:r>
            <a:r>
              <a:rPr lang="uk-UA" sz="2800" dirty="0" smtClean="0"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гра-імітатор , завдання якої полягає в імітації управління будь-яким процесом. </a:t>
            </a:r>
            <a:endParaRPr lang="uk-UA" dirty="0">
              <a:latin typeface="Comic Sans MS" pitchFamily="66" charset="0"/>
            </a:endParaRPr>
          </a:p>
        </p:txBody>
      </p:sp>
      <p:sp>
        <p:nvSpPr>
          <p:cNvPr id="11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33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8442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uk-UA" i="1" spc="300" dirty="0" smtClean="0"/>
              <a:t>Аналіз готових рішень</a:t>
            </a:r>
            <a:endParaRPr lang="uk-UA" spc="300" dirty="0"/>
          </a:p>
        </p:txBody>
      </p:sp>
      <p:pic>
        <p:nvPicPr>
          <p:cNvPr id="14" name="Содержимое 13" descr="c6978a9f-7e74-432f-8e84-5f8bade2f9bf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928389">
            <a:off x="1677208" y="1192683"/>
            <a:ext cx="2794433" cy="496788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26626" name="AutoShape 2" descr="blob:https://web.telegram.org/c6978a9f-7e74-432f-8e84-5f8bade2f9b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8" name="AutoShape 4" descr="blob:https://web.telegram.org/c6978a9f-7e74-432f-8e84-5f8bade2f9b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0" name="AutoShape 6" descr="blob:https://web.telegram.org/c6978a9f-7e74-432f-8e84-5f8bade2f9b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2" name="AutoShape 8" descr="blob:https://web.telegram.org/c6978a9f-7e74-432f-8e84-5f8bade2f9b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4" name="AutoShape 10" descr="blob:https://web.telegram.org/96d96b85-e114-4646-80cf-c3d127acc7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6" name="AutoShape 12" descr="blob:https://web.telegram.org/96d96b85-e114-4646-80cf-c3d127acc7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8" name="AutoShape 14" descr="blob:https://web.telegram.org/96d96b85-e114-4646-80cf-c3d127acc7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40" name="AutoShape 16" descr="blob:https://web.telegram.org/96d96b85-e114-4646-80cf-c3d127acc7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42" name="AutoShape 18" descr="blob:https://web.telegram.org/96d96b85-e114-4646-80cf-c3d127acc7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43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730221">
            <a:off x="7042075" y="1141455"/>
            <a:ext cx="3053365" cy="54206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  <p:sp>
        <p:nvSpPr>
          <p:cNvPr id="16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30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736" y="168442"/>
            <a:ext cx="11093115" cy="1507067"/>
          </a:xfrm>
        </p:spPr>
        <p:txBody>
          <a:bodyPr>
            <a:normAutofit/>
          </a:bodyPr>
          <a:lstStyle/>
          <a:p>
            <a:pPr algn="ctr"/>
            <a:r>
              <a:rPr lang="ru-RU" i="1" spc="300" dirty="0" smtClean="0"/>
              <a:t>Короткий </a:t>
            </a:r>
            <a:r>
              <a:rPr lang="ru-RU" i="1" spc="300" dirty="0" err="1" smtClean="0"/>
              <a:t>опис</a:t>
            </a:r>
            <a:r>
              <a:rPr lang="ru-RU" i="1" spc="300" dirty="0" smtClean="0"/>
              <a:t> </a:t>
            </a:r>
            <a:r>
              <a:rPr lang="ru-RU" i="1" spc="300" dirty="0" err="1" smtClean="0"/>
              <a:t>гри</a:t>
            </a:r>
            <a:endParaRPr lang="ru-RU" spc="3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273AA-6F3D-4094-8AC6-6A224293C3E0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1002631" y="1663245"/>
            <a:ext cx="10363200" cy="4572000"/>
          </a:xfrm>
        </p:spPr>
        <p:txBody>
          <a:bodyPr/>
          <a:lstStyle/>
          <a:p>
            <a:pPr algn="just">
              <a:buNone/>
            </a:pPr>
            <a:r>
              <a:rPr lang="uk-UA" dirty="0" smtClean="0">
                <a:latin typeface="Comic Sans MS" pitchFamily="66" charset="0"/>
              </a:rPr>
              <a:t>Завдання гравця (студента) пройти серію </a:t>
            </a:r>
            <a:r>
              <a:rPr lang="uk-UA" dirty="0" err="1" smtClean="0">
                <a:latin typeface="Comic Sans MS" pitchFamily="66" charset="0"/>
              </a:rPr>
              <a:t>квестів</a:t>
            </a:r>
            <a:r>
              <a:rPr lang="uk-UA" dirty="0" smtClean="0">
                <a:latin typeface="Comic Sans MS" pitchFamily="66" charset="0"/>
              </a:rPr>
              <a:t> і не</a:t>
            </a:r>
          </a:p>
          <a:p>
            <a:pPr algn="just">
              <a:buNone/>
            </a:pPr>
            <a:r>
              <a:rPr lang="uk-UA" dirty="0" smtClean="0">
                <a:latin typeface="Comic Sans MS" pitchFamily="66" charset="0"/>
              </a:rPr>
              <a:t>бути відрахованим.</a:t>
            </a:r>
            <a:endParaRPr lang="uk-UA" dirty="0">
              <a:latin typeface="Comic Sans MS" pitchFamily="66" charset="0"/>
            </a:endParaRPr>
          </a:p>
        </p:txBody>
      </p:sp>
      <p:pic>
        <p:nvPicPr>
          <p:cNvPr id="28674" name="Picture 2" descr="ÐÐ°ÑÑÐ¸Ð½ÐºÐ¸ Ð¿Ð¾ Ð·Ð°Ð¿ÑÐ¾ÑÑ student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8746" y="2297051"/>
            <a:ext cx="6741695" cy="4560949"/>
          </a:xfrm>
          <a:prstGeom prst="rect">
            <a:avLst/>
          </a:prstGeom>
          <a:noFill/>
        </p:spPr>
      </p:pic>
      <p:pic>
        <p:nvPicPr>
          <p:cNvPr id="14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i="1" spc="300" dirty="0" err="1" smtClean="0">
                <a:latin typeface="Comic Sans MS" pitchFamily="66" charset="0"/>
              </a:rPr>
              <a:t>Функції</a:t>
            </a:r>
            <a:r>
              <a:rPr lang="ru-RU" i="1" spc="300" dirty="0" smtClean="0">
                <a:latin typeface="Comic Sans MS" pitchFamily="66" charset="0"/>
              </a:rPr>
              <a:t> </a:t>
            </a:r>
            <a:r>
              <a:rPr lang="ru-RU" i="1" spc="300" dirty="0" err="1" smtClean="0">
                <a:latin typeface="Comic Sans MS" pitchFamily="66" charset="0"/>
              </a:rPr>
              <a:t>гри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2050" name="Picture 2" descr="Картинки по запросу игра пнг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80" y="3874991"/>
            <a:ext cx="436439" cy="390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="" xmlns:p14="http://schemas.microsoft.com/office/powerpoint/2010/main" val="2855158382"/>
              </p:ext>
            </p:extLst>
          </p:nvPr>
        </p:nvGraphicFramePr>
        <p:xfrm>
          <a:off x="2666798" y="1498533"/>
          <a:ext cx="6597516" cy="391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4697729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530903" y="1203597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1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976071" y="674208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8442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latin typeface="Comic Sans MS" pitchFamily="66" charset="0"/>
              </a:rPr>
              <a:t>WBC </a:t>
            </a:r>
            <a:r>
              <a:rPr lang="ru-RU" i="1" dirty="0" smtClean="0">
                <a:latin typeface="Comic Sans MS" pitchFamily="66" charset="0"/>
              </a:rPr>
              <a:t>структура проекту</a:t>
            </a:r>
            <a:endParaRPr lang="ru-RU" spc="600" dirty="0">
              <a:latin typeface="Comic Sans MS" pitchFamily="66" charset="0"/>
            </a:endParaRPr>
          </a:p>
        </p:txBody>
      </p:sp>
      <p:pic>
        <p:nvPicPr>
          <p:cNvPr id="2050" name="Picture 2" descr="Картинки по запросу игра пнг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80" y="3874991"/>
            <a:ext cx="436439" cy="3907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6" cstate="print"/>
          <a:srcRect b="20210"/>
          <a:stretch>
            <a:fillRect/>
          </a:stretch>
        </p:blipFill>
        <p:spPr bwMode="auto">
          <a:xfrm>
            <a:off x="1576138" y="1392964"/>
            <a:ext cx="9673389" cy="434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916">
            <a:off x="9976071" y="674208"/>
            <a:ext cx="2244054" cy="1399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0790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ru-RU" spc="300" dirty="0" err="1" smtClean="0">
                <a:latin typeface="Comic Sans MS" pitchFamily="66" charset="0"/>
              </a:rPr>
              <a:t>Діаграма</a:t>
            </a:r>
            <a:r>
              <a:rPr lang="ru-RU" spc="300" dirty="0" smtClean="0">
                <a:latin typeface="Comic Sans MS" pitchFamily="66" charset="0"/>
              </a:rPr>
              <a:t> </a:t>
            </a:r>
            <a:r>
              <a:rPr lang="ru-RU" spc="300" dirty="0" err="1" smtClean="0">
                <a:latin typeface="Comic Sans MS" pitchFamily="66" charset="0"/>
              </a:rPr>
              <a:t>Ганта</a:t>
            </a:r>
            <a:r>
              <a:rPr lang="ru-RU" spc="300" dirty="0" smtClean="0">
                <a:latin typeface="Comic Sans MS" pitchFamily="66" charset="0"/>
              </a:rPr>
              <a:t> (</a:t>
            </a:r>
            <a:r>
              <a:rPr lang="ru-RU" spc="300" dirty="0" err="1" smtClean="0">
                <a:latin typeface="Comic Sans MS" pitchFamily="66" charset="0"/>
              </a:rPr>
              <a:t>оч</a:t>
            </a:r>
            <a:r>
              <a:rPr lang="uk-UA" spc="300" dirty="0" err="1" smtClean="0">
                <a:latin typeface="Comic Sans MS" pitchFamily="66" charset="0"/>
              </a:rPr>
              <a:t>ікування</a:t>
            </a:r>
            <a:r>
              <a:rPr lang="uk-UA" spc="300" dirty="0" smtClean="0">
                <a:latin typeface="Comic Sans MS" pitchFamily="66" charset="0"/>
              </a:rPr>
              <a:t>)</a:t>
            </a:r>
            <a:endParaRPr lang="ru-RU" spc="300" dirty="0">
              <a:latin typeface="Comic Sans MS" pitchFamily="66" charset="0"/>
            </a:endParaRPr>
          </a:p>
        </p:txBody>
      </p:sp>
      <p:pic>
        <p:nvPicPr>
          <p:cNvPr id="5128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06" y="5166960"/>
            <a:ext cx="2651760" cy="1988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5632" y="1239253"/>
            <a:ext cx="10100439" cy="512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Номер слайда 5"/>
          <p:cNvSpPr txBox="1">
            <a:spLocks/>
          </p:cNvSpPr>
          <p:nvPr/>
        </p:nvSpPr>
        <p:spPr>
          <a:xfrm>
            <a:off x="11582400" y="6135939"/>
            <a:ext cx="60960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273AA-6F3D-4094-8AC6-6A224293C3E0}" type="slidenum">
              <a:rPr kumimoji="0" lang="uk-U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1214</TotalTime>
  <Words>296</Words>
  <Application>Microsoft Office PowerPoint</Application>
  <PresentationFormat>Произвольный</PresentationFormat>
  <Paragraphs>98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Метро</vt:lpstr>
      <vt:lpstr>Комплексна лаборатрна робота на тему «Симулятор студента»</vt:lpstr>
      <vt:lpstr>Вступ</vt:lpstr>
      <vt:lpstr>Команда проекту </vt:lpstr>
      <vt:lpstr>Аналіз предметної області</vt:lpstr>
      <vt:lpstr>Аналіз готових рішень</vt:lpstr>
      <vt:lpstr>Короткий опис гри</vt:lpstr>
      <vt:lpstr>Функції гри</vt:lpstr>
      <vt:lpstr>WBC структура проекту</vt:lpstr>
      <vt:lpstr>Діаграма Ганта (очікування)</vt:lpstr>
      <vt:lpstr>Діаграма Ганта (реальність)</vt:lpstr>
      <vt:lpstr>Інструментальні засоби розробки</vt:lpstr>
      <vt:lpstr>Робота з git</vt:lpstr>
      <vt:lpstr>Робота з git</vt:lpstr>
      <vt:lpstr>Робота з git</vt:lpstr>
      <vt:lpstr>Результати розробки</vt:lpstr>
      <vt:lpstr>Результати розробки</vt:lpstr>
      <vt:lpstr>Результати розробки</vt:lpstr>
      <vt:lpstr>Висновок</vt:lpstr>
      <vt:lpstr>Слайд 19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111</dc:creator>
  <cp:lastModifiedBy>Пользователь Windows</cp:lastModifiedBy>
  <cp:revision>111</cp:revision>
  <dcterms:created xsi:type="dcterms:W3CDTF">2016-04-07T06:08:21Z</dcterms:created>
  <dcterms:modified xsi:type="dcterms:W3CDTF">2018-12-13T19:55:58Z</dcterms:modified>
</cp:coreProperties>
</file>