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0BFC-AC81-4A91-B717-83058C1DA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1AFC5-2324-40E2-A9F0-2B62F9DB9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1E2159-1D29-41F6-8B93-2B06061E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C85C-E187-447E-8DEE-A6807C684223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04C0B-12BF-458B-8797-28E1ACCE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E87AB-3F7A-4A39-9F92-062CD08E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D2D1-7FC3-42B9-A9D7-80C3B815E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52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D5DD1-D6E9-42E0-8F1C-7466E37A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110DE6-FA1C-4E0F-AE7B-ECF56EDF6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B86E1-9A4E-4997-A57F-929DD7A4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C85C-E187-447E-8DEE-A6807C684223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551B6-2E60-4873-9D1F-FFEFDF65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6DB30-EC19-4A8C-AF9D-1CFDA6DC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D2D1-7FC3-42B9-A9D7-80C3B815E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62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83A0C9-A292-4FA1-8F3D-0CBF9BE74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F99E36-922F-4846-B3FC-B64F8AD84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C13B0-2763-4ED7-B947-BDBB49A6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C85C-E187-447E-8DEE-A6807C684223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F5712-79D8-43F1-8AFC-5FDB9429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4C5F3-0586-410B-8716-6D7EA588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D2D1-7FC3-42B9-A9D7-80C3B815E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22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A4A70-1B83-44CF-9955-70F6716E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B1B45-CE55-47A6-9359-83368A37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2470F-29C3-4D53-A4DD-48A8E69D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C85C-E187-447E-8DEE-A6807C684223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DD30F-C048-4915-8838-5B250D7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F0AF3D-3C83-4EA6-885B-882E1E90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D2D1-7FC3-42B9-A9D7-80C3B815E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99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A4C46-8024-40B1-A3B4-6CE822DA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60A415-7F10-41DE-997B-D7719210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0140C-93E6-4E89-87C2-800820CE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C85C-E187-447E-8DEE-A6807C684223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C902B-B800-4CDB-B0A6-43AD3478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660F6F-5B9B-49B7-A071-F4481BF4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D2D1-7FC3-42B9-A9D7-80C3B815E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25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5666-11DE-404F-80E0-3B4018B8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FD6D8-926D-420A-B7E2-AB39CF1A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E584AA-DD0D-4E3F-B575-F0287AF30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6AB856-4797-4389-A24B-D85374D2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C85C-E187-447E-8DEE-A6807C684223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B19804-50D4-4556-A5B7-5E660DB5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D6676E-C709-4D7D-9F54-A785B956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D2D1-7FC3-42B9-A9D7-80C3B815E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7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C17A4-F667-4ECB-AA3F-8E99E418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1A3C32-2EAE-42F6-A8FC-3024B594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2B1842-00EE-48F6-8420-2830E6B42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B8C3BC-D123-4266-A734-D4C42DA4D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22B79E-A238-4BEC-A8B4-526A93646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0416BF-120F-49E9-8395-478FA453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C85C-E187-447E-8DEE-A6807C684223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1A79A8-E407-4E6A-9900-EB63BF51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C59169-9F98-47CD-A18B-1DEA27DF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D2D1-7FC3-42B9-A9D7-80C3B815E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04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938D0-3B88-4C0A-BB87-B724793C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F015AD-3E4C-4EA7-A9ED-8349A9B3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C85C-E187-447E-8DEE-A6807C684223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00DC9D-FC76-4126-A5AC-0352C1A5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5C8FA6-8FF5-4AB2-ADFE-57166858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D2D1-7FC3-42B9-A9D7-80C3B815E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42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ABF2ED-4778-4B49-A66D-4F07725F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C85C-E187-447E-8DEE-A6807C684223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4A1AF3-A2B8-4D1E-B25D-65F699D3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2FBF-8C76-4885-B2EB-687B0AE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D2D1-7FC3-42B9-A9D7-80C3B815E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06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B4B91-C4B1-4CAF-A9A5-CFE8D65D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2F33C-CE0B-4239-95A0-8ECD040B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42FEB0-F787-440B-9306-00B74FFE2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74826C-1528-44EC-8672-010FD966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C85C-E187-447E-8DEE-A6807C684223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755582-81B2-45B7-AC14-345F22B3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2FDE10-526A-4CA0-AF9E-D914BFC8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D2D1-7FC3-42B9-A9D7-80C3B815E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26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75C2D-A9D7-4616-9368-D77F99A3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6F23D0-8726-41CD-87FE-4FF00D0A2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874A41-3948-4465-8088-B9207E4C5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C850E7-6FEC-4275-A746-4BF9D5AB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C85C-E187-447E-8DEE-A6807C684223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3DA4A3-199E-4639-A18A-EFAD76F3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CCC774-F6F9-466C-BC4E-1BAA734E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D2D1-7FC3-42B9-A9D7-80C3B815E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6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D15126-A75A-4D43-BE9F-9A26298A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A5C3E-CE52-4EF6-B22A-E256D8F1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073D5-550B-45E8-B81E-49D4461C7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C85C-E187-447E-8DEE-A6807C684223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1B695-682E-49D7-B484-681680DDE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E5AD8-539D-4A52-8449-C5A525B04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2D1-7FC3-42B9-A9D7-80C3B815E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48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Imagen 1046">
            <a:extLst>
              <a:ext uri="{FF2B5EF4-FFF2-40B4-BE49-F238E27FC236}">
                <a16:creationId xmlns:a16="http://schemas.microsoft.com/office/drawing/2014/main" id="{A6C1833D-8303-4A5F-93C2-9CD17DC5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75" y="4178247"/>
            <a:ext cx="1597173" cy="1357597"/>
          </a:xfrm>
          <a:prstGeom prst="rect">
            <a:avLst/>
          </a:prstGeom>
        </p:spPr>
      </p:pic>
      <p:pic>
        <p:nvPicPr>
          <p:cNvPr id="1028" name="Picture 4" descr="▷ Qué es la protoboard (breadboard) - TuElectronica.es">
            <a:extLst>
              <a:ext uri="{FF2B5EF4-FFF2-40B4-BE49-F238E27FC236}">
                <a16:creationId xmlns:a16="http://schemas.microsoft.com/office/drawing/2014/main" id="{6D9DC94D-5476-458E-B43B-02864F385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/>
        </p:blipFill>
        <p:spPr bwMode="auto">
          <a:xfrm rot="16200000">
            <a:off x="1284158" y="2213586"/>
            <a:ext cx="6157622" cy="20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9v Vectores, Ilustraciones Y Gráficos - 123RF">
            <a:extLst>
              <a:ext uri="{FF2B5EF4-FFF2-40B4-BE49-F238E27FC236}">
                <a16:creationId xmlns:a16="http://schemas.microsoft.com/office/drawing/2014/main" id="{E00A2277-E66E-477A-9C73-BFB7F3EA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73" y="762914"/>
            <a:ext cx="2066011" cy="20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C4D1E00-5FD7-44DE-B0C0-ED747871E427}"/>
              </a:ext>
            </a:extLst>
          </p:cNvPr>
          <p:cNvCxnSpPr>
            <a:cxnSpLocks/>
          </p:cNvCxnSpPr>
          <p:nvPr/>
        </p:nvCxnSpPr>
        <p:spPr>
          <a:xfrm>
            <a:off x="1894114" y="877078"/>
            <a:ext cx="181013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D07F6FB-729A-44CF-93E8-CF16F2C5D338}"/>
              </a:ext>
            </a:extLst>
          </p:cNvPr>
          <p:cNvCxnSpPr/>
          <p:nvPr/>
        </p:nvCxnSpPr>
        <p:spPr>
          <a:xfrm>
            <a:off x="1894114" y="8770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7EF317F-2DAA-4716-BE29-DD4D699070A9}"/>
              </a:ext>
            </a:extLst>
          </p:cNvPr>
          <p:cNvCxnSpPr>
            <a:cxnSpLocks/>
          </p:cNvCxnSpPr>
          <p:nvPr/>
        </p:nvCxnSpPr>
        <p:spPr>
          <a:xfrm flipV="1">
            <a:off x="1894114" y="877079"/>
            <a:ext cx="0" cy="839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07E0794-E11E-4BB5-A1AB-D41D8B63AC9E}"/>
              </a:ext>
            </a:extLst>
          </p:cNvPr>
          <p:cNvCxnSpPr>
            <a:cxnSpLocks/>
          </p:cNvCxnSpPr>
          <p:nvPr/>
        </p:nvCxnSpPr>
        <p:spPr>
          <a:xfrm>
            <a:off x="1436914" y="719371"/>
            <a:ext cx="21647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7C0282D-F529-46F9-B181-12EB898CA5AE}"/>
              </a:ext>
            </a:extLst>
          </p:cNvPr>
          <p:cNvCxnSpPr>
            <a:cxnSpLocks/>
          </p:cNvCxnSpPr>
          <p:nvPr/>
        </p:nvCxnSpPr>
        <p:spPr>
          <a:xfrm>
            <a:off x="1436914" y="719371"/>
            <a:ext cx="0" cy="2416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Imagen 3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761499D-655D-434D-84F9-DA9D6C719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02" y="705628"/>
            <a:ext cx="3252355" cy="1525796"/>
          </a:xfrm>
          <a:prstGeom prst="rect">
            <a:avLst/>
          </a:prstGeom>
        </p:spPr>
      </p:pic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126C7480-4D08-46FE-A35F-A0A8E9A74E63}"/>
              </a:ext>
            </a:extLst>
          </p:cNvPr>
          <p:cNvCxnSpPr>
            <a:cxnSpLocks/>
          </p:cNvCxnSpPr>
          <p:nvPr/>
        </p:nvCxnSpPr>
        <p:spPr>
          <a:xfrm>
            <a:off x="3968750" y="1919512"/>
            <a:ext cx="2598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081A972-BB11-48D0-B604-A7A3FD809DAC}"/>
              </a:ext>
            </a:extLst>
          </p:cNvPr>
          <p:cNvCxnSpPr>
            <a:cxnSpLocks/>
          </p:cNvCxnSpPr>
          <p:nvPr/>
        </p:nvCxnSpPr>
        <p:spPr>
          <a:xfrm flipV="1">
            <a:off x="3688080" y="1919778"/>
            <a:ext cx="852170" cy="8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6B8A6FE4-83E0-4F1F-8D07-F747F36AA7C9}"/>
              </a:ext>
            </a:extLst>
          </p:cNvPr>
          <p:cNvCxnSpPr>
            <a:cxnSpLocks/>
          </p:cNvCxnSpPr>
          <p:nvPr/>
        </p:nvCxnSpPr>
        <p:spPr>
          <a:xfrm>
            <a:off x="6409353" y="1920320"/>
            <a:ext cx="7192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3563839-5EE9-4199-AEAD-9F000A89492E}"/>
              </a:ext>
            </a:extLst>
          </p:cNvPr>
          <p:cNvCxnSpPr>
            <a:cxnSpLocks/>
          </p:cNvCxnSpPr>
          <p:nvPr/>
        </p:nvCxnSpPr>
        <p:spPr>
          <a:xfrm>
            <a:off x="3601615" y="2021537"/>
            <a:ext cx="3402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 descr="Imagen que contiene cd&#10;&#10;Descripción generada automáticamente">
            <a:extLst>
              <a:ext uri="{FF2B5EF4-FFF2-40B4-BE49-F238E27FC236}">
                <a16:creationId xmlns:a16="http://schemas.microsoft.com/office/drawing/2014/main" id="{0C4BF07F-02E6-41A8-A8B2-5D9052F60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77031" y="2568596"/>
            <a:ext cx="1580277" cy="784013"/>
          </a:xfrm>
          <a:prstGeom prst="rect">
            <a:avLst/>
          </a:prstGeom>
        </p:spPr>
      </p:pic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22F830A7-03C4-400A-90EE-B75A02EEF941}"/>
              </a:ext>
            </a:extLst>
          </p:cNvPr>
          <p:cNvCxnSpPr>
            <a:cxnSpLocks/>
          </p:cNvCxnSpPr>
          <p:nvPr/>
        </p:nvCxnSpPr>
        <p:spPr>
          <a:xfrm>
            <a:off x="3704253" y="2819988"/>
            <a:ext cx="25289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9F214908-303F-4414-A8BA-F00C51EA037C}"/>
              </a:ext>
            </a:extLst>
          </p:cNvPr>
          <p:cNvCxnSpPr>
            <a:cxnSpLocks/>
          </p:cNvCxnSpPr>
          <p:nvPr/>
        </p:nvCxnSpPr>
        <p:spPr>
          <a:xfrm>
            <a:off x="3600345" y="3080717"/>
            <a:ext cx="26328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>
            <a:extLst>
              <a:ext uri="{FF2B5EF4-FFF2-40B4-BE49-F238E27FC236}">
                <a16:creationId xmlns:a16="http://schemas.microsoft.com/office/drawing/2014/main" id="{189B2363-EB09-4D5F-B6D3-FA8E41B2F7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8942" y="4545717"/>
            <a:ext cx="1357597" cy="1357597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87C2BF78-F3BD-4814-A76E-26D686AE4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181941" y="3708766"/>
            <a:ext cx="3237710" cy="2342280"/>
          </a:xfrm>
          <a:prstGeom prst="rect">
            <a:avLst/>
          </a:prstGeom>
        </p:spPr>
      </p:pic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41F9AB75-AB5B-4C6F-BED0-DA754E0C2AE8}"/>
              </a:ext>
            </a:extLst>
          </p:cNvPr>
          <p:cNvCxnSpPr>
            <a:cxnSpLocks/>
          </p:cNvCxnSpPr>
          <p:nvPr/>
        </p:nvCxnSpPr>
        <p:spPr>
          <a:xfrm>
            <a:off x="4122251" y="1770586"/>
            <a:ext cx="3101228" cy="3912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3D58011-DB3D-4100-8CE3-D7AF6CDCECA1}"/>
              </a:ext>
            </a:extLst>
          </p:cNvPr>
          <p:cNvCxnSpPr>
            <a:cxnSpLocks/>
          </p:cNvCxnSpPr>
          <p:nvPr/>
        </p:nvCxnSpPr>
        <p:spPr>
          <a:xfrm>
            <a:off x="2492501" y="3639810"/>
            <a:ext cx="56794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C2ADC708-0379-4714-8C32-32FCB5F5A515}"/>
              </a:ext>
            </a:extLst>
          </p:cNvPr>
          <p:cNvCxnSpPr>
            <a:cxnSpLocks/>
          </p:cNvCxnSpPr>
          <p:nvPr/>
        </p:nvCxnSpPr>
        <p:spPr>
          <a:xfrm flipV="1">
            <a:off x="3052758" y="1760809"/>
            <a:ext cx="0" cy="189113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69C6C940-8CDC-4827-B9EE-1766831BCAE2}"/>
              </a:ext>
            </a:extLst>
          </p:cNvPr>
          <p:cNvCxnSpPr>
            <a:cxnSpLocks/>
          </p:cNvCxnSpPr>
          <p:nvPr/>
        </p:nvCxnSpPr>
        <p:spPr>
          <a:xfrm>
            <a:off x="3052758" y="1760809"/>
            <a:ext cx="915992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FB22AC67-7488-4610-9255-7ACFDA484678}"/>
              </a:ext>
            </a:extLst>
          </p:cNvPr>
          <p:cNvSpPr txBox="1"/>
          <p:nvPr/>
        </p:nvSpPr>
        <p:spPr>
          <a:xfrm>
            <a:off x="2487674" y="3328214"/>
            <a:ext cx="75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P1.20</a:t>
            </a:r>
            <a:endParaRPr lang="es-ES" dirty="0"/>
          </a:p>
        </p:txBody>
      </p: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7D59DAE0-FEC6-4756-8F91-9E7A3BA0F234}"/>
              </a:ext>
            </a:extLst>
          </p:cNvPr>
          <p:cNvCxnSpPr>
            <a:cxnSpLocks/>
          </p:cNvCxnSpPr>
          <p:nvPr/>
        </p:nvCxnSpPr>
        <p:spPr>
          <a:xfrm>
            <a:off x="4221956" y="2998111"/>
            <a:ext cx="202406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C57AB194-AD58-447A-AC8C-3ADB122CACE1}"/>
              </a:ext>
            </a:extLst>
          </p:cNvPr>
          <p:cNvCxnSpPr>
            <a:cxnSpLocks/>
          </p:cNvCxnSpPr>
          <p:nvPr/>
        </p:nvCxnSpPr>
        <p:spPr>
          <a:xfrm>
            <a:off x="4122251" y="2902861"/>
            <a:ext cx="207196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5D504215-6587-438A-834B-818F0373980A}"/>
              </a:ext>
            </a:extLst>
          </p:cNvPr>
          <p:cNvCxnSpPr>
            <a:cxnSpLocks/>
          </p:cNvCxnSpPr>
          <p:nvPr/>
        </p:nvCxnSpPr>
        <p:spPr>
          <a:xfrm>
            <a:off x="2452688" y="4077292"/>
            <a:ext cx="790696" cy="677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3DB74245-CE61-41D4-A907-7244696BF4EC}"/>
              </a:ext>
            </a:extLst>
          </p:cNvPr>
          <p:cNvCxnSpPr>
            <a:cxnSpLocks/>
          </p:cNvCxnSpPr>
          <p:nvPr/>
        </p:nvCxnSpPr>
        <p:spPr>
          <a:xfrm flipV="1">
            <a:off x="3243385" y="2902861"/>
            <a:ext cx="0" cy="118120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FB523858-C81E-4A56-BF03-D7B7E3F19C0A}"/>
              </a:ext>
            </a:extLst>
          </p:cNvPr>
          <p:cNvCxnSpPr>
            <a:cxnSpLocks/>
          </p:cNvCxnSpPr>
          <p:nvPr/>
        </p:nvCxnSpPr>
        <p:spPr>
          <a:xfrm flipV="1">
            <a:off x="2472498" y="4365434"/>
            <a:ext cx="946682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33CD59A5-08F2-442C-B455-6D41BAB4435D}"/>
              </a:ext>
            </a:extLst>
          </p:cNvPr>
          <p:cNvCxnSpPr>
            <a:cxnSpLocks/>
          </p:cNvCxnSpPr>
          <p:nvPr/>
        </p:nvCxnSpPr>
        <p:spPr>
          <a:xfrm flipV="1">
            <a:off x="3394341" y="2985466"/>
            <a:ext cx="7738" cy="13799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AABD9499-8AD3-4FA1-B7D1-1E11C86E8B69}"/>
              </a:ext>
            </a:extLst>
          </p:cNvPr>
          <p:cNvCxnSpPr>
            <a:cxnSpLocks/>
          </p:cNvCxnSpPr>
          <p:nvPr/>
        </p:nvCxnSpPr>
        <p:spPr>
          <a:xfrm>
            <a:off x="3235701" y="2902594"/>
            <a:ext cx="733049" cy="26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6B9191C8-F59D-407F-A3E3-AAB9113798F6}"/>
              </a:ext>
            </a:extLst>
          </p:cNvPr>
          <p:cNvCxnSpPr>
            <a:cxnSpLocks/>
          </p:cNvCxnSpPr>
          <p:nvPr/>
        </p:nvCxnSpPr>
        <p:spPr>
          <a:xfrm>
            <a:off x="3384232" y="2997846"/>
            <a:ext cx="65436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46EFC8EE-0E33-402D-88CA-D88E4D1FB6D7}"/>
              </a:ext>
            </a:extLst>
          </p:cNvPr>
          <p:cNvCxnSpPr>
            <a:cxnSpLocks/>
          </p:cNvCxnSpPr>
          <p:nvPr/>
        </p:nvCxnSpPr>
        <p:spPr>
          <a:xfrm>
            <a:off x="3696871" y="4394369"/>
            <a:ext cx="2504960" cy="339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1B052391-329A-4ED0-8AE7-F0E038C1C65A}"/>
              </a:ext>
            </a:extLst>
          </p:cNvPr>
          <p:cNvCxnSpPr>
            <a:cxnSpLocks/>
          </p:cNvCxnSpPr>
          <p:nvPr/>
        </p:nvCxnSpPr>
        <p:spPr>
          <a:xfrm>
            <a:off x="3600345" y="5272088"/>
            <a:ext cx="2618936" cy="18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EB700617-1AF7-4B33-A809-D498F397E910}"/>
              </a:ext>
            </a:extLst>
          </p:cNvPr>
          <p:cNvCxnSpPr>
            <a:cxnSpLocks/>
          </p:cNvCxnSpPr>
          <p:nvPr/>
        </p:nvCxnSpPr>
        <p:spPr>
          <a:xfrm>
            <a:off x="6804660" y="4857045"/>
            <a:ext cx="990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ectángulo 1065">
            <a:extLst>
              <a:ext uri="{FF2B5EF4-FFF2-40B4-BE49-F238E27FC236}">
                <a16:creationId xmlns:a16="http://schemas.microsoft.com/office/drawing/2014/main" id="{11254EE4-339D-453A-8921-4C4F52AEB728}"/>
              </a:ext>
            </a:extLst>
          </p:cNvPr>
          <p:cNvSpPr/>
          <p:nvPr/>
        </p:nvSpPr>
        <p:spPr>
          <a:xfrm>
            <a:off x="5413075" y="4545717"/>
            <a:ext cx="332405" cy="200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B6D58203-A51F-4118-BCF9-B3C4CCF91440}"/>
              </a:ext>
            </a:extLst>
          </p:cNvPr>
          <p:cNvCxnSpPr>
            <a:cxnSpLocks/>
          </p:cNvCxnSpPr>
          <p:nvPr/>
        </p:nvCxnSpPr>
        <p:spPr>
          <a:xfrm>
            <a:off x="3600345" y="5535844"/>
            <a:ext cx="41949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98A61A87-341B-4860-8604-CC45AD8C45B9}"/>
              </a:ext>
            </a:extLst>
          </p:cNvPr>
          <p:cNvCxnSpPr>
            <a:cxnSpLocks/>
          </p:cNvCxnSpPr>
          <p:nvPr/>
        </p:nvCxnSpPr>
        <p:spPr>
          <a:xfrm flipV="1">
            <a:off x="4122251" y="4650621"/>
            <a:ext cx="1662599" cy="457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ED71D3DC-FBDF-4C44-AD0C-818683F73D8F}"/>
              </a:ext>
            </a:extLst>
          </p:cNvPr>
          <p:cNvSpPr/>
          <p:nvPr/>
        </p:nvSpPr>
        <p:spPr>
          <a:xfrm>
            <a:off x="5395974" y="4927257"/>
            <a:ext cx="332405" cy="200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45D82982-F177-42F3-AE3D-3B1E9255328C}"/>
              </a:ext>
            </a:extLst>
          </p:cNvPr>
          <p:cNvCxnSpPr>
            <a:cxnSpLocks/>
          </p:cNvCxnSpPr>
          <p:nvPr/>
        </p:nvCxnSpPr>
        <p:spPr>
          <a:xfrm>
            <a:off x="3600345" y="4999434"/>
            <a:ext cx="2145135" cy="50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BCD69BCA-50B6-4617-9D76-DFDFF8F4CD26}"/>
              </a:ext>
            </a:extLst>
          </p:cNvPr>
          <p:cNvSpPr txBox="1"/>
          <p:nvPr/>
        </p:nvSpPr>
        <p:spPr>
          <a:xfrm>
            <a:off x="2474875" y="3769515"/>
            <a:ext cx="75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P0.10</a:t>
            </a:r>
            <a:endParaRPr lang="es-ES" dirty="0"/>
          </a:p>
        </p:txBody>
      </p: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09A93E52-EAE7-480A-8F2B-10DA1BA2B2F9}"/>
              </a:ext>
            </a:extLst>
          </p:cNvPr>
          <p:cNvSpPr txBox="1"/>
          <p:nvPr/>
        </p:nvSpPr>
        <p:spPr>
          <a:xfrm>
            <a:off x="2465496" y="4066847"/>
            <a:ext cx="75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P0.23</a:t>
            </a:r>
            <a:endParaRPr lang="es-ES" dirty="0"/>
          </a:p>
        </p:txBody>
      </p: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C25BDF70-CD6A-44A5-881E-B31A44885811}"/>
              </a:ext>
            </a:extLst>
          </p:cNvPr>
          <p:cNvCxnSpPr>
            <a:cxnSpLocks/>
          </p:cNvCxnSpPr>
          <p:nvPr/>
        </p:nvCxnSpPr>
        <p:spPr>
          <a:xfrm flipV="1">
            <a:off x="2430500" y="4655192"/>
            <a:ext cx="1538250" cy="396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6AF1A65B-20B9-45AD-918D-1F093D0E27D4}"/>
              </a:ext>
            </a:extLst>
          </p:cNvPr>
          <p:cNvSpPr txBox="1"/>
          <p:nvPr/>
        </p:nvSpPr>
        <p:spPr>
          <a:xfrm>
            <a:off x="2482062" y="4381381"/>
            <a:ext cx="75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P0.26</a:t>
            </a:r>
            <a:endParaRPr lang="es-ES" dirty="0"/>
          </a:p>
        </p:txBody>
      </p:sp>
      <p:sp>
        <p:nvSpPr>
          <p:cNvPr id="1085" name="CuadroTexto 1084">
            <a:extLst>
              <a:ext uri="{FF2B5EF4-FFF2-40B4-BE49-F238E27FC236}">
                <a16:creationId xmlns:a16="http://schemas.microsoft.com/office/drawing/2014/main" id="{CD28FF45-BF72-4672-BE1E-5137996F5A49}"/>
              </a:ext>
            </a:extLst>
          </p:cNvPr>
          <p:cNvSpPr txBox="1"/>
          <p:nvPr/>
        </p:nvSpPr>
        <p:spPr>
          <a:xfrm>
            <a:off x="1394512" y="1836871"/>
            <a:ext cx="63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 V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E95A5388-20EB-42FF-AC05-B4CDBDBE4A9A}"/>
              </a:ext>
            </a:extLst>
          </p:cNvPr>
          <p:cNvSpPr txBox="1"/>
          <p:nvPr/>
        </p:nvSpPr>
        <p:spPr>
          <a:xfrm>
            <a:off x="7308303" y="4611701"/>
            <a:ext cx="6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V+</a:t>
            </a:r>
            <a:endParaRPr lang="es-ES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0D8116A7-87FF-435B-97C1-37F14EF37392}"/>
              </a:ext>
            </a:extLst>
          </p:cNvPr>
          <p:cNvSpPr txBox="1"/>
          <p:nvPr/>
        </p:nvSpPr>
        <p:spPr>
          <a:xfrm>
            <a:off x="7264738" y="5254510"/>
            <a:ext cx="6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V-</a:t>
            </a:r>
            <a:endParaRPr lang="es-ES" dirty="0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E70EDA14-4675-4999-A330-AFA1C618C9DF}"/>
              </a:ext>
            </a:extLst>
          </p:cNvPr>
          <p:cNvSpPr txBox="1"/>
          <p:nvPr/>
        </p:nvSpPr>
        <p:spPr>
          <a:xfrm>
            <a:off x="5943520" y="83482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Servo G90</a:t>
            </a:r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B0A37DF4-E607-4F84-867C-7248EBFCF470}"/>
              </a:ext>
            </a:extLst>
          </p:cNvPr>
          <p:cNvSpPr txBox="1"/>
          <p:nvPr/>
        </p:nvSpPr>
        <p:spPr>
          <a:xfrm rot="5400000">
            <a:off x="6718450" y="2828280"/>
            <a:ext cx="953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UTS SRF04</a:t>
            </a:r>
          </a:p>
        </p:txBody>
      </p: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E788FB8C-9484-4194-9BBD-98189A5B5922}"/>
              </a:ext>
            </a:extLst>
          </p:cNvPr>
          <p:cNvSpPr txBox="1"/>
          <p:nvPr/>
        </p:nvSpPr>
        <p:spPr>
          <a:xfrm>
            <a:off x="6246020" y="4354376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LM386</a:t>
            </a:r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D1BCA474-FF84-470C-B59C-6B23A9473715}"/>
              </a:ext>
            </a:extLst>
          </p:cNvPr>
          <p:cNvSpPr txBox="1"/>
          <p:nvPr/>
        </p:nvSpPr>
        <p:spPr>
          <a:xfrm>
            <a:off x="7740862" y="4224033"/>
            <a:ext cx="131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SPEAKER 8Ohm</a:t>
            </a:r>
          </a:p>
        </p:txBody>
      </p:sp>
    </p:spTree>
    <p:extLst>
      <p:ext uri="{BB962C8B-B14F-4D97-AF65-F5344CB8AC3E}">
        <p14:creationId xmlns:p14="http://schemas.microsoft.com/office/powerpoint/2010/main" val="3686140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Ortiz Perez-Jaraiz</dc:creator>
  <cp:lastModifiedBy>Javier Ortiz Perez-Jaraiz</cp:lastModifiedBy>
  <cp:revision>8</cp:revision>
  <dcterms:created xsi:type="dcterms:W3CDTF">2021-02-01T11:07:30Z</dcterms:created>
  <dcterms:modified xsi:type="dcterms:W3CDTF">2021-02-01T12:07:21Z</dcterms:modified>
</cp:coreProperties>
</file>