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handoutMasterIdLst>
    <p:handoutMasterId r:id="rId32"/>
  </p:handoutMasterIdLst>
  <p:sldIdLst>
    <p:sldId id="256" r:id="rId2"/>
    <p:sldId id="574" r:id="rId3"/>
    <p:sldId id="575" r:id="rId4"/>
    <p:sldId id="576" r:id="rId5"/>
    <p:sldId id="577" r:id="rId6"/>
    <p:sldId id="578"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49"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54"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28</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12</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20</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24</a:t>
            </a:fld>
            <a:endParaRPr lang="en-US" altLang="zh-CN"/>
          </a:p>
        </p:txBody>
      </p:sp>
    </p:spTree>
    <p:extLst>
      <p:ext uri="{BB962C8B-B14F-4D97-AF65-F5344CB8AC3E}">
        <p14:creationId xmlns:p14="http://schemas.microsoft.com/office/powerpoint/2010/main" val="2054750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—2.4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933302" y="3257911"/>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测试评估与总结</a:t>
            </a:r>
            <a:endParaRPr lang="zh-CN" altLang="en-US" dirty="0"/>
          </a:p>
        </p:txBody>
      </p:sp>
      <p:sp>
        <p:nvSpPr>
          <p:cNvPr id="3" name="内容占位符 2"/>
          <p:cNvSpPr>
            <a:spLocks noGrp="1"/>
          </p:cNvSpPr>
          <p:nvPr>
            <p:ph idx="1"/>
          </p:nvPr>
        </p:nvSpPr>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sz="2600" dirty="0"/>
              <a:t>把程序看作一个不能打开的黑盒子，在完全不考虑程序内部结构和内部特性的情况下检测每个功能是否正常使用</a:t>
            </a:r>
            <a:endParaRPr lang="en-US" altLang="zh-CN" sz="2600" dirty="0"/>
          </a:p>
          <a:p>
            <a:endParaRPr lang="zh-CN" altLang="en-US" dirty="0"/>
          </a:p>
        </p:txBody>
      </p:sp>
      <p:pic>
        <p:nvPicPr>
          <p:cNvPr id="5" name="Picture 7" descr="3t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512" y="3140968"/>
            <a:ext cx="7272808" cy="28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5443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黑盒测试概述</a:t>
            </a:r>
          </a:p>
        </p:txBody>
      </p:sp>
      <p:sp>
        <p:nvSpPr>
          <p:cNvPr id="9220" name="Rectangle 3"/>
          <p:cNvSpPr>
            <a:spLocks noGrp="1" noChangeArrowheads="1"/>
          </p:cNvSpPr>
          <p:nvPr>
            <p:ph idx="1"/>
          </p:nvPr>
        </p:nvSpPr>
        <p:spPr/>
        <p:txBody>
          <a:bodyPr/>
          <a:lstStyle/>
          <a:p>
            <a:r>
              <a:rPr lang="zh-CN" altLang="en-US" dirty="0" smtClean="0"/>
              <a:t>对于黑盒测试的评价</a:t>
            </a:r>
            <a:endParaRPr lang="en-US" altLang="zh-CN" dirty="0" smtClean="0"/>
          </a:p>
          <a:p>
            <a:pPr lvl="1"/>
            <a:r>
              <a:rPr lang="zh-CN" dirty="0" smtClean="0"/>
              <a:t>黑盒测试方法对测试人员的技术要求相对较低</a:t>
            </a:r>
            <a:endParaRPr lang="en-US" altLang="zh-CN" dirty="0" smtClean="0"/>
          </a:p>
          <a:p>
            <a:pPr lvl="1"/>
            <a:r>
              <a:rPr lang="zh-CN" dirty="0" smtClean="0"/>
              <a:t>黑盒测试不需要了解程序实现的细节，测试团队与开发团队可以并行完成各自的任务</a:t>
            </a:r>
            <a:endParaRPr lang="en-US" altLang="zh-CN" dirty="0" smtClean="0"/>
          </a:p>
          <a:p>
            <a:pPr lvl="1"/>
            <a:r>
              <a:rPr lang="zh-CN" altLang="en-US" dirty="0" smtClean="0"/>
              <a:t>局限性：测试结果的覆盖度不容易度量，测试的潜在风险较高</a:t>
            </a:r>
          </a:p>
        </p:txBody>
      </p:sp>
    </p:spTree>
    <p:extLst>
      <p:ext uri="{BB962C8B-B14F-4D97-AF65-F5344CB8AC3E}">
        <p14:creationId xmlns:p14="http://schemas.microsoft.com/office/powerpoint/2010/main" val="684481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a:t>黑盒测试概述</a:t>
            </a:r>
            <a:endParaRPr lang="zh-CN" altLang="en-US" dirty="0" smtClean="0"/>
          </a:p>
        </p:txBody>
      </p:sp>
      <p:sp>
        <p:nvSpPr>
          <p:cNvPr id="8196" name="Rectangle 3"/>
          <p:cNvSpPr>
            <a:spLocks noGrp="1" noChangeArrowheads="1"/>
          </p:cNvSpPr>
          <p:nvPr>
            <p:ph idx="1"/>
          </p:nvPr>
        </p:nvSpPr>
        <p:spPr/>
        <p:txBody>
          <a:bodyPr/>
          <a:lstStyle/>
          <a:p>
            <a:r>
              <a:rPr lang="zh-CN" altLang="en-US" dirty="0" smtClean="0"/>
              <a:t>适用阶段</a:t>
            </a:r>
            <a:endParaRPr lang="en-US" altLang="zh-CN" dirty="0" smtClean="0"/>
          </a:p>
          <a:p>
            <a:r>
              <a:rPr lang="zh-CN" altLang="en-US" dirty="0" smtClean="0"/>
              <a:t>当被测对象为函数时</a:t>
            </a:r>
            <a:endParaRPr lang="en-US" altLang="zh-CN" dirty="0" smtClean="0"/>
          </a:p>
          <a:p>
            <a:pPr lvl="1"/>
            <a:r>
              <a:rPr lang="zh-CN" altLang="en-US" dirty="0" smtClean="0"/>
              <a:t>完成对函数功能的测试</a:t>
            </a:r>
            <a:endParaRPr lang="en-US" altLang="zh-CN" dirty="0" smtClean="0"/>
          </a:p>
          <a:p>
            <a:pPr lvl="1"/>
            <a:r>
              <a:rPr lang="zh-CN" altLang="en-US" dirty="0" smtClean="0"/>
              <a:t>无需看函数代码，只需了解函数接口和返回值</a:t>
            </a:r>
            <a:endParaRPr lang="en-US" altLang="zh-CN" dirty="0" smtClean="0"/>
          </a:p>
          <a:p>
            <a:pPr lvl="1"/>
            <a:r>
              <a:rPr lang="zh-CN" altLang="en-US" dirty="0" smtClean="0"/>
              <a:t>对应功能测试阶段</a:t>
            </a:r>
            <a:endParaRPr lang="en-US" altLang="zh-CN" dirty="0" smtClean="0"/>
          </a:p>
        </p:txBody>
      </p:sp>
    </p:spTree>
    <p:extLst>
      <p:ext uri="{BB962C8B-B14F-4D97-AF65-F5344CB8AC3E}">
        <p14:creationId xmlns:p14="http://schemas.microsoft.com/office/powerpoint/2010/main" val="277848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测试用例对缺陷的定位能力：</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强</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390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0">
                                            <p:txEl>
                                              <p:pRg st="2" end="2"/>
                                            </p:txEl>
                                          </p:spTgt>
                                        </p:tgtEl>
                                        <p:attrNameLst>
                                          <p:attrName>style.visibility</p:attrName>
                                        </p:attrNameLst>
                                      </p:cBhvr>
                                      <p:to>
                                        <p:strVal val="visible"/>
                                      </p:to>
                                    </p:set>
                                    <p:anim calcmode="lin" valueType="num">
                                      <p:cBhvr additive="base">
                                        <p:cTn id="18"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测试基本概念</a:t>
            </a:r>
            <a:endParaRPr lang="zh-CN" altLang="en-US" dirty="0"/>
          </a:p>
        </p:txBody>
      </p:sp>
      <p:sp>
        <p:nvSpPr>
          <p:cNvPr id="3" name="内容占位符 2"/>
          <p:cNvSpPr>
            <a:spLocks noGrp="1"/>
          </p:cNvSpPr>
          <p:nvPr>
            <p:ph idx="1"/>
          </p:nvPr>
        </p:nvSpPr>
        <p:spPr>
          <a:xfrm>
            <a:off x="665903" y="1276307"/>
            <a:ext cx="10902706" cy="4267200"/>
          </a:xfrm>
        </p:spPr>
        <p:txBody>
          <a:bodyPr/>
          <a:lstStyle/>
          <a:p>
            <a:r>
              <a:rPr lang="zh-CN" altLang="en-US" dirty="0">
                <a:solidFill>
                  <a:srgbClr val="FF0000"/>
                </a:solidFill>
              </a:rPr>
              <a:t>白盒测试</a:t>
            </a:r>
            <a:endParaRPr lang="en-US" altLang="zh-CN" dirty="0">
              <a:solidFill>
                <a:srgbClr val="FF0000"/>
              </a:solidFill>
            </a:endParaRPr>
          </a:p>
          <a:p>
            <a:pPr marL="593725" lvl="3" indent="-166688"/>
            <a:r>
              <a:rPr lang="zh-CN" altLang="en-US" sz="2600" dirty="0"/>
              <a:t>又称结构测试、透明盒测试、逻辑驱动</a:t>
            </a:r>
            <a:r>
              <a:rPr lang="zh-CN" altLang="en-US" sz="2600" dirty="0" smtClean="0"/>
              <a:t>测试</a:t>
            </a:r>
            <a:r>
              <a:rPr lang="zh-CN" altLang="en-US" sz="2600" dirty="0"/>
              <a:t>或基于代码的测试</a:t>
            </a:r>
            <a:endParaRPr lang="en-US" altLang="zh-CN" sz="2600" dirty="0"/>
          </a:p>
          <a:p>
            <a:endParaRPr lang="zh-CN" altLang="en-US" dirty="0"/>
          </a:p>
        </p:txBody>
      </p:sp>
    </p:spTree>
    <p:extLst>
      <p:ext uri="{BB962C8B-B14F-4D97-AF65-F5344CB8AC3E}">
        <p14:creationId xmlns:p14="http://schemas.microsoft.com/office/powerpoint/2010/main" val="1573976201"/>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320552"/>
            <a:ext cx="11089232" cy="4628728"/>
          </a:xfrm>
        </p:spPr>
        <p:txBody>
          <a:bodyPr>
            <a:normAutofit fontScale="85000" lnSpcReduction="20000"/>
          </a:bodyPr>
          <a:lstStyle/>
          <a:p>
            <a:r>
              <a:rPr lang="zh-CN" altLang="en-US" dirty="0">
                <a:solidFill>
                  <a:srgbClr val="FF0000"/>
                </a:solidFill>
              </a:rPr>
              <a:t>静态测试</a:t>
            </a:r>
            <a:endParaRPr lang="en-US" altLang="zh-CN" dirty="0">
              <a:solidFill>
                <a:srgbClr val="FF0000"/>
              </a:solidFill>
            </a:endParaRPr>
          </a:p>
          <a:p>
            <a:pPr lvl="1"/>
            <a:r>
              <a:rPr lang="zh-CN" altLang="en-US" dirty="0"/>
              <a:t>不</a:t>
            </a:r>
            <a:r>
              <a:rPr lang="zh-CN" altLang="en-US" sz="3100" dirty="0"/>
              <a:t>运行程序，只是对程序进行检查和审核</a:t>
            </a:r>
            <a:endParaRPr lang="en-US" altLang="zh-CN" sz="3100" dirty="0"/>
          </a:p>
          <a:p>
            <a:r>
              <a:rPr lang="zh-CN" altLang="en-US" dirty="0">
                <a:solidFill>
                  <a:srgbClr val="FF0000"/>
                </a:solidFill>
              </a:rPr>
              <a:t>动态测试</a:t>
            </a:r>
            <a:endParaRPr lang="en-US" altLang="zh-CN" dirty="0">
              <a:solidFill>
                <a:srgbClr val="FF0000"/>
              </a:solidFill>
            </a:endParaRPr>
          </a:p>
          <a:p>
            <a:pPr lvl="1"/>
            <a:r>
              <a:rPr lang="zh-CN" altLang="en-US" sz="3100" dirty="0"/>
              <a:t>使用和运行程序进行</a:t>
            </a:r>
            <a:r>
              <a:rPr lang="zh-CN" altLang="en-US" sz="3100" dirty="0" smtClean="0"/>
              <a:t>检查</a:t>
            </a:r>
            <a:endParaRPr lang="en-US" altLang="zh-CN" sz="3100"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sz="3100" dirty="0"/>
              <a:t>审查软件，描绘状态，尝试各种合法可能性，确认状态及其转换正常</a:t>
            </a:r>
            <a:endParaRPr lang="en-US" altLang="zh-CN" sz="3100" dirty="0"/>
          </a:p>
          <a:p>
            <a:r>
              <a:rPr lang="zh-CN" altLang="en-US" dirty="0" smtClean="0">
                <a:solidFill>
                  <a:srgbClr val="FF0000"/>
                </a:solidFill>
              </a:rPr>
              <a:t>失效性测试</a:t>
            </a:r>
            <a:endParaRPr lang="en-US" altLang="zh-CN" dirty="0" smtClean="0">
              <a:solidFill>
                <a:srgbClr val="FF0000"/>
              </a:solidFill>
            </a:endParaRPr>
          </a:p>
          <a:p>
            <a:pPr lvl="1"/>
            <a:r>
              <a:rPr lang="zh-CN" altLang="en-US" sz="3100" dirty="0" smtClean="0"/>
              <a:t>为了破坏软件而设计和执行的测试用例</a:t>
            </a:r>
            <a:endParaRPr lang="en-US" altLang="zh-CN" sz="3100" dirty="0"/>
          </a:p>
          <a:p>
            <a:endParaRPr lang="zh-CN" altLang="en-US" dirty="0"/>
          </a:p>
        </p:txBody>
      </p:sp>
    </p:spTree>
    <p:extLst>
      <p:ext uri="{BB962C8B-B14F-4D97-AF65-F5344CB8AC3E}">
        <p14:creationId xmlns:p14="http://schemas.microsoft.com/office/powerpoint/2010/main" val="37652538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extLst>
      <p:ext uri="{BB962C8B-B14F-4D97-AF65-F5344CB8AC3E}">
        <p14:creationId xmlns:p14="http://schemas.microsoft.com/office/powerpoint/2010/main" val="12532024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18321</TotalTime>
  <Words>894</Words>
  <Application>Microsoft Office PowerPoint</Application>
  <PresentationFormat>宽屏</PresentationFormat>
  <Paragraphs>198</Paragraphs>
  <Slides>29</Slides>
  <Notes>10</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软件测试计划基本结构</vt:lpstr>
      <vt:lpstr>设计测试用例</vt:lpstr>
      <vt:lpstr>测试用例格式</vt:lpstr>
      <vt:lpstr> 设计测试用例简单格式</vt:lpstr>
      <vt:lpstr>开发测试脚本</vt:lpstr>
      <vt:lpstr>搭建测试环境</vt:lpstr>
      <vt:lpstr>实施测试</vt:lpstr>
      <vt:lpstr>测试评估与总结</vt:lpstr>
      <vt:lpstr>软件测试流程</vt:lpstr>
      <vt:lpstr>测试基础概念</vt:lpstr>
      <vt:lpstr>黑盒测试概述</vt:lpstr>
      <vt:lpstr>黑盒测试概述</vt:lpstr>
      <vt:lpstr>黑盒测试概述</vt:lpstr>
      <vt:lpstr>测试基本概念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320</cp:revision>
  <dcterms:created xsi:type="dcterms:W3CDTF">2008-07-27T05:17:11Z</dcterms:created>
  <dcterms:modified xsi:type="dcterms:W3CDTF">2018-12-14T09:28:42Z</dcterms:modified>
</cp:coreProperties>
</file>