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568" r:id="rId3"/>
    <p:sldId id="569" r:id="rId4"/>
    <p:sldId id="570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7" r:id="rId18"/>
    <p:sldId id="565" r:id="rId19"/>
    <p:sldId id="549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6" autoAdjust="0"/>
    <p:restoredTop sz="95179" autoAdjust="0"/>
  </p:normalViewPr>
  <p:slideViewPr>
    <p:cSldViewPr>
      <p:cViewPr varScale="1">
        <p:scale>
          <a:sx n="70" d="100"/>
          <a:sy n="70" d="100"/>
        </p:scale>
        <p:origin x="90" y="3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7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9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 缺少规划和设计环节，软件的结构随着不断的修改越来越糟，导致无法继续修改；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 忽略需求环节，给软件开发带来很大的风险；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　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 没有考虑测试和程序的可维护性，也没有任何文档，软件的维护十分困难。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45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dirty="0" smtClean="0"/>
              <a:t>首先看一下由来    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812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812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概要设计文档举例：</a:t>
            </a:r>
            <a:r>
              <a:rPr lang="en-US" altLang="zh-CN" dirty="0" smtClean="0"/>
              <a:t>https://wenku.baidu.com/view/c7fa248cd0d233d4b14e6976.html</a:t>
            </a:r>
          </a:p>
          <a:p>
            <a:r>
              <a:rPr lang="zh-CN" altLang="en-US" dirty="0" smtClean="0"/>
              <a:t>详细设计文档：</a:t>
            </a:r>
            <a:r>
              <a:rPr lang="en-US" altLang="zh-CN" dirty="0" smtClean="0"/>
              <a:t>https://wenku.baidu.com/view/8ff7c98aaa00b52acfc7ca83.html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2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3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软件开发模型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612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612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673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027870" y="170080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840" y="4869160"/>
            <a:ext cx="3223895" cy="954107"/>
          </a:xfrm>
          <a:prstGeom prst="rect">
            <a:avLst/>
          </a:prstGeom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8080" y="3068960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855640" y="1340768"/>
            <a:ext cx="5184841" cy="4535934"/>
            <a:chOff x="1292" y="935"/>
            <a:chExt cx="3464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概要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详细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422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上线运行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112224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（维护报告，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改进的系统）</a:t>
            </a:r>
          </a:p>
        </p:txBody>
      </p:sp>
    </p:spTree>
    <p:extLst>
      <p:ext uri="{BB962C8B-B14F-4D97-AF65-F5344CB8AC3E}">
        <p14:creationId xmlns:p14="http://schemas.microsoft.com/office/powerpoint/2010/main" val="4728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2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</a:t>
            </a:r>
            <a:r>
              <a:rPr lang="en-US" altLang="zh-CN" dirty="0" smtClean="0"/>
              <a:t>——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462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462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403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65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914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r>
              <a:rPr lang="en-US" altLang="zh-CN" b="1" i="0" smtClean="0"/>
              <a:t>—</a:t>
            </a:r>
            <a:r>
              <a:rPr lang="zh-CN" altLang="en-US" b="1" i="0" smtClean="0"/>
              <a:t>螺旋模型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3024336" cy="4267200"/>
          </a:xfrm>
        </p:spPr>
        <p:txBody>
          <a:bodyPr/>
          <a:lstStyle/>
          <a:p>
            <a:r>
              <a:rPr lang="zh-CN" altLang="en-US" dirty="0" smtClean="0"/>
              <a:t>结合快速原型法和迭代模型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692696"/>
            <a:ext cx="5616624" cy="57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400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</a:t>
            </a:r>
            <a:r>
              <a:rPr lang="zh-CN" altLang="en-US" dirty="0" smtClean="0">
                <a:solidFill>
                  <a:srgbClr val="FF0000"/>
                </a:solidFill>
              </a:rPr>
              <a:t>用户的需求</a:t>
            </a:r>
            <a:r>
              <a:rPr lang="zh-CN" altLang="en-US" dirty="0" smtClean="0"/>
              <a:t>进化为核心，采用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循序渐进</a:t>
            </a:r>
            <a:r>
              <a:rPr lang="zh-CN" altLang="en-US" dirty="0" smtClean="0"/>
              <a:t>的方法进行软件开发</a:t>
            </a:r>
            <a:endParaRPr lang="en-US" altLang="zh-CN" dirty="0" smtClean="0"/>
          </a:p>
          <a:p>
            <a:pPr lvl="1"/>
            <a:r>
              <a:rPr lang="zh-CN" altLang="en-US" dirty="0"/>
              <a:t> 在敏捷开发中，软件项目在构建初期被切分成多个子项目，各个子项目的成果都经过测试，具备可视、可集成和可运行使用的特征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3392" y="3429000"/>
            <a:ext cx="10657184" cy="425313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l"/>
            </a:pPr>
            <a:endParaRPr lang="zh-CN" altLang="en-US" dirty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957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-199479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软件开发模型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敏捷模型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>
          <a:xfrm>
            <a:off x="0" y="908720"/>
            <a:ext cx="10566152" cy="50405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一直在实践中探寻更好的软件开发方法，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身体力行的同时也帮助他人。由此我们建立了如下价值观：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个体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互动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流程和工具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详尽的文档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合同谈判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响应变化 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胜过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遵循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</a:t>
            </a: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也就是说，虽然后半部分的条目也具有其价值</a:t>
            </a:r>
            <a:b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但我们更看重前半部分的条目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3212976"/>
            <a:ext cx="3457143" cy="26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352" y="548680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敏捷宣言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952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2250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什么是软件</a:t>
            </a:r>
            <a:endParaRPr lang="en-US" altLang="zh-CN" dirty="0" smtClean="0"/>
          </a:p>
          <a:p>
            <a:r>
              <a:rPr lang="zh-CN" altLang="en-US" dirty="0" smtClean="0"/>
              <a:t>什么是软件测试</a:t>
            </a:r>
            <a:endParaRPr lang="en-US" altLang="zh-CN" dirty="0" smtClean="0"/>
          </a:p>
          <a:p>
            <a:r>
              <a:rPr lang="zh-CN" altLang="en-US" dirty="0" smtClean="0"/>
              <a:t>为什么进行软件测试</a:t>
            </a:r>
            <a:endParaRPr lang="en-US" altLang="zh-CN" dirty="0" smtClean="0"/>
          </a:p>
          <a:p>
            <a:r>
              <a:rPr lang="zh-CN" altLang="en-US" dirty="0" smtClean="0"/>
              <a:t>软件测试发展历程及现状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439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怎样进行软件测试</a:t>
            </a:r>
            <a:endParaRPr lang="en-US" altLang="zh-CN" dirty="0"/>
          </a:p>
          <a:p>
            <a:pPr lvl="1"/>
            <a:r>
              <a:rPr lang="zh-CN" altLang="en-US" dirty="0" smtClean="0"/>
              <a:t>基础概念：黑盒测试、白盒测试、静态测试、动态测试、手工测试、自动化测试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2"/>
            <a:r>
              <a:rPr lang="zh-CN" altLang="en-US" dirty="0"/>
              <a:t>是一组测试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执行条件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预期结果</a:t>
            </a:r>
            <a:r>
              <a:rPr lang="zh-CN" altLang="en-US" dirty="0"/>
              <a:t>，目的是要满足一个特定的目标，比如执行一条特定的程序路径或检验是否符合一个特定的需求 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1368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软件缺陷</a:t>
            </a:r>
            <a:endParaRPr lang="en-US" altLang="zh-CN" dirty="0"/>
          </a:p>
          <a:p>
            <a:pPr lvl="1"/>
            <a:r>
              <a:rPr lang="zh-CN" altLang="zh-CN" dirty="0"/>
              <a:t>软件测试员认为软件难以理解、不易使用、运行速度缓慢，或者最终用户认为不好</a:t>
            </a:r>
            <a:endParaRPr lang="en-US" altLang="zh-CN" dirty="0"/>
          </a:p>
          <a:p>
            <a:pPr lvl="1"/>
            <a:r>
              <a:rPr lang="zh-CN" altLang="zh-CN" dirty="0"/>
              <a:t>软件未达到需求规格说明书中指明的功能</a:t>
            </a:r>
          </a:p>
          <a:p>
            <a:pPr lvl="1"/>
            <a:r>
              <a:rPr lang="zh-CN" altLang="zh-CN" dirty="0"/>
              <a:t>软件出现了需求规格说明书中指明不</a:t>
            </a:r>
            <a:r>
              <a:rPr lang="zh-CN" altLang="en-US" dirty="0"/>
              <a:t>应</a:t>
            </a:r>
            <a:r>
              <a:rPr lang="zh-CN" altLang="zh-CN" dirty="0"/>
              <a:t>出现的错误</a:t>
            </a:r>
          </a:p>
          <a:p>
            <a:pPr lvl="1"/>
            <a:r>
              <a:rPr lang="zh-CN" altLang="zh-CN" dirty="0"/>
              <a:t>软件功能超出需求规格说明书中指明的范围</a:t>
            </a:r>
          </a:p>
          <a:p>
            <a:pPr lvl="1"/>
            <a:r>
              <a:rPr lang="zh-CN" altLang="zh-CN" dirty="0"/>
              <a:t>软件未达到需求规格说明书中虽未指出但应达到的目标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346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4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0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开发、测试、产品、</a:t>
            </a:r>
            <a:r>
              <a:rPr lang="en-US" altLang="zh-CN" dirty="0" smtClean="0"/>
              <a:t>PM……</a:t>
            </a:r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886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原型实现模型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并发开发模型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基于构件的开发模型</a:t>
            </a:r>
          </a:p>
        </p:txBody>
      </p:sp>
    </p:spTree>
    <p:extLst>
      <p:ext uri="{BB962C8B-B14F-4D97-AF65-F5344CB8AC3E}">
        <p14:creationId xmlns:p14="http://schemas.microsoft.com/office/powerpoint/2010/main" val="3375029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612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052736"/>
            <a:ext cx="634622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1384" y="400506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缺点：开发过程是非工程化的，随意性大，结果不可预知</a:t>
            </a:r>
          </a:p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测试：开发任务完成后，修复较困难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69700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20031</TotalTime>
  <Words>832</Words>
  <Application>Microsoft Office PowerPoint</Application>
  <PresentationFormat>宽屏</PresentationFormat>
  <Paragraphs>138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软件开发生命周期模型</vt:lpstr>
      <vt:lpstr>软件开发模型—敏捷模型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刘兴梅</cp:lastModifiedBy>
  <cp:revision>337</cp:revision>
  <dcterms:created xsi:type="dcterms:W3CDTF">2008-07-27T05:17:11Z</dcterms:created>
  <dcterms:modified xsi:type="dcterms:W3CDTF">2019-09-08T12:28:01Z</dcterms:modified>
</cp:coreProperties>
</file>