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0"/>
  </p:notesMasterIdLst>
  <p:handoutMasterIdLst>
    <p:handoutMasterId r:id="rId21"/>
  </p:handoutMasterIdLst>
  <p:sldIdLst>
    <p:sldId id="256" r:id="rId2"/>
    <p:sldId id="567" r:id="rId3"/>
    <p:sldId id="568" r:id="rId4"/>
    <p:sldId id="569"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6" r:id="rId18"/>
    <p:sldId id="549"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84137" autoAdjust="0"/>
  </p:normalViewPr>
  <p:slideViewPr>
    <p:cSldViewPr>
      <p:cViewPr varScale="1">
        <p:scale>
          <a:sx n="72" d="100"/>
          <a:sy n="72" d="100"/>
        </p:scale>
        <p:origin x="366" y="7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https://wenku.baidu.com/view/8ff7c98aaa00b52acfc7ca83.html</a:t>
            </a:r>
          </a:p>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solidFill>
                  <a:srgbClr val="FF0000"/>
                </a:solidFill>
              </a:rPr>
              <a:t>软件测试过程（流程）</a:t>
            </a:r>
            <a:endParaRPr lang="en-US" altLang="zh-CN" dirty="0" smtClean="0">
              <a:solidFill>
                <a:srgbClr val="FF0000"/>
              </a:solidFill>
            </a:endParaRPr>
          </a:p>
          <a:p>
            <a:pPr lvl="1"/>
            <a:r>
              <a:rPr lang="zh-CN" altLang="en-US" dirty="0" smtClean="0">
                <a:solidFill>
                  <a:srgbClr val="FF0000"/>
                </a:solidFill>
              </a:rPr>
              <a:t>单元、集成、系统、验收</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7753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8797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179056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概述</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软件测试模型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1268" name="Rectangle 3"/>
          <p:cNvSpPr>
            <a:spLocks noGrp="1" noChangeArrowheads="1"/>
          </p:cNvSpPr>
          <p:nvPr>
            <p:ph idx="1"/>
          </p:nvPr>
        </p:nvSpPr>
        <p:spPr/>
        <p:txBody>
          <a:bodyPr/>
          <a:lstStyle/>
          <a:p>
            <a:r>
              <a:rPr lang="en-US" altLang="zh-CN" dirty="0" smtClean="0"/>
              <a:t>W</a:t>
            </a:r>
            <a:r>
              <a:rPr lang="zh-CN" altLang="en-US" dirty="0" smtClean="0"/>
              <a:t>模型局限性</a:t>
            </a:r>
            <a:endParaRPr lang="en-US" altLang="zh-CN" dirty="0" smtClean="0"/>
          </a:p>
          <a:p>
            <a:pPr lvl="1"/>
            <a:r>
              <a:rPr lang="zh-CN" altLang="zh-CN" dirty="0" smtClean="0"/>
              <a:t>将软件开发看成需求分析、设计和编码等一系列串行的活动</a:t>
            </a:r>
          </a:p>
          <a:p>
            <a:pPr lvl="1"/>
            <a:r>
              <a:rPr lang="zh-CN" altLang="zh-CN" dirty="0" smtClean="0"/>
              <a:t>开发、测试之间保持着线性的前后关系，无法支持迭代的开发模型，无法支持变更调整</a:t>
            </a:r>
          </a:p>
          <a:p>
            <a:pPr lvl="1"/>
            <a:r>
              <a:rPr lang="zh-CN" altLang="zh-CN" dirty="0" smtClean="0"/>
              <a:t>未体现测试流程的完整性</a:t>
            </a:r>
            <a:endParaRPr lang="zh-CN" altLang="en-US" dirty="0" smtClean="0"/>
          </a:p>
        </p:txBody>
      </p:sp>
    </p:spTree>
    <p:extLst>
      <p:ext uri="{BB962C8B-B14F-4D97-AF65-F5344CB8AC3E}">
        <p14:creationId xmlns:p14="http://schemas.microsoft.com/office/powerpoint/2010/main" val="32047381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84336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软件测试过程模型</a:t>
            </a:r>
          </a:p>
        </p:txBody>
      </p:sp>
      <p:sp>
        <p:nvSpPr>
          <p:cNvPr id="13316" name="Rectangle 3"/>
          <p:cNvSpPr>
            <a:spLocks noGrp="1" noChangeArrowheads="1"/>
          </p:cNvSpPr>
          <p:nvPr>
            <p:ph idx="1"/>
          </p:nvPr>
        </p:nvSpPr>
        <p:spPr/>
        <p:txBody>
          <a:bodyPr/>
          <a:lstStyle/>
          <a:p>
            <a:r>
              <a:rPr lang="en-US" altLang="zh-CN" dirty="0" smtClean="0"/>
              <a:t>H</a:t>
            </a:r>
            <a:r>
              <a:rPr lang="zh-CN" altLang="en-US" dirty="0" smtClean="0"/>
              <a:t>模型</a:t>
            </a:r>
            <a:endParaRPr lang="en-US" altLang="zh-CN" dirty="0" smtClean="0"/>
          </a:p>
          <a:p>
            <a:pPr lvl="1"/>
            <a:r>
              <a:rPr lang="zh-CN" altLang="en-US" dirty="0" smtClean="0"/>
              <a:t>测试流程应独立于其他流程，且应保持</a:t>
            </a:r>
            <a:r>
              <a:rPr lang="zh-CN" altLang="en-US" dirty="0" smtClean="0">
                <a:solidFill>
                  <a:srgbClr val="FF0000"/>
                </a:solidFill>
              </a:rPr>
              <a:t>自身的完整性</a:t>
            </a:r>
            <a:r>
              <a:rPr lang="zh-CN" altLang="en-US" dirty="0" smtClean="0"/>
              <a:t>，即测试是一个</a:t>
            </a:r>
            <a:r>
              <a:rPr lang="zh-CN" altLang="en-US" dirty="0" smtClean="0">
                <a:solidFill>
                  <a:srgbClr val="FF0000"/>
                </a:solidFill>
              </a:rPr>
              <a:t>独立的流程</a:t>
            </a:r>
            <a:r>
              <a:rPr lang="zh-CN" altLang="en-US" dirty="0" smtClean="0"/>
              <a:t>，与其他流程并发进行，且其本身的</a:t>
            </a:r>
            <a:r>
              <a:rPr lang="zh-CN" altLang="en-US" dirty="0" smtClean="0">
                <a:solidFill>
                  <a:srgbClr val="FF0000"/>
                </a:solidFill>
              </a:rPr>
              <a:t>测试准备和执行活动是分离</a:t>
            </a:r>
            <a:r>
              <a:rPr lang="zh-CN" altLang="en-US" dirty="0" smtClean="0"/>
              <a:t>的，不同测试活动可按某个次序先后进行，也可能是重复的，只要测试准备工作完成，就可以开始测试执行</a:t>
            </a:r>
            <a:endParaRPr lang="zh-CN" altLang="en-US" dirty="0"/>
          </a:p>
        </p:txBody>
      </p:sp>
    </p:spTree>
    <p:extLst>
      <p:ext uri="{BB962C8B-B14F-4D97-AF65-F5344CB8AC3E}">
        <p14:creationId xmlns:p14="http://schemas.microsoft.com/office/powerpoint/2010/main" val="367623345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80785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5364" name="Rectangle 3"/>
          <p:cNvSpPr>
            <a:spLocks noGrp="1" noChangeArrowheads="1"/>
          </p:cNvSpPr>
          <p:nvPr>
            <p:ph idx="1"/>
          </p:nvPr>
        </p:nvSpPr>
        <p:spPr/>
        <p:txBody>
          <a:bodyPr/>
          <a:lstStyle/>
          <a:p>
            <a:r>
              <a:rPr lang="en-US" altLang="zh-CN" dirty="0" smtClean="0"/>
              <a:t>X</a:t>
            </a:r>
            <a:r>
              <a:rPr lang="zh-CN" altLang="en-US" dirty="0" smtClean="0"/>
              <a:t>模型</a:t>
            </a:r>
            <a:endParaRPr lang="en-US" altLang="zh-CN" dirty="0" smtClean="0"/>
          </a:p>
          <a:p>
            <a:pPr lvl="1"/>
            <a:r>
              <a:rPr lang="zh-CN" altLang="en-US" dirty="0" smtClean="0"/>
              <a:t>清晰地体现了单元测试→集成测试→系统测试的过程，该模型还能处理开发中包括交接、频繁重复的集成等工作，更加贴合实际的项目开发流程</a:t>
            </a:r>
            <a:endParaRPr lang="zh-CN" altLang="en-US" dirty="0"/>
          </a:p>
        </p:txBody>
      </p:sp>
    </p:spTree>
    <p:extLst>
      <p:ext uri="{BB962C8B-B14F-4D97-AF65-F5344CB8AC3E}">
        <p14:creationId xmlns:p14="http://schemas.microsoft.com/office/powerpoint/2010/main" val="39603841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6388" name="Rectangle 3"/>
          <p:cNvSpPr>
            <a:spLocks noGrp="1" noChangeArrowheads="1"/>
          </p:cNvSpPr>
          <p:nvPr>
            <p:ph idx="1"/>
          </p:nvPr>
        </p:nvSpPr>
        <p:spPr/>
        <p:txBody>
          <a:bodyPr/>
          <a:lstStyle/>
          <a:p>
            <a:r>
              <a:rPr lang="zh-CN" altLang="en-US" dirty="0" smtClean="0"/>
              <a:t>综合策略</a:t>
            </a:r>
            <a:endParaRPr lang="en-US" altLang="zh-CN" dirty="0" smtClean="0"/>
          </a:p>
          <a:p>
            <a:pPr lvl="1"/>
            <a:r>
              <a:rPr lang="zh-CN" altLang="en-US" dirty="0" smtClean="0"/>
              <a:t>宏观上以</a:t>
            </a:r>
            <a:r>
              <a:rPr lang="en-US" altLang="en-US" dirty="0" smtClean="0"/>
              <a:t>W</a:t>
            </a:r>
            <a:r>
              <a:rPr lang="zh-CN" altLang="en-US" dirty="0" smtClean="0"/>
              <a:t>模型为基本框架，将软件开发和测试作为两个并行的过程，测试伴随整个开发过程</a:t>
            </a:r>
            <a:endParaRPr lang="en-US" altLang="zh-CN" dirty="0" smtClean="0"/>
          </a:p>
          <a:p>
            <a:pPr lvl="1"/>
            <a:r>
              <a:rPr lang="zh-CN" altLang="en-US" dirty="0" smtClean="0"/>
              <a:t>微观上对每个测试阶段则以</a:t>
            </a:r>
            <a:r>
              <a:rPr lang="en-US" altLang="en-US" dirty="0" smtClean="0"/>
              <a:t>H</a:t>
            </a:r>
            <a:r>
              <a:rPr lang="zh-CN" altLang="en-US" dirty="0" smtClean="0"/>
              <a:t>模型为指导，进行独立测试，即只要满足测试执行条件就可以进行独立的测试，并反复迭代测试，直至达到预定目标</a:t>
            </a:r>
          </a:p>
        </p:txBody>
      </p:sp>
    </p:spTree>
    <p:extLst>
      <p:ext uri="{BB962C8B-B14F-4D97-AF65-F5344CB8AC3E}">
        <p14:creationId xmlns:p14="http://schemas.microsoft.com/office/powerpoint/2010/main" val="20196754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7412" name="Rectangle 3"/>
          <p:cNvSpPr>
            <a:spLocks noGrp="1" noChangeArrowheads="1"/>
          </p:cNvSpPr>
          <p:nvPr>
            <p:ph idx="1"/>
          </p:nvPr>
        </p:nvSpPr>
        <p:spPr>
          <a:xfrm>
            <a:off x="767408" y="1052736"/>
            <a:ext cx="10729192" cy="4267200"/>
          </a:xfrm>
        </p:spPr>
        <p:txBody>
          <a:bodyPr/>
          <a:lstStyle/>
          <a:p>
            <a:r>
              <a:rPr lang="zh-CN" altLang="en-US" dirty="0" smtClean="0"/>
              <a:t>综合策略</a:t>
            </a:r>
            <a:endParaRPr lang="en-US" altLang="zh-CN" dirty="0" smtClean="0"/>
          </a:p>
          <a:p>
            <a:pPr lvl="1"/>
            <a:r>
              <a:rPr lang="zh-CN" altLang="en-US" dirty="0" smtClean="0"/>
              <a:t>当项目小组的开发过程中存在诸多不确定因素时</a:t>
            </a:r>
            <a:r>
              <a:rPr lang="en-US" altLang="en-US" dirty="0" smtClean="0"/>
              <a:t>(</a:t>
            </a:r>
            <a:r>
              <a:rPr lang="zh-CN" altLang="en-US" dirty="0" smtClean="0"/>
              <a:t>如需求的变更、对缺陷的修复等</a:t>
            </a:r>
            <a:r>
              <a:rPr lang="en-US" altLang="en-US" dirty="0" smtClean="0"/>
              <a:t>)</a:t>
            </a:r>
            <a:r>
              <a:rPr lang="zh-CN" altLang="en-US" dirty="0" smtClean="0"/>
              <a:t>，则可利用</a:t>
            </a:r>
            <a:r>
              <a:rPr lang="en-US" altLang="en-US" dirty="0" smtClean="0"/>
              <a:t>X</a:t>
            </a:r>
            <a:r>
              <a:rPr lang="zh-CN" altLang="en-US" dirty="0" smtClean="0"/>
              <a:t>模型，针对每个相对独立的系统组成部分，进行相互分离的编码和测试，经多次交接后集成为最终的版本</a:t>
            </a:r>
            <a:endParaRPr lang="en-US" altLang="zh-CN" dirty="0" smtClean="0"/>
          </a:p>
          <a:p>
            <a:pPr lvl="1"/>
            <a:r>
              <a:rPr lang="zh-CN" altLang="en-US" dirty="0" smtClean="0"/>
              <a:t>对于软件企业而言，则应以软件测试成熟度模型</a:t>
            </a:r>
            <a:r>
              <a:rPr lang="en-US" altLang="en-US" dirty="0" smtClean="0"/>
              <a:t>(TMM)</a:t>
            </a:r>
            <a:r>
              <a:rPr lang="zh-CN" altLang="en-US" dirty="0" smtClean="0"/>
              <a:t>为指导，努力建立规范的软件测试过程</a:t>
            </a:r>
          </a:p>
        </p:txBody>
      </p:sp>
    </p:spTree>
    <p:extLst>
      <p:ext uri="{BB962C8B-B14F-4D97-AF65-F5344CB8AC3E}">
        <p14:creationId xmlns:p14="http://schemas.microsoft.com/office/powerpoint/2010/main" val="41353237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内容总结</a:t>
            </a:r>
            <a:endParaRPr lang="zh-CN" altLang="en-US" dirty="0"/>
          </a:p>
        </p:txBody>
      </p:sp>
      <p:sp>
        <p:nvSpPr>
          <p:cNvPr id="3" name="内容占位符 2"/>
          <p:cNvSpPr>
            <a:spLocks noGrp="1"/>
          </p:cNvSpPr>
          <p:nvPr>
            <p:ph idx="1"/>
          </p:nvPr>
        </p:nvSpPr>
        <p:spPr/>
        <p:txBody>
          <a:bodyPr>
            <a:normAutofit/>
          </a:bodyPr>
          <a:lstStyle/>
          <a:p>
            <a:r>
              <a:rPr lang="zh-CN" altLang="en-US" dirty="0" smtClean="0"/>
              <a:t>软件</a:t>
            </a:r>
            <a:r>
              <a:rPr lang="zh-CN" altLang="en-US" dirty="0"/>
              <a:t>测试</a:t>
            </a:r>
            <a:r>
              <a:rPr lang="zh-CN" altLang="en-US" dirty="0" smtClean="0"/>
              <a:t>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spTree>
    <p:extLst>
      <p:ext uri="{BB962C8B-B14F-4D97-AF65-F5344CB8AC3E}">
        <p14:creationId xmlns:p14="http://schemas.microsoft.com/office/powerpoint/2010/main" val="12697796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软件测试过程模型概述</a:t>
            </a:r>
            <a:endParaRPr lang="zh-CN" altLang="en-US" dirty="0"/>
          </a:p>
        </p:txBody>
      </p:sp>
      <p:sp>
        <p:nvSpPr>
          <p:cNvPr id="3" name="内容占位符 2"/>
          <p:cNvSpPr>
            <a:spLocks noGrp="1"/>
          </p:cNvSpPr>
          <p:nvPr>
            <p:ph idx="1"/>
          </p:nvPr>
        </p:nvSpPr>
        <p:spPr/>
        <p:txBody>
          <a:bodyPr/>
          <a:lstStyle/>
          <a:p>
            <a:r>
              <a:rPr lang="zh-CN" altLang="en-US" dirty="0" smtClean="0"/>
              <a:t>什么是软件测试过程模型</a:t>
            </a:r>
            <a:endParaRPr lang="en-US" altLang="zh-CN" dirty="0" smtClean="0"/>
          </a:p>
          <a:p>
            <a:r>
              <a:rPr lang="zh-CN" altLang="en-US" dirty="0" smtClean="0"/>
              <a:t>常见软件测试过程模型</a:t>
            </a:r>
            <a:endParaRPr lang="en-US" altLang="zh-CN" dirty="0" smtClean="0"/>
          </a:p>
        </p:txBody>
      </p:sp>
    </p:spTree>
    <p:extLst>
      <p:ext uri="{BB962C8B-B14F-4D97-AF65-F5344CB8AC3E}">
        <p14:creationId xmlns:p14="http://schemas.microsoft.com/office/powerpoint/2010/main" val="2986928373"/>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软件测试过程模型概述</a:t>
            </a:r>
            <a:endParaRPr lang="zh-CN" altLang="en-US" dirty="0"/>
          </a:p>
        </p:txBody>
      </p:sp>
      <p:sp>
        <p:nvSpPr>
          <p:cNvPr id="3" name="内容占位符 2"/>
          <p:cNvSpPr>
            <a:spLocks noGrp="1"/>
          </p:cNvSpPr>
          <p:nvPr>
            <p:ph idx="1"/>
          </p:nvPr>
        </p:nvSpPr>
        <p:spPr/>
        <p:txBody>
          <a:bodyPr/>
          <a:lstStyle/>
          <a:p>
            <a:r>
              <a:rPr lang="zh-CN" altLang="en-US" dirty="0"/>
              <a:t>什么</a:t>
            </a:r>
            <a:r>
              <a:rPr lang="zh-CN" altLang="en-US" dirty="0" smtClean="0"/>
              <a:t>是软件测试过程模型</a:t>
            </a:r>
            <a:endParaRPr lang="en-US" altLang="zh-CN" dirty="0" smtClean="0"/>
          </a:p>
          <a:p>
            <a:pPr lvl="1"/>
            <a:r>
              <a:rPr lang="zh-CN" altLang="en-US" dirty="0" smtClean="0"/>
              <a:t>软件测试过程的全部过程、活动和任务框架</a:t>
            </a:r>
            <a:endParaRPr lang="en-US" altLang="zh-CN" dirty="0" smtClean="0"/>
          </a:p>
          <a:p>
            <a:pPr marL="471487" lvl="1" indent="0">
              <a:buNone/>
            </a:pPr>
            <a:endParaRPr lang="zh-CN" altLang="en-US" dirty="0"/>
          </a:p>
        </p:txBody>
      </p:sp>
    </p:spTree>
    <p:extLst>
      <p:ext uri="{BB962C8B-B14F-4D97-AF65-F5344CB8AC3E}">
        <p14:creationId xmlns:p14="http://schemas.microsoft.com/office/powerpoint/2010/main" val="257606383"/>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常见的软件测试模型</a:t>
            </a:r>
            <a:endParaRPr lang="zh-CN" altLang="en-US" dirty="0"/>
          </a:p>
        </p:txBody>
      </p:sp>
      <p:sp>
        <p:nvSpPr>
          <p:cNvPr id="3" name="内容占位符 2"/>
          <p:cNvSpPr>
            <a:spLocks noGrp="1"/>
          </p:cNvSpPr>
          <p:nvPr>
            <p:ph idx="1"/>
          </p:nvPr>
        </p:nvSpPr>
        <p:spPr/>
        <p:txBody>
          <a:bodyPr/>
          <a:lstStyle/>
          <a:p>
            <a:r>
              <a:rPr lang="en-US" altLang="zh-CN" dirty="0"/>
              <a:t>V</a:t>
            </a:r>
            <a:r>
              <a:rPr lang="zh-CN" altLang="en-US" dirty="0"/>
              <a:t>模型</a:t>
            </a:r>
            <a:endParaRPr lang="en-US" altLang="zh-CN" dirty="0"/>
          </a:p>
          <a:p>
            <a:r>
              <a:rPr lang="en-US" altLang="zh-CN" dirty="0"/>
              <a:t>W</a:t>
            </a:r>
            <a:r>
              <a:rPr lang="zh-CN" altLang="en-US" dirty="0"/>
              <a:t>模型</a:t>
            </a:r>
            <a:endParaRPr lang="en-US" altLang="zh-CN" dirty="0"/>
          </a:p>
          <a:p>
            <a:r>
              <a:rPr lang="en-US" altLang="zh-CN" dirty="0"/>
              <a:t>H</a:t>
            </a:r>
            <a:r>
              <a:rPr lang="zh-CN" altLang="en-US" dirty="0"/>
              <a:t>模型</a:t>
            </a:r>
            <a:endParaRPr lang="en-US" altLang="zh-CN" dirty="0"/>
          </a:p>
          <a:p>
            <a:r>
              <a:rPr lang="en-US" altLang="zh-CN" dirty="0"/>
              <a:t>X</a:t>
            </a:r>
            <a:r>
              <a:rPr lang="zh-CN" altLang="en-US" dirty="0"/>
              <a:t>模型</a:t>
            </a:r>
            <a:endParaRPr lang="en-US" altLang="zh-CN" dirty="0"/>
          </a:p>
          <a:p>
            <a:endParaRPr lang="zh-CN" altLang="en-US" dirty="0"/>
          </a:p>
        </p:txBody>
      </p:sp>
    </p:spTree>
    <p:extLst>
      <p:ext uri="{BB962C8B-B14F-4D97-AF65-F5344CB8AC3E}">
        <p14:creationId xmlns:p14="http://schemas.microsoft.com/office/powerpoint/2010/main" val="1973412347"/>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6148" name="Rectangle 3"/>
          <p:cNvSpPr>
            <a:spLocks noGrp="1" noChangeArrowheads="1"/>
          </p:cNvSpPr>
          <p:nvPr>
            <p:ph idx="1"/>
          </p:nvPr>
        </p:nvSpPr>
        <p:spPr/>
        <p:txBody>
          <a:bodyPr/>
          <a:lstStyle/>
          <a:p>
            <a:r>
              <a:rPr lang="en-US" altLang="zh-CN" smtClean="0"/>
              <a:t>V</a:t>
            </a:r>
            <a:r>
              <a:rPr lang="zh-CN" altLang="en-US" smtClean="0"/>
              <a:t>模型</a:t>
            </a:r>
            <a:endParaRPr lang="en-US" altLang="zh-CN"/>
          </a:p>
        </p:txBody>
      </p:sp>
      <p:pic>
        <p:nvPicPr>
          <p:cNvPr id="6150"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9616" y="1556792"/>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7310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7172" name="Rectangle 3"/>
          <p:cNvSpPr>
            <a:spLocks noGrp="1" noChangeArrowheads="1"/>
          </p:cNvSpPr>
          <p:nvPr>
            <p:ph idx="1"/>
          </p:nvPr>
        </p:nvSpPr>
        <p:spPr/>
        <p:txBody>
          <a:bodyPr/>
          <a:lstStyle/>
          <a:p>
            <a:r>
              <a:rPr lang="en-US" altLang="zh-CN" dirty="0" smtClean="0"/>
              <a:t>V</a:t>
            </a:r>
            <a:r>
              <a:rPr lang="zh-CN" altLang="en-US" dirty="0" smtClean="0"/>
              <a:t>模型特点</a:t>
            </a:r>
            <a:endParaRPr lang="en-US" altLang="zh-CN" dirty="0" smtClean="0"/>
          </a:p>
          <a:p>
            <a:pPr lvl="1"/>
            <a:r>
              <a:rPr lang="zh-CN" altLang="en-US" dirty="0" smtClean="0">
                <a:solidFill>
                  <a:srgbClr val="FF0000"/>
                </a:solidFill>
              </a:rPr>
              <a:t>动态测试行为</a:t>
            </a:r>
            <a:r>
              <a:rPr lang="zh-CN" altLang="en-US" dirty="0" smtClean="0"/>
              <a:t>应与</a:t>
            </a:r>
            <a:r>
              <a:rPr lang="zh-CN" altLang="en-US" dirty="0" smtClean="0">
                <a:solidFill>
                  <a:srgbClr val="FF0000"/>
                </a:solidFill>
              </a:rPr>
              <a:t>开发行为对应</a:t>
            </a:r>
            <a:r>
              <a:rPr lang="zh-CN" altLang="en-US" dirty="0" smtClean="0"/>
              <a:t>，每个测试阶段的基础是对应开发阶段的提交物，并通过低层测试确保源代码正确，通过高层测试保证整个系统满足用户需求</a:t>
            </a:r>
            <a:endParaRPr lang="en-US" altLang="zh-CN" dirty="0"/>
          </a:p>
        </p:txBody>
      </p:sp>
    </p:spTree>
    <p:extLst>
      <p:ext uri="{BB962C8B-B14F-4D97-AF65-F5344CB8AC3E}">
        <p14:creationId xmlns:p14="http://schemas.microsoft.com/office/powerpoint/2010/main" val="2539125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8196" name="Rectangle 3"/>
          <p:cNvSpPr>
            <a:spLocks noGrp="1" noChangeArrowheads="1"/>
          </p:cNvSpPr>
          <p:nvPr>
            <p:ph idx="1"/>
          </p:nvPr>
        </p:nvSpPr>
        <p:spPr/>
        <p:txBody>
          <a:bodyPr/>
          <a:lstStyle/>
          <a:p>
            <a:r>
              <a:rPr lang="en-US" altLang="zh-CN" dirty="0" smtClean="0"/>
              <a:t>V</a:t>
            </a:r>
            <a:r>
              <a:rPr lang="zh-CN" altLang="en-US" dirty="0" smtClean="0"/>
              <a:t>模型局限性</a:t>
            </a:r>
            <a:endParaRPr lang="zh-CN" altLang="zh-CN" dirty="0" smtClean="0"/>
          </a:p>
          <a:p>
            <a:pPr lvl="1"/>
            <a:r>
              <a:rPr lang="zh-CN" altLang="zh-CN" dirty="0" smtClean="0"/>
              <a:t>测试滞后</a:t>
            </a:r>
          </a:p>
          <a:p>
            <a:pPr lvl="1"/>
            <a:r>
              <a:rPr lang="zh-CN" altLang="zh-CN" dirty="0" smtClean="0"/>
              <a:t>缺少静态测试</a:t>
            </a:r>
            <a:endParaRPr lang="en-US" altLang="zh-CN" dirty="0" smtClean="0"/>
          </a:p>
        </p:txBody>
      </p:sp>
    </p:spTree>
    <p:extLst>
      <p:ext uri="{BB962C8B-B14F-4D97-AF65-F5344CB8AC3E}">
        <p14:creationId xmlns:p14="http://schemas.microsoft.com/office/powerpoint/2010/main" val="1328374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 calcmode="lin" valueType="num">
                                      <p:cBhvr additive="base">
                                        <p:cTn id="7"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anim calcmode="lin" valueType="num">
                                      <p:cBhvr additive="base">
                                        <p:cTn id="13"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511256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a:t>
            </a:r>
            <a:r>
              <a:rPr lang="en-US" altLang="zh-CN" kern="0" dirty="0" smtClean="0"/>
              <a:t>Design</a:t>
            </a:r>
          </a:p>
          <a:p>
            <a:pPr marL="0" indent="0">
              <a:buNone/>
            </a:pPr>
            <a:r>
              <a:rPr lang="en-US" altLang="zh-CN" kern="0" dirty="0" smtClean="0"/>
              <a:t>I&amp;E</a:t>
            </a:r>
            <a:r>
              <a:rPr lang="zh-CN" altLang="en-US" kern="0" dirty="0" smtClean="0"/>
              <a:t>：</a:t>
            </a:r>
            <a:r>
              <a:rPr lang="en-US" altLang="zh-CN" kern="0" dirty="0" err="1" smtClean="0"/>
              <a:t>Implementation&amp;Execute</a:t>
            </a:r>
            <a:endParaRPr lang="zh-CN" altLang="en-US" kern="0" dirty="0"/>
          </a:p>
          <a:p>
            <a:pPr marL="0" indent="0">
              <a:buFont typeface="Wingdings" pitchFamily="2" charset="2"/>
              <a:buNone/>
            </a:pPr>
            <a:endParaRPr lang="zh-CN" altLang="en-US" kern="0" dirty="0"/>
          </a:p>
        </p:txBody>
      </p:sp>
    </p:spTree>
    <p:extLst>
      <p:ext uri="{BB962C8B-B14F-4D97-AF65-F5344CB8AC3E}">
        <p14:creationId xmlns:p14="http://schemas.microsoft.com/office/powerpoint/2010/main" val="27195176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0244" name="Rectangle 3"/>
          <p:cNvSpPr>
            <a:spLocks noGrp="1" noChangeArrowheads="1"/>
          </p:cNvSpPr>
          <p:nvPr>
            <p:ph idx="1"/>
          </p:nvPr>
        </p:nvSpPr>
        <p:spPr>
          <a:xfrm>
            <a:off x="335360" y="1268760"/>
            <a:ext cx="11424592" cy="4267200"/>
          </a:xfrm>
        </p:spPr>
        <p:txBody>
          <a:bodyPr/>
          <a:lstStyle/>
          <a:p>
            <a:r>
              <a:rPr lang="en-US" altLang="zh-CN" dirty="0" smtClean="0"/>
              <a:t>W</a:t>
            </a:r>
            <a:r>
              <a:rPr lang="zh-CN" altLang="en-US" dirty="0" smtClean="0"/>
              <a:t>模型特征</a:t>
            </a:r>
            <a:endParaRPr lang="en-US" altLang="zh-CN" dirty="0" smtClean="0"/>
          </a:p>
          <a:p>
            <a:pPr lvl="1"/>
            <a:r>
              <a:rPr lang="zh-CN" altLang="en-US" dirty="0" smtClean="0"/>
              <a:t>静态测试和动态测试行为伴随整个开发阶段，并与开发行为对应，有助于早期发现缺陷、了解项目难度、评估测试风险，并加快项目进度，降低项目成本</a:t>
            </a:r>
            <a:endParaRPr lang="zh-CN" altLang="en-US" dirty="0"/>
          </a:p>
        </p:txBody>
      </p:sp>
    </p:spTree>
    <p:extLst>
      <p:ext uri="{BB962C8B-B14F-4D97-AF65-F5344CB8AC3E}">
        <p14:creationId xmlns:p14="http://schemas.microsoft.com/office/powerpoint/2010/main" val="12975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 calcmode="lin" valueType="num">
                                      <p:cBhvr additive="base">
                                        <p:cTn id="13"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17182</TotalTime>
  <Words>661</Words>
  <Application>Microsoft Office PowerPoint</Application>
  <PresentationFormat>宽屏</PresentationFormat>
  <Paragraphs>65</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软件测试过程模型概述</vt:lpstr>
      <vt:lpstr>软件测试过程模型概述</vt:lpstr>
      <vt:lpstr>常见的软件测试模型</vt:lpstr>
      <vt:lpstr> 软件测试过程模型</vt:lpstr>
      <vt:lpstr> 软件测试过程模型</vt:lpstr>
      <vt:lpstr> 软件测试过程模型</vt:lpstr>
      <vt:lpstr> 软件测试过程模型</vt:lpstr>
      <vt:lpstr> 软件测试过程模型</vt:lpstr>
      <vt:lpstr> 软件测试过程模型</vt:lpstr>
      <vt:lpstr> 软件测试过程模型</vt:lpstr>
      <vt:lpstr>软件测试过程模型</vt:lpstr>
      <vt:lpstr>软件测试过程模型</vt:lpstr>
      <vt:lpstr> 软件测试过程模型</vt:lpstr>
      <vt:lpstr> 软件测试过程模型</vt:lpstr>
      <vt:lpstr> 软件测试过程模型</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328</cp:revision>
  <dcterms:created xsi:type="dcterms:W3CDTF">2008-07-27T05:17:11Z</dcterms:created>
  <dcterms:modified xsi:type="dcterms:W3CDTF">2019-09-09T05:35:23Z</dcterms:modified>
</cp:coreProperties>
</file>