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5"/>
  </p:notesMasterIdLst>
  <p:handoutMasterIdLst>
    <p:handoutMasterId r:id="rId36"/>
  </p:handoutMasterIdLst>
  <p:sldIdLst>
    <p:sldId id="58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79" d="100"/>
          <a:sy n="79" d="100"/>
        </p:scale>
        <p:origin x="1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7-10-16T07:03:44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24259 5507 0,'25'0'31,"0"-50"-15,-1 50-16,1 0 16,0 0-1,0 0 1,49-25-16,50 25 16,50 0-16,24 0 15,-74 0-15,149 0 16,50 0-16,49 0 15,25 0 1,-50 0-16,-49 0 16,74 0-16,-149 0 15,-50 0-15,-49 0 16,-74 0-16,-25 0 16,0 0-16,0 0 15,-1 0 1,1 0-16,0 0 15,25 0-15,24 0 16,0 0-16,1 0 16,-1 0-16,25-25 15,-49 25-15,49 0 16,-24-24-16,24 24 16,-50-25-16,1 0 15,-25 25-15,0 0 16,0-50 93,-1 50-93</inkml:trace>
  <inkml:trace contextRef="#ctx0" brushRef="#br0" timeOffset="1287.0447">17264 6970 0,'50'0'141,"-26"0"-141,1 0 15,0 0-15,74 0 16,-74 0-16,74 0 16,-74 0-16,124 0 15,-25 0-15,50 0 16,-26 0-16,51 0 16,-25 0-16,49 0 15,-50 0-15,75 0 16,-124 0-1,0 0-15,25 0 16,-49 0-16,73 0 16,-98 0-16,-26 0 15,26 0-15,-51 0 16,1 0-16</inkml:trace>
  <inkml:trace contextRef="#ctx0" brushRef="#br0" timeOffset="2991.3914">4242 8830 0,'-25'0'15,"0"0"1,0 25-16,0 50 16,-24-51-1,-1 26-15,50-25 16,75-25 109,-51 0-109,76 0-1,73 0-15,50 0 16,50 0-16,-74 0 15,-26 0-15,51 0 16,48 25-16,-23-25 16,-26 25-16,-25-1 15,1-24-15,-51 0 16,101 0-16,-76 0 16,26 0-16,-51 0 15,26 0-15,-50 0 16,50 0-16,-25 0 15,-50 0-15,99 0 16,-99 0-16,25 0 16,-74 0-16,24 0 15,1 0-15,-1 0 16,-49 0 0,0 0-1,0 0 1</inkml:trace>
  <inkml:trace contextRef="#ctx0" brushRef="#br0" timeOffset="4584.1518">3646 11088 0,'0'24'125,"25"-24"-125,25 0 16,-1 0-1,51 0-15,24 50 16,-75-50-16,1 0 15,24 25-15,1-25 16,24 0-16,0 0 16,75 0-16,-26 0 15,26 0-15,25 0 16,-51 0-16,1 0 16,25 0-16,-75 0 15,50 0-15,-75 0 16,1 0-16,-50 0 15,123 0-15,-73 0 16,-1 0-16,25 0 16,1 0-16,-26 0 15,50 0-15,-99 0 16,24 0-16,1 0 16,-25 0-16,0 0 31,0 0 0,-1 0-15,1 0-1,0 0-15,0 0 16,0 0-16,-1 0 16,1 0-16,0 0 15,0 0-15,24 0 16,1 0-16,-25 0 0,0 0 15,24 0-15,1 0 16</inkml:trace>
  <inkml:trace contextRef="#ctx0" brushRef="#br0" timeOffset="33781.2254">26119 1538 0,'0'25'31,"0"24"-15,0 26-16,0 24 15,0-25-15,0 26 16,0 24-16,0-25 15,0 74-15,0-24 16,-49-50-16,24 50 16,-74 25-16,49 0 15,25-75-15,0 74 16,1-24-16,-1-74 16,0-1-1,25 1-15,0-26 16,0-24-16,0 49 15,0-49-15,0 0 16,0 0-16,-25-25 78,0-99-62,25 24-1,0-49-15,0-25 16</inkml:trace>
  <inkml:trace contextRef="#ctx0" brushRef="#br0" timeOffset="35350.3228">26119 1364 0,'25'0'78,"25"0"-62,-1 0 0,26 99-16,-75-74 15,99 50 1,0 24-16,25 50 15,-74-25-15,24-25 16,1 0-16,-26 0 16,1-24-16,-25 24 15,-1-25-15,26 1 16,0-1-16,-25-24 16,24 74-16,1-74 15,-50-1-15,25 26 16,-1-26-1,-24 50-15,25-74 16,-25 25-16,25 24 0,25 50 16,-50-25-16,0-24 15,0 24-15,24-24 32,26-1-32,-50 0 15,25-49-15,-50-25 110</inkml:trace>
  <inkml:trace contextRef="#ctx0" brushRef="#br0" timeOffset="36257.3047">26194 2555 0,'25'25'31,"-1"-25"16,51 0-31,-50 0-16,24 0 15,-24 0-15,25 0 16,-26 0 0,26 0-16,-25 0 15,24 24 1,-24-24 0,25 0-16,-25 0 15,-1 0-15,26 0 16,-25 0-1,0 0-15,24 0 16,1 0 0,24 0-16,-24 0 15,0 0-15,24 0 16</inkml:trace>
  <inkml:trace contextRef="#ctx0" brushRef="#br0" timeOffset="37601.7782">5928 5259 0,'0'24'15,"-24"100"1,-1 25-16,0 0 16,-25-50-16,50 50 15,-25-50-15,1 1 16,24-76-16,0 1 16,0 0-16,0 25 15,-25-50 79,0 0-78</inkml:trace>
  <inkml:trace contextRef="#ctx0" brushRef="#br0" timeOffset="38195.5342">5755 5308 0,'24'-25'31,"1"25"1,0 0-17,0 0-15,25 25 16,-1 74-16,75 75 16,-25 24-1,-24-98-15,-1 73 16,25-49-16,1 25 15,-76-99-15,1-25 16,0-1-16,0 26 16,0-50-16,-25 25 15,-25-25 95,0-25-95</inkml:trace>
  <inkml:trace contextRef="#ctx0" brushRef="#br0" timeOffset="39571.244">6052 5854 0,'25'0'16,"0"0"-1,0 0 17,0 0-32,-1 0 15,26 0-15,-25 0 16,0 0-1,24 0-15,1 0 16,-1 0 0,-24 0-1,0 0-15,0 0 16,24 0-16,-73 0 172,-1 0-157,-25 25 1,25-25 0,1 0-16,-26 25 0,25-25 15,0 0 17,1 24-32,-1-24 46,0 0 1,0 0 0,0 0-31,1 0-16,-1 0 0,-25 0 15,1 0-15,24 0 16,-25 25-16,25-25 31,1 0-15,-1 0 15,0 0-31,0 0 31,-25 25 1,26-25-17,-1 0 1,0 0 31</inkml:trace>
  <inkml:trace contextRef="#ctx0" brushRef="#br0" timeOffset="40422.6458">6772 5159 0,'24'0'16,"1"0"31,0 0-47,-25 25 15,25-25 1,-25 25 0,0 49-16,0 1 15,0-26-15,0 51 16,0-26-16,0 25 15,0-49 1,0 74-16,0 0 0,0 25 16,0-25-16,0 49 15,0-49-15,-25-24 16,0-1-16,25-25 16,-49-24-16,49-25 31,0 24-31,0-24 15,-25 25-15,25-1 0,0-24 16,0 0 0,-25 0 93</inkml:trace>
  <inkml:trace contextRef="#ctx0" brushRef="#br0" timeOffset="41318.3246">10542 4887 0,'0'24'31,"0"1"-31,0 0 16,0 49-16,0 50 15,0 0-15,0 0 16,0 50-16,0-25 15,0-75 1,0 26-16,0-76 16,0 26-16,0 24 15,0-24-15,0 0 16,0-1-16,0 1 16,0-149 62,0 24-63,0-98-15</inkml:trace>
  <inkml:trace contextRef="#ctx0" brushRef="#br0" timeOffset="41896.4678">10616 5011 0,'50'0'62,"-25"0"-62,-25 24 16,25 1-16,-1 25 16,1 24-16,50 125 15,-51-125-15,26 25 16,24 100-16,-49-150 16,0 51-16,25-1 15,-50-25-15,24 1 16,-24-51-1,0 26-15,25-25 0,-25 0 16,0-1 62,0 1-62,-25-25-1,1 0-15</inkml:trace>
  <inkml:trace contextRef="#ctx0" brushRef="#br0" timeOffset="42572.3044">10492 5779 0,'0'-24'16,"25"24"30,0 0-30,0 0 0,0 0-1,24 0 1,-24 0 0,0 0-1,0 0-15,-1 0 16,1 0-1,0-25 1,0 0 0,0 25-16,-1 0 15,-24-25-15</inkml:trace>
  <inkml:trace contextRef="#ctx0" brushRef="#br0" timeOffset="43444.3437">10889 4986 0,'25'0'16,"-25"-25"-16,25 25 16,24 0-16,-24 0 15,25 0-15,24 0 16,-49 0-16,25 0 16,24 0-16,-49 0 15,0 0-15,0 0 16,24 25-16,-24 0 15,0-1-15,0 1 16,-1-25 0,26 50-16,-25-1 15,-25-24 1,25 25-16,-25 24 0,0-49 16,0 49-1,0-49-15,0 25 16,0-1-16,0-24 15,0 0-15,-25 49 32,25-49-32,0 0 15,-25 0 1,50-25 93,0 0-109,-1 0 16,26 49-16,-25-49 16,49 0-16,1 0 15,-26 0-15,-24 0 16</inkml:trace>
  <inkml:trace contextRef="#ctx0" brushRef="#br0" timeOffset="44653.052">14337 7342 0,'25'0'94,"49"-49"-94,75 49 16,25 0-16,49 0 15,-25 0-15,26 0 16,-51 0-16,-49 0 16,-49 0-16,-50 0 15</inkml:trace>
  <inkml:trace contextRef="#ctx0" brushRef="#br0" timeOffset="45059.3085">17438 7119 0,'49'0'15,"-24"-25"-15,0 25 16,49-49 0,-24 49-1,24 0-15,-74-25 16,100 0-16,24 25 15,74-25-15,-49 0 16,124 25-16,-25-24 16,-50 24-16,-49 0 15,0 0-15</inkml:trace>
  <inkml:trace contextRef="#ctx0" brushRef="#br0" timeOffset="49897.0214">18107 4862 0,'25'25'31,"-25"-1"-15,0 51-16,25-1 15,0 25-15,-25 1 16,0 24-16,0-50 16,0 50-16,0 0 15,0-50-15,0 75 16,0 0-16,0 0 16,0 0-16,-25 0 15,0-50-15,25-50 16,-25-49 78,1 0-79,-1 0 1,0 0-16,0-49 15</inkml:trace>
  <inkml:trace contextRef="#ctx0" brushRef="#br0" timeOffset="51871.5662">17859 4787 0,'25'0'32,"0"0"-17,0 0-15,0 0 16,49 50-16,-49-50 16,0 0-16,-1 0 15,1 25 1,0-25-16,0 0 15,0 0-15,-25 25 16,24-25-16,26 24 16,0 51-16,-26-75 15,1 25 1,25 24 0,-50 1-16,74-25 15,-74 24-15,25 1 16,0-25-16,-25-1 15,25 1-15,0 25 16,-1-50-16,1 25 16,0-1-1,-25 1 1,0 0-16,25 0 16,0 0-16,-1-1 15,-24 1 1,0 0-16,0 0 31,25-25-31,-25 25 16,0-1-1,0 1 1,0 25 0,0-25-1,-49 24 16,49-24-15,-50 0 0,50 0 46,-25 0-46,0-25-1,1 24-15,24 1 16,-25 0-16,-25 0 16,25-25 15,0 0-15,1 0 30,-1 0-46,0 0 32,0 0-17,-24-25 1,24 25 0,0 0-1,0 0 16,100 0 48,24 0-64,0 0-15,50 0 16,25 0-16,-1 74 15,-24-74-15,-25 0 16,0 25-16,-50-25 16,-49 25-16,0 0 47,0-25-47,0 0 15,0 0 1,-1 49-16,-24-24 31,25 0-15,-25 25-16,0-1 15,0 26 1,-25-26-16,-24 1 16,-1 49-16,-49-49 15,24 49-15,-49-25 16,-24 26-16,24-51 15,-75 1-15,50-25 16,-74 24-16,74-49 16,-74 0-16,0 0 15,-25 0-15,24 0 16,100 0-16,-24 0 16,98 0-16,25 0 15,0 0 1,1-25-1,24 1 1,-25-26 0,25 25-16,-25-24 15,25 24 1,0-50-16,0 50 16,0-74-1,0 50-15,50-75 16,24 74-16</inkml:trace>
  <inkml:trace contextRef="#ctx0" brushRef="#br0" timeOffset="53318.9824">22051 7466 0,'0'-25'0,"0"1"47,25 24 15,0 0-62,0 0 16,0 0-16,24 0 15,75 0-15,0 0 16,0 0-16,75 24 16,-100-24-16,75 0 15,-75 0 1,-50 0-16,-24 0 16,-25 25-16,25-25 140,0 0-124,0 0-1,24 0-15,26 0 16,-1 0-16,0 0 0,125 0 16,-125 0-16,100 0 15,0 0-15,-1 0 16,-49 0-16,50 0 16,-125 0-16,26 0 15</inkml:trace>
  <inkml:trace contextRef="#ctx0" brushRef="#br0" timeOffset="54037.8016">26566 7069 0,'74'0'172,"-49"0"-172,25 0 16,49 0-16,74 0 15,-24 0-15,0 0 16,-50 0-16,-24 0 16,24 0-16,-25 0 15,-24 0-15,49 0 16,-24 0-16,24-24 16,-99-1-16,25 25 15,-1 0-15,1 0 16,0-25-1,0 25 17,0-25-17,0 0 1,-1 1-16,1 24 78</inkml:trace>
  <inkml:trace contextRef="#ctx0" brushRef="#br0" timeOffset="54583.0268">30212 6995 0,'25'0'78,"25"0"-62,-1 50-1,50-26-15,-24 26 16,148-25-16,-49 0 16,98-1-16,-73-24 15,74 50-15,0-25 16,-50-25-16,-25 25 16,75-25-1,-149 0-15,-49 0 16,-1 0-16,-49 0 15</inkml:trace>
  <inkml:trace contextRef="#ctx0" brushRef="#br0" timeOffset="62398.1084">2753 8235 0,'0'0'0,"0"-74"0,0 49 16,0-25-16,-24 26 16,-1 24 15,25-25 16,-25 25-16,0 0-15,0 0-1,-24 0-15,-26 99 16,1-49-16,-25 49 15,49-50-15,-24-24 16,24 74-16,0-74 16,26 50-16,-26-1 15,50-49-15,-25 49 16,25-24-16,0 24 16,0-24-16,0 24 15,0-49-15,0 25 16,0-25-16,0-1 15,0 1-15,0 0 16,25 0-16,25 24 16,-1-24-1,1 25-15,-25-25 16,-1-25-16,1 49 16,25-24-16,-25 25 15,-1-50-15,1 0 16,0 0 31,0 0-32,-25-25-15,49-25 16,51 1-16,-51-51 16,1 51-16,24-50 15,1 74-15,24-149 16,-49 174-16,-26-25 15,1 0 1,-25 1 47,0-1-48,0 0 1,0-25-1</inkml:trace>
  <inkml:trace contextRef="#ctx0" brushRef="#br0" timeOffset="64631.9945">10468 8731 0,'24'0'15,"1"0"17,0 0 15,0 0-32,0 25-15,-1 0 16,51 0-16,-26 24 15,51 1-15,-51-25 16,75 49-16,-99-49 16,25 0-16,-1-25 15,-24 0-15,25 0 32,-50 25-32,25-25 15,-1 0-15,-24 24 16,25-24-1,0 0-15,25 0 16,-26 0-16,100-24 16,-24-51-16,-1-24 15,25 49-15,-25 1 16,0 24-16,-74 0 16,25 25-16,-1-25 15,-24 25-15,0 0 16,0 0-16,-25-25 15,49 25-15,-24 0 16,0 0-16,74-24 16,-49-26-1,24 50-15,-49 0 16,0 0-16,0 0 16,-1 0-16,1 0 15,0 0-15,0 0 16,49 0-16,-24 25 15,49 24-15,-49 26 16,-1-75-16,1 49 16,-50-24-1,25-25-15,-25 25 16,24-25 0,26 0-16,25 0 15,-1 0 1,50 0-16,-74 0 15,49 0-15,25 0 16,-75 0-16,-24 0 16,0 0-16,0 0 15,0-25 1,-1 25 31,1 0-32,25 0 1,-25-25 0,-1 25-16,1 0 31,-25-24-15,25 24-1,-25-25 16,25 25 16,0 0-31,-1 0 0,26 0-16,0 0 15,-26 0 1,1 0-1,0 0 157,0 0-156,0 0 0,24 0 15</inkml:trace>
  <inkml:trace contextRef="#ctx0" brushRef="#br0" timeOffset="70199.0917">2034 10220 0,'0'0'0,"25"49"16,0 26-16,-25-1 16,24 25-16,-24-74 15,25 49-15,0-49 16,-25 0-16,0 0 16,0 24-16,25-49 15,-25 25-15</inkml:trace>
  <inkml:trace contextRef="#ctx0" brushRef="#br0" timeOffset="71270.7459">1811 9798 0,'0'0'0,"25"0"15,24 0 1,1 0-1,74 0-15,-50 25 16,50-1-16,-25 51 16,-24-50-16,-50-25 15,49 49 1,-24-49-16,-50 25 0,49 25 16,1-25-1,-25-1-15,24 26 0,26 0 16,-50-26-16,-1 1 15,26 0 17,-50 0-17,0 0-15,0-1 16,25 1-16,-25 0 16,0 25 15,0-1-31,0-24 31,-25 25-31,0-26 16,0 1-1,1-25-15,-26 50 16,0-25-16,1-1 16,-1 1-16,0-25 15,-49 25-15,74-25 16,1 0-16,-1 0 15,0 0-15,-25 0 32,-49 0-1,50 0-31,-26 0 16,-24 0-16,25 0 15,-26 0-15,76 0 16,-26 0-16,25 0 15,0 0-15,1 0 47,-1 0-15,0 0-1,0 0-16,25-50 17,0 26 15,0-1-47,0 0 15,50 25 1,-25 0-1,-25-25-15</inkml:trace>
  <inkml:trace contextRef="#ctx0" brushRef="#br0" timeOffset="72263.0924">1860 9773 0,'25'25'109,"-25"0"-78,0 49-31,0 0 16,0 26-16,25 24 16,-25-25-16,0 0 15,0 25-15,25 0 16,0 0-16,-25-74 15,0 74-15,24-75 16,1 1-16,-25-25 16</inkml:trace>
  <inkml:trace contextRef="#ctx0" brushRef="#br0" timeOffset="73439.5697">9500 10914 0,'-25'0'62,"1"0"-46,-1 0-1,-50 0-15,1 0 16,24 0 0,26 0-16,-76 0 15,51 0-15,-51 0 16,76-25-16,-1 25 16,0-25-16,0 25 15,0 0-15,25-24 31,0-1 16,25 0-15,25 25-32,-1 0 15,26-25-15,99-24 16,24-1-16,0 50 15,50-50-15,-124 50 16,100-49-16,24 49 16,-50-25-16,-123 25 15,-1 0-15</inkml:trace>
  <inkml:trace contextRef="#ctx0" brushRef="#br0" timeOffset="74220.8855">12402 10864 0,'50'0'47,"0"0"-31,-26 0-16,26 0 15,24 0-15,1 0 16,-50 0-1,-1 0-15,1 0 16,0 0-16</inkml:trace>
  <inkml:trace contextRef="#ctx0" brushRef="#br0" timeOffset="74743.1544">15056 11088 0,'25'-25'79,"50"25"-64,24 0-15,0 0 16,25-25-16,25 25 0,-50 0 15,-24 0-15,-26 0 16,-24-25-16,0 25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7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7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5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2016" y="17286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    </a:t>
            </a:r>
            <a:r>
              <a:rPr lang="zh-CN" altLang="en-US" sz="4400" dirty="0">
                <a:latin typeface="华文隶书" pitchFamily="2" charset="-122"/>
                <a:ea typeface="华文隶书" pitchFamily="2" charset="-122"/>
              </a:rPr>
              <a:t>软件测试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技术</a:t>
            </a:r>
            <a:endParaRPr lang="en-US" altLang="zh-CN" sz="4400" dirty="0" smtClean="0">
              <a:latin typeface="华文隶书" pitchFamily="2" charset="-122"/>
              <a:ea typeface="华文隶书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黑盒测试技术</a:t>
            </a:r>
            <a:r>
              <a:rPr lang="en-US" altLang="zh-CN" sz="4400" dirty="0" smtClean="0">
                <a:latin typeface="华文隶书" pitchFamily="2" charset="-122"/>
                <a:ea typeface="华文隶书" pitchFamily="2" charset="-122"/>
              </a:rPr>
              <a:t>——</a:t>
            </a:r>
            <a:r>
              <a:rPr lang="zh-CN" altLang="en-US" sz="4400" dirty="0" smtClean="0">
                <a:latin typeface="华文隶书" pitchFamily="2" charset="-122"/>
                <a:ea typeface="华文隶书" pitchFamily="2" charset="-122"/>
              </a:rPr>
              <a:t>使用正交表法设计测试用例</a:t>
            </a:r>
            <a:endParaRPr lang="zh-CN" altLang="en-US" sz="4400" dirty="0">
              <a:latin typeface="华文隶书" pitchFamily="2" charset="-122"/>
              <a:ea typeface="华文隶书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3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/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151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/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22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/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413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</a:p>
          <a:p>
            <a:pPr lvl="1"/>
            <a:r>
              <a:rPr lang="en-US" altLang="zh-CN" dirty="0" smtClean="0"/>
              <a:t>A3B2C1   A1B2C2     A2B2C3</a:t>
            </a:r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58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根据正交性原理，从全面试验中挑选部分</a:t>
            </a:r>
            <a:r>
              <a:rPr lang="zh-CN" altLang="en-US" dirty="0" smtClean="0">
                <a:solidFill>
                  <a:srgbClr val="FF0000"/>
                </a:solidFill>
              </a:rPr>
              <a:t>有代表性</a:t>
            </a:r>
            <a:r>
              <a:rPr lang="zh-CN" altLang="en-US" dirty="0" smtClean="0"/>
              <a:t>的试验点，并能求出最佳</a:t>
            </a:r>
            <a:r>
              <a:rPr lang="zh-CN" altLang="en-US" dirty="0" smtClean="0">
                <a:solidFill>
                  <a:srgbClr val="FF0000"/>
                </a:solidFill>
              </a:rPr>
              <a:t>工艺参数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工艺条件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30222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98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/>
              <a:t>正交表查询</a:t>
            </a:r>
            <a:r>
              <a:rPr lang="en-US" altLang="zh-CN" dirty="0"/>
              <a:t>https://www.york.ac.uk/depts/maths/tables/orthogonal.htm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32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84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将整体输入域拆分为个体输入域，确定所有输入条件及其最大取值范围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marL="985837" lvl="1" indent="-514350">
              <a:buFont typeface="+mj-lt"/>
              <a:buAutoNum type="arabicPeriod"/>
            </a:pPr>
            <a:r>
              <a:rPr lang="zh-CN" altLang="en-US" dirty="0" smtClean="0"/>
              <a:t>测试结果分析</a:t>
            </a:r>
          </a:p>
        </p:txBody>
      </p:sp>
    </p:spTree>
    <p:extLst>
      <p:ext uri="{BB962C8B-B14F-4D97-AF65-F5344CB8AC3E}">
        <p14:creationId xmlns:p14="http://schemas.microsoft.com/office/powerpoint/2010/main" val="483714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380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28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0338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23392" y="188640"/>
          <a:ext cx="10657184" cy="6264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3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3707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975"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28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  <p:extLst>
      <p:ext uri="{BB962C8B-B14F-4D97-AF65-F5344CB8AC3E}">
        <p14:creationId xmlns:p14="http://schemas.microsoft.com/office/powerpoint/2010/main" val="10420164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3274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89320" y="491040"/>
              <a:ext cx="11260800" cy="353664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481680"/>
                <a:ext cx="1127952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995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264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</a:p>
          <a:p>
            <a:pPr marL="0" indent="0">
              <a:buNone/>
            </a:pPr>
            <a:r>
              <a:rPr lang="zh-CN" altLang="en-US" dirty="0" smtClean="0"/>
              <a:t>显示器尺寸：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2384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3333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3774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79376" y="836712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789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4489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被测数据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471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11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243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37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Question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84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强边界点</a:t>
            </a:r>
            <a:r>
              <a:rPr lang="zh-CN" altLang="en-US" dirty="0"/>
              <a:t>弱边界点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109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典型值   穷举</a:t>
            </a:r>
            <a:endParaRPr lang="en-US" altLang="zh-CN" dirty="0" smtClean="0"/>
          </a:p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</a:t>
            </a:r>
            <a:endParaRPr lang="en-US" altLang="zh-CN" dirty="0" smtClean="0"/>
          </a:p>
          <a:p>
            <a:pPr lvl="1"/>
            <a:r>
              <a:rPr lang="zh-CN" altLang="en-US" dirty="0"/>
              <a:t>典型</a:t>
            </a:r>
            <a:r>
              <a:rPr lang="zh-CN" altLang="en-US" dirty="0" smtClean="0"/>
              <a:t>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/>
              <a:t>值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endParaRPr lang="en-US" altLang="zh-CN" dirty="0"/>
          </a:p>
          <a:p>
            <a:r>
              <a:rPr lang="zh-CN" altLang="en-US" dirty="0" smtClean="0"/>
              <a:t>输入域角度、输出域角度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9427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使用典型值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弱边界方案测试，会遗漏两个及两个以上边界组合情况，如果补充，怎样补？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两两边界组合，测试用例条数：</a:t>
            </a:r>
            <a:r>
              <a:rPr lang="en-US" altLang="zh-CN" dirty="0" smtClean="0"/>
              <a:t>12*18 = 216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三边界组合，测试用例条数：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 = 216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86843"/>
              </p:ext>
            </p:extLst>
          </p:nvPr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/>
                <a:gridCol w="3231951"/>
                <a:gridCol w="5186153"/>
              </a:tblGrid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输入条件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边界点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测试数据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月份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0338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手机照相功能，在照相过程中提供了关于对比度、色彩效果、感光度、白平衡等多种参数设置？如何设计测试用例测试照相功能，并且保证测试效果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945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447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4917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16338</TotalTime>
  <Words>1775</Words>
  <Application>Microsoft Office PowerPoint</Application>
  <PresentationFormat>宽屏</PresentationFormat>
  <Paragraphs>482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</vt:vector>
  </TitlesOfParts>
  <Company>福建163软件园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刘兴梅</cp:lastModifiedBy>
  <cp:revision>314</cp:revision>
  <dcterms:created xsi:type="dcterms:W3CDTF">2008-07-27T05:17:11Z</dcterms:created>
  <dcterms:modified xsi:type="dcterms:W3CDTF">2018-09-06T03:03:02Z</dcterms:modified>
</cp:coreProperties>
</file>