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9"/>
  </p:notesMasterIdLst>
  <p:handoutMasterIdLst>
    <p:handoutMasterId r:id="rId10"/>
  </p:handoutMasterIdLst>
  <p:sldIdLst>
    <p:sldId id="256" r:id="rId2"/>
    <p:sldId id="550" r:id="rId3"/>
    <p:sldId id="551" r:id="rId4"/>
    <p:sldId id="553" r:id="rId5"/>
    <p:sldId id="552" r:id="rId6"/>
    <p:sldId id="554" r:id="rId7"/>
    <p:sldId id="549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3468" autoAdjust="0"/>
  </p:normalViewPr>
  <p:slideViewPr>
    <p:cSldViewPr>
      <p:cViewPr varScale="1">
        <p:scale>
          <a:sx n="79" d="100"/>
          <a:sy n="79" d="100"/>
        </p:scale>
        <p:origin x="12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5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公司内部测试结束前的总结性文档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84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公司内部测试结束前的总结性文档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22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D7D06-67E9-4228-9B8A-6529393A63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87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D7D06-67E9-4228-9B8A-6529393A63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3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1384" y="1844824"/>
            <a:ext cx="11017224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itchFamily="2" charset="-122"/>
                <a:ea typeface="华文隶书" pitchFamily="2" charset="-122"/>
              </a:rPr>
              <a:t>PartIII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   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软件测试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应用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—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测试停止的依据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软件测试停止依据</a:t>
            </a:r>
            <a:endParaRPr lang="zh-CN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本章重点</a:t>
            </a:r>
            <a:endParaRPr lang="en-US" altLang="zh-CN" smtClean="0"/>
          </a:p>
          <a:p>
            <a:pPr lvl="1"/>
            <a:r>
              <a:rPr lang="zh-CN" altLang="en-US" smtClean="0"/>
              <a:t>掌握测试停止的依据</a:t>
            </a:r>
            <a:endParaRPr lang="en-US" altLang="zh-CN" dirty="0"/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0210800" y="6245225"/>
            <a:ext cx="1981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73072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测试停止的依据</a:t>
            </a:r>
            <a:endParaRPr lang="zh-CN" altLang="en-US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第一类标准：测试超过了预定时间，则停止测试</a:t>
            </a:r>
          </a:p>
          <a:p>
            <a:r>
              <a:rPr lang="zh-CN" altLang="en-US" dirty="0" smtClean="0"/>
              <a:t>第二类标准：执行了所有的测试用例，但并没有发现故障，则停止测试</a:t>
            </a:r>
          </a:p>
          <a:p>
            <a:r>
              <a:rPr lang="zh-CN" altLang="en-US" dirty="0" smtClean="0"/>
              <a:t>第三类标准：使用特定的测试用例设计方案作为判断测试停止的基础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03880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测试停止的依据</a:t>
            </a:r>
            <a:endParaRPr lang="zh-CN" altLang="en-US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第四类标准：正面指出停止测试的具体要求，即停止测试的标准可定义为查出某一预订数目的故障</a:t>
            </a:r>
          </a:p>
          <a:p>
            <a:r>
              <a:rPr lang="zh-CN" altLang="en-US" dirty="0" smtClean="0"/>
              <a:t>第五类标准：根据单位时间内查出故障的数量和严重程度决定是否停止测试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17707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测试停止依据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缺陷修复率标准</a:t>
            </a:r>
            <a:r>
              <a:rPr lang="en-US" altLang="zh-CN" dirty="0" smtClean="0"/>
              <a:t> </a:t>
            </a:r>
          </a:p>
          <a:p>
            <a:pPr lvl="1"/>
            <a:r>
              <a:rPr lang="zh-CN" altLang="zh-CN" dirty="0" smtClean="0"/>
              <a:t>一级错误修复率应达到</a:t>
            </a:r>
            <a:r>
              <a:rPr lang="en-US" altLang="zh-CN" dirty="0" smtClean="0"/>
              <a:t> 100%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二级</a:t>
            </a:r>
            <a:r>
              <a:rPr lang="zh-CN" altLang="zh-CN" dirty="0" smtClean="0"/>
              <a:t>级错误修复率应达到</a:t>
            </a:r>
            <a:r>
              <a:rPr lang="en-US" altLang="zh-CN" dirty="0" smtClean="0"/>
              <a:t> 80%</a:t>
            </a:r>
            <a:r>
              <a:rPr lang="zh-CN" altLang="zh-CN" dirty="0" smtClean="0"/>
              <a:t>以上</a:t>
            </a:r>
            <a:r>
              <a:rPr lang="en-US" altLang="zh-CN" dirty="0" smtClean="0"/>
              <a:t>  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三</a:t>
            </a:r>
            <a:r>
              <a:rPr lang="zh-CN" altLang="zh-CN" dirty="0" smtClean="0"/>
              <a:t>级错误修复率应达到</a:t>
            </a:r>
            <a:r>
              <a:rPr lang="en-US" altLang="zh-CN" dirty="0" smtClean="0"/>
              <a:t> 60%</a:t>
            </a:r>
            <a:r>
              <a:rPr lang="zh-CN" altLang="zh-CN" dirty="0" smtClean="0"/>
              <a:t>以上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4938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测试停止依据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 </a:t>
            </a:r>
            <a:r>
              <a:rPr lang="zh-CN" altLang="zh-CN" dirty="0" smtClean="0"/>
              <a:t>覆盖率标准</a:t>
            </a:r>
            <a:r>
              <a:rPr lang="en-US" altLang="zh-CN" dirty="0" smtClean="0"/>
              <a:t>  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语句覆盖率最低不能小于</a:t>
            </a:r>
            <a:r>
              <a:rPr lang="en-US" altLang="zh-CN" dirty="0" smtClean="0"/>
              <a:t>80%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测试用例执行覆盖率应达到</a:t>
            </a:r>
            <a:r>
              <a:rPr lang="en-US" altLang="zh-CN" dirty="0" smtClean="0"/>
              <a:t>100%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测试需求执行覆盖率应达到</a:t>
            </a:r>
            <a:r>
              <a:rPr lang="en-US" altLang="zh-CN" dirty="0" smtClean="0"/>
              <a:t>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8904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1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19768</TotalTime>
  <Words>152</Words>
  <Application>Microsoft Office PowerPoint</Application>
  <PresentationFormat>宽屏</PresentationFormat>
  <Paragraphs>31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软件测试停止依据</vt:lpstr>
      <vt:lpstr>测试停止的依据</vt:lpstr>
      <vt:lpstr>测试停止的依据</vt:lpstr>
      <vt:lpstr>测试停止依据</vt:lpstr>
      <vt:lpstr>测试停止依据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</dc:creator>
  <cp:lastModifiedBy>刘兴梅</cp:lastModifiedBy>
  <cp:revision>327</cp:revision>
  <dcterms:created xsi:type="dcterms:W3CDTF">2008-07-27T05:17:11Z</dcterms:created>
  <dcterms:modified xsi:type="dcterms:W3CDTF">2019-08-28T07:10:31Z</dcterms:modified>
</cp:coreProperties>
</file>