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7"/>
  </p:notesMasterIdLst>
  <p:handoutMasterIdLst>
    <p:handoutMasterId r:id="rId38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286" autoAdjust="0"/>
  </p:normalViewPr>
  <p:slideViewPr>
    <p:cSldViewPr>
      <p:cViewPr varScale="1">
        <p:scale>
          <a:sx n="67" d="100"/>
          <a:sy n="67" d="100"/>
        </p:scale>
        <p:origin x="-34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代码段很短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代码结构简单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无复杂的循环和逻辑判断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不涉及复杂的动态内存分配和释放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无大量非结构化设计</a:t>
            </a:r>
            <a:endParaRPr lang="en-US" altLang="zh-CN" b="1" dirty="0" smtClean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驱动模块和桩模块的设计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设计原则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/>
              <a:t>驱动模块的功能要求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一般设计原则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应考虑到测试结论的有效性决定于单元测试环境下模拟目标环境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程序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执行的精确度，即应能考虑到</a:t>
            </a:r>
            <a:r>
              <a:rPr lang="zh-CN" altLang="en-US" b="1" dirty="0" smtClean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前置条件、后置条件等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应充分考虑到测试过程的迭代性，使驱动模块和桩模块在回归测试中</a:t>
            </a:r>
            <a:r>
              <a:rPr lang="zh-CN" altLang="en-US" b="1" dirty="0" smtClean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具体体现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尽量结合已有的测试用例来设计测试数据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尽量使用已有测试用例的测试数据来驱动被测单元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将测试数据和测试脚本分离</a:t>
            </a:r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单元测试的基本概念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驱动模块的功能要求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驱动模块功能要求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利用已有的测试用例，接收测试的输入数据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将测试数据传递给被测单元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打印和输出测试用例的相关结果，判断测试是通过还是失败（断言）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通过测试日志文件记录测试过程，便于后续数据保存和分析</a:t>
            </a:r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驱动模块的功能要求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桩模块功能要求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在特定条件下完成原单元的基本功能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能够被正确调用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有返回值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zh-CN" altLang="en-US" dirty="0" smtClean="0"/>
              <a:t>单元测试框架</a:t>
            </a:r>
            <a:r>
              <a:rPr lang="en-US" altLang="zh-CN" dirty="0" smtClean="0"/>
              <a:t>Junit,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 smtClean="0"/>
              <a:t>被测单元功能检查等等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r>
              <a:rPr lang="en-US" altLang="zh-CN" dirty="0" smtClean="0"/>
              <a:t>:</a:t>
            </a:r>
            <a:r>
              <a:rPr lang="zh-CN" altLang="en-US" dirty="0" smtClean="0"/>
              <a:t>静态和动态</a:t>
            </a:r>
            <a:endParaRPr lang="en-US" altLang="zh-CN" dirty="0" smtClean="0"/>
          </a:p>
          <a:p>
            <a:r>
              <a:rPr lang="zh-CN" altLang="en-US" dirty="0" smtClean="0"/>
              <a:t>单元测试步骤：先静后动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71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</a:t>
            </a:r>
            <a:r>
              <a:rPr lang="zh-CN" altLang="en-US" dirty="0" smtClean="0">
                <a:solidFill>
                  <a:srgbClr val="FF0000"/>
                </a:solidFill>
              </a:rPr>
              <a:t>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/>
              <a:t>可能与边界有关的数据类型如数值、字符、位置、数量、尺寸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20471</TotalTime>
  <Words>1411</Words>
  <Application>Microsoft Office PowerPoint</Application>
  <PresentationFormat>自定义</PresentationFormat>
  <Paragraphs>167</Paragraphs>
  <Slides>35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目   录</vt:lpstr>
      <vt:lpstr>单元测试总结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341</cp:revision>
  <dcterms:created xsi:type="dcterms:W3CDTF">2008-07-27T05:17:11Z</dcterms:created>
  <dcterms:modified xsi:type="dcterms:W3CDTF">2019-08-26T06:45:33Z</dcterms:modified>
</cp:coreProperties>
</file>