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7"/>
  </p:notesMasterIdLst>
  <p:handoutMasterIdLst>
    <p:handoutMasterId r:id="rId28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6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41" d="100"/>
          <a:sy n="41" d="100"/>
        </p:scale>
        <p:origin x="-900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//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zh-CN" altLang="en-US" dirty="0" smtClean="0">
                <a:cs typeface="Consolas" panose="020B0609020204030204" pitchFamily="49" charset="0"/>
              </a:rPr>
              <a:t>是一个账单优惠计算的函数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stdio.h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math.h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double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en-US" altLang="zh-CN" dirty="0" smtClean="0">
                <a:cs typeface="Consolas" panose="020B0609020204030204" pitchFamily="49" charset="0"/>
              </a:rPr>
              <a:t>( double amount )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	double rate = 1.0; // </a:t>
            </a:r>
            <a:r>
              <a:rPr lang="zh-CN" altLang="en-US" dirty="0" smtClean="0">
                <a:cs typeface="Consolas" panose="020B0609020204030204" pitchFamily="49" charset="0"/>
              </a:rPr>
              <a:t>设置折扣率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cs typeface="Consolas" panose="020B0609020204030204" pitchFamily="49" charset="0"/>
              </a:rPr>
              <a:t>if( amount &lt;= 800 ) // </a:t>
            </a:r>
            <a:r>
              <a:rPr lang="zh-CN" altLang="en-US" dirty="0" smtClean="0">
                <a:cs typeface="Consolas" panose="020B0609020204030204" pitchFamily="49" charset="0"/>
              </a:rPr>
              <a:t>若账单不高于</a:t>
            </a:r>
            <a:r>
              <a:rPr lang="en-US" altLang="zh-CN" dirty="0" smtClean="0">
                <a:cs typeface="Consolas" panose="020B0609020204030204" pitchFamily="49" charset="0"/>
              </a:rPr>
              <a:t>800</a:t>
            </a:r>
            <a:r>
              <a:rPr lang="zh-CN" altLang="en-US" dirty="0" smtClean="0">
                <a:cs typeface="Consolas" panose="020B0609020204030204" pitchFamily="49" charset="0"/>
              </a:rPr>
              <a:t>元，则无折扣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endParaRPr lang="zh-CN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10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rate = 1.0;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else if( amount &gt; 800 &amp;&amp; amount &lt;= 1800 )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0.9; // 9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  <a:endParaRPr lang="en-US" altLang="zh-CN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       else if( amount &gt; 1800 &amp;&amp; amount &lt;= 4800 )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0.8; // 8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</a:p>
          <a:p>
            <a:pPr marL="0" lvl="2" indent="0">
              <a:buNone/>
            </a:pPr>
            <a:r>
              <a:rPr lang="en-US" altLang="zh-CN" sz="2800" dirty="0" smtClean="0">
                <a:cs typeface="Consolas" panose="020B0609020204030204" pitchFamily="49" charset="0"/>
              </a:rPr>
              <a:t>    else </a:t>
            </a:r>
            <a:r>
              <a:rPr lang="en-US" altLang="zh-CN" sz="2800" dirty="0">
                <a:cs typeface="Consolas" panose="020B0609020204030204" pitchFamily="49" charset="0"/>
              </a:rPr>
              <a:t>if( amount &gt; 4800 )</a:t>
            </a:r>
          </a:p>
          <a:p>
            <a:pPr marL="0" lvl="2" indent="0">
              <a:buNone/>
            </a:pPr>
            <a:r>
              <a:rPr lang="en-US" altLang="zh-CN" sz="2800" dirty="0">
                <a:cs typeface="Consolas" panose="020B0609020204030204" pitchFamily="49" charset="0"/>
              </a:rPr>
              <a:t>		rate = 0.7; // 7</a:t>
            </a:r>
            <a:r>
              <a:rPr lang="zh-CN" altLang="en-US" sz="2800" dirty="0">
                <a:cs typeface="Consolas" panose="020B0609020204030204" pitchFamily="49" charset="0"/>
              </a:rPr>
              <a:t>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694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else if( amount &lt;= 0 ){ // </a:t>
            </a:r>
            <a:r>
              <a:rPr lang="zh-CN" altLang="en-US" dirty="0" smtClean="0"/>
              <a:t>否则，赋予一个负数，表示无效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return -1.0;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return amount * rate; // </a:t>
            </a:r>
            <a:r>
              <a:rPr lang="zh-CN" altLang="en-US" dirty="0" smtClean="0"/>
              <a:t>返回经优惠计算之后的账单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98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93750"/>
            <a:ext cx="1160360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zh-CN" altLang="en-US" dirty="0" smtClean="0"/>
              <a:t>单元测试框架</a:t>
            </a:r>
            <a:r>
              <a:rPr lang="en-US" altLang="zh-CN" dirty="0" smtClean="0"/>
              <a:t>Junit, subunit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71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08720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可能与边界有关的数据类型如数值、字符、位置、数量、尺寸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20222</TotalTime>
  <Words>924</Words>
  <Application>Microsoft Office PowerPoint</Application>
  <PresentationFormat>自定义</PresentationFormat>
  <Paragraphs>123</Paragraphs>
  <Slides>25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驱动和桩模块的设计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314</cp:revision>
  <dcterms:created xsi:type="dcterms:W3CDTF">2008-07-27T05:17:11Z</dcterms:created>
  <dcterms:modified xsi:type="dcterms:W3CDTF">2019-08-23T08:13:52Z</dcterms:modified>
</cp:coreProperties>
</file>