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handoutMasterIdLst>
    <p:handoutMasterId r:id="rId12"/>
  </p:handoutMasterIdLst>
  <p:sldIdLst>
    <p:sldId id="256" r:id="rId3"/>
    <p:sldId id="257" r:id="rId4"/>
    <p:sldId id="285" r:id="rId5"/>
    <p:sldId id="258" r:id="rId6"/>
    <p:sldId id="317" r:id="rId7"/>
    <p:sldId id="259" r:id="rId8"/>
    <p:sldId id="260" r:id="rId9"/>
    <p:sldId id="316" r:id="rId10"/>
  </p:sldIdLst>
  <p:sldSz cx="12192635" cy="6858000"/>
  <p:notesSz cx="6858000" cy="9144000"/>
  <p:defaultTextStyle>
    <a:defPPr>
      <a:defRPr lang="zh-CN"/>
    </a:defPPr>
    <a:lvl1pPr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828" autoAdjust="0"/>
  </p:normalViewPr>
  <p:slideViewPr>
    <p:cSldViewPr>
      <p:cViewPr>
        <p:scale>
          <a:sx n="78" d="100"/>
          <a:sy n="78" d="100"/>
        </p:scale>
        <p:origin x="-1098" y="-72"/>
      </p:cViewPr>
      <p:guideLst>
        <p:guide orient="horz" pos="2160"/>
        <p:guide pos="384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handoutMaster" Target="handoutMasters/handoutMaster1.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ea typeface="宋体" panose="02010600030101010101" pitchFamily="2" charset="-122"/>
              </a:defRPr>
            </a:lvl1pPr>
          </a:lstStyle>
          <a:p>
            <a:pPr>
              <a:defRPr/>
            </a:pPr>
            <a:endParaRPr lang="en-US" altLang="zh-CN"/>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ea typeface="宋体" panose="02010600030101010101" pitchFamily="2" charset="-122"/>
              </a:defRPr>
            </a:lvl1pPr>
          </a:lstStyle>
          <a:p>
            <a:pPr>
              <a:defRPr/>
            </a:pPr>
            <a:fld id="{A4B6774F-B969-4134-AA4B-4ED831A1D1B9}"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ea typeface="宋体" panose="02010600030101010101" pitchFamily="2" charset="-122"/>
              </a:defRPr>
            </a:lvl1pPr>
          </a:lstStyle>
          <a:p>
            <a:pPr>
              <a:defRPr/>
            </a:pPr>
            <a:endParaRPr lang="en-US" altLang="zh-CN"/>
          </a:p>
        </p:txBody>
      </p:sp>
      <p:sp>
        <p:nvSpPr>
          <p:cNvPr id="148484" name="Rectangle 4"/>
          <p:cNvSpPr>
            <a:spLocks noGrp="1" noRot="1" noChangeAspect="1" noChangeArrowheads="1" noTextEdit="1"/>
          </p:cNvSpPr>
          <p:nvPr>
            <p:ph type="sldImg" idx="2"/>
          </p:nvPr>
        </p:nvSpPr>
        <p:spPr bwMode="auto">
          <a:xfrm>
            <a:off x="380700" y="685800"/>
            <a:ext cx="60966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ea typeface="宋体" panose="02010600030101010101" pitchFamily="2" charset="-122"/>
              </a:defRPr>
            </a:lvl1pPr>
          </a:lstStyle>
          <a:p>
            <a:pPr>
              <a:defRPr/>
            </a:pPr>
            <a:fld id="{C6E7EC9E-A07B-4D49-8E17-EEA97947E75D}"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914490" y="2393949"/>
            <a:ext cx="10364220" cy="109539"/>
          </a:xfrm>
          <a:custGeom>
            <a:avLst/>
            <a:gdLst>
              <a:gd name="T0" fmla="*/ 0 w 1000"/>
              <a:gd name="T1" fmla="*/ 0 h 1000"/>
              <a:gd name="T2" fmla="*/ 618 w 1000"/>
              <a:gd name="T3" fmla="*/ 0 h 1000"/>
              <a:gd name="T4" fmla="*/ 618 w 1000"/>
              <a:gd name="T5" fmla="*/ 1000 h 1000"/>
              <a:gd name="T6" fmla="*/ 0 w 1000"/>
              <a:gd name="T7" fmla="*/ 1000 h 1000"/>
              <a:gd name="T8" fmla="*/ 0 w 1000"/>
              <a:gd name="T9" fmla="*/ 0 h 1000"/>
              <a:gd name="T10" fmla="*/ 10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zh-CN" altLang="en-US"/>
          </a:p>
        </p:txBody>
      </p:sp>
      <p:sp>
        <p:nvSpPr>
          <p:cNvPr id="184322" name="Rectangle 2"/>
          <p:cNvSpPr>
            <a:spLocks noGrp="1" noChangeArrowheads="1"/>
          </p:cNvSpPr>
          <p:nvPr>
            <p:ph type="ctrTitle"/>
          </p:nvPr>
        </p:nvSpPr>
        <p:spPr>
          <a:xfrm>
            <a:off x="914490" y="990600"/>
            <a:ext cx="10364220" cy="1371600"/>
          </a:xfrm>
        </p:spPr>
        <p:txBody>
          <a:bodyPr/>
          <a:lstStyle>
            <a:lvl1pPr>
              <a:defRPr sz="4000"/>
            </a:lvl1pPr>
          </a:lstStyle>
          <a:p>
            <a:r>
              <a:rPr lang="zh-CN" altLang="en-US"/>
              <a:t>单击此处编辑母版标题样式</a:t>
            </a:r>
            <a:endParaRPr lang="zh-CN" altLang="en-US"/>
          </a:p>
        </p:txBody>
      </p:sp>
      <p:sp>
        <p:nvSpPr>
          <p:cNvPr id="184323" name="Rectangle 3"/>
          <p:cNvSpPr>
            <a:spLocks noGrp="1" noChangeArrowheads="1"/>
          </p:cNvSpPr>
          <p:nvPr>
            <p:ph type="subTitle" idx="1"/>
          </p:nvPr>
        </p:nvSpPr>
        <p:spPr>
          <a:xfrm>
            <a:off x="1930590" y="3429000"/>
            <a:ext cx="9348120" cy="1600200"/>
          </a:xfrm>
        </p:spPr>
        <p:txBody>
          <a:bodyPr/>
          <a:lstStyle>
            <a:lvl1pPr marL="0" indent="0">
              <a:buFont typeface="Wingdings" panose="05000000000000000000" pitchFamily="2" charset="2"/>
              <a:buNone/>
              <a:defRPr sz="2800"/>
            </a:lvl1pPr>
          </a:lstStyle>
          <a:p>
            <a:r>
              <a:rPr lang="zh-CN" altLang="en-US"/>
              <a:t>单击此处编辑母版副标题样式</a:t>
            </a:r>
            <a:endParaRPr lang="zh-CN" altLang="en-US"/>
          </a:p>
        </p:txBody>
      </p:sp>
      <p:sp>
        <p:nvSpPr>
          <p:cNvPr id="5" name="Rectangle 4"/>
          <p:cNvSpPr>
            <a:spLocks noGrp="1" noChangeArrowheads="1"/>
          </p:cNvSpPr>
          <p:nvPr>
            <p:ph type="dt" sz="half" idx="10"/>
          </p:nvPr>
        </p:nvSpPr>
        <p:spPr>
          <a:xfrm>
            <a:off x="914490" y="6248400"/>
            <a:ext cx="2540250" cy="457200"/>
          </a:xfrm>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4166010" y="6248400"/>
            <a:ext cx="3861180" cy="457200"/>
          </a:xfr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8738460" y="6248400"/>
            <a:ext cx="2540250" cy="457200"/>
          </a:xfrm>
        </p:spPr>
        <p:txBody>
          <a:bodyPr/>
          <a:lstStyle>
            <a:lvl1pPr>
              <a:defRPr/>
            </a:lvl1pPr>
          </a:lstStyle>
          <a:p>
            <a:pPr>
              <a:defRPr/>
            </a:pPr>
            <a:fld id="{00CA8D71-C3EC-4BA8-8391-4F5BE00376FA}" type="slidenum">
              <a:rPr lang="en-US" altLang="zh-CN"/>
            </a:fld>
            <a:endParaRPr lang="en-US" altLang="zh-CN"/>
          </a:p>
        </p:txBody>
      </p:sp>
    </p:spTree>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6"/>
          <p:cNvSpPr>
            <a:spLocks noGrp="1" noChangeArrowheads="1"/>
          </p:cNvSpPr>
          <p:nvPr>
            <p:ph type="dt" sz="half" idx="10"/>
          </p:nvPr>
        </p:nvSpPr>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p:txBody>
          <a:bodyPr/>
          <a:lstStyle>
            <a:lvl1pPr>
              <a:defRPr/>
            </a:lvl1pPr>
          </a:lstStyle>
          <a:p>
            <a:pPr>
              <a:defRPr/>
            </a:pPr>
            <a:fld id="{6FB7A9A1-467B-452D-AE21-B17E4BA29EEB}" type="slidenum">
              <a:rPr lang="en-US" altLang="zh-CN"/>
            </a:fld>
            <a:endParaRPr lang="en-US" altLang="zh-CN"/>
          </a:p>
        </p:txBody>
      </p:sp>
    </p:spTree>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65986" y="304800"/>
            <a:ext cx="2669379"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55725" y="304800"/>
            <a:ext cx="7807035" cy="57150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6"/>
          <p:cNvSpPr>
            <a:spLocks noGrp="1" noChangeArrowheads="1"/>
          </p:cNvSpPr>
          <p:nvPr>
            <p:ph type="dt" sz="half" idx="10"/>
          </p:nvPr>
        </p:nvSpPr>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p:txBody>
          <a:bodyPr/>
          <a:lstStyle>
            <a:lvl1pPr>
              <a:defRPr/>
            </a:lvl1pPr>
          </a:lstStyle>
          <a:p>
            <a:pPr>
              <a:defRPr/>
            </a:pPr>
            <a:fld id="{920E4D55-174F-47DB-8C7E-745DD6B5C1D6}" type="slidenum">
              <a:rPr lang="en-US" altLang="zh-CN"/>
            </a:fld>
            <a:endParaRPr lang="en-US" altLang="zh-CN"/>
          </a:p>
        </p:txBody>
      </p:sp>
    </p:spTree>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66309" y="304802"/>
            <a:ext cx="1066905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55725" y="1752600"/>
            <a:ext cx="5232915" cy="4267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91860" y="1752600"/>
            <a:ext cx="5232915" cy="4267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6"/>
          <p:cNvSpPr>
            <a:spLocks noGrp="1" noChangeArrowheads="1"/>
          </p:cNvSpPr>
          <p:nvPr>
            <p:ph type="dt" sz="half" idx="10"/>
          </p:nvPr>
        </p:nvSpPr>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p:txBody>
          <a:bodyPr/>
          <a:lstStyle>
            <a:lvl1pPr>
              <a:defRPr/>
            </a:lvl1pPr>
          </a:lstStyle>
          <a:p>
            <a:pPr>
              <a:defRPr/>
            </a:pPr>
            <a:fld id="{5EF407EB-7816-4E54-A7D3-C53D7C57ABF7}" type="slidenum">
              <a:rPr lang="en-US" altLang="zh-CN"/>
            </a:fld>
            <a:endParaRPr lang="en-US" altLang="zh-CN"/>
          </a:p>
        </p:txBody>
      </p:sp>
    </p:spTree>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楷体" panose="02010609060101010101" charset="-122"/>
                <a:ea typeface="楷体" panose="02010609060101010101"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defRPr sz="2800">
                <a:latin typeface="楷体" panose="02010609060101010101" charset="-122"/>
                <a:ea typeface="楷体" panose="02010609060101010101" charset="-122"/>
              </a:defRPr>
            </a:lvl1pPr>
            <a:lvl2pPr>
              <a:defRPr>
                <a:latin typeface="楷体" panose="02010609060101010101" charset="-122"/>
                <a:ea typeface="楷体" panose="02010609060101010101" charset="-122"/>
              </a:defRPr>
            </a:lvl2pPr>
            <a:lvl3pPr>
              <a:defRPr>
                <a:latin typeface="楷体" panose="02010609060101010101" charset="-122"/>
                <a:ea typeface="楷体" panose="02010609060101010101" charset="-122"/>
              </a:defRPr>
            </a:lvl3pPr>
            <a:lvl4pPr>
              <a:defRPr>
                <a:latin typeface="楷体" panose="02010609060101010101" charset="-122"/>
                <a:ea typeface="楷体" panose="02010609060101010101" charset="-122"/>
              </a:defRPr>
            </a:lvl4pPr>
            <a:lvl5pPr>
              <a:defRPr>
                <a:latin typeface="楷体" panose="02010609060101010101" charset="-122"/>
                <a:ea typeface="楷体" panose="02010609060101010101" charset="-122"/>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6"/>
          <p:cNvSpPr>
            <a:spLocks noGrp="1" noChangeArrowheads="1"/>
          </p:cNvSpPr>
          <p:nvPr>
            <p:ph type="dt" sz="half" idx="10"/>
          </p:nvPr>
        </p:nvSpPr>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p:txBody>
          <a:bodyPr/>
          <a:lstStyle>
            <a:lvl1pPr>
              <a:defRPr/>
            </a:lvl1pPr>
          </a:lstStyle>
          <a:p>
            <a:pPr>
              <a:defRPr/>
            </a:pPr>
            <a:fld id="{5ABF56A4-D1A6-4E9C-871E-2D1E17A0ACE1}" type="slidenum">
              <a:rPr lang="en-US" altLang="zh-CN"/>
            </a:fld>
            <a:endParaRPr lang="en-US" altLang="zh-CN"/>
          </a:p>
        </p:txBody>
      </p:sp>
    </p:spTree>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179" y="4406901"/>
            <a:ext cx="1036422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179" y="2906713"/>
            <a:ext cx="1036422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6"/>
          <p:cNvSpPr>
            <a:spLocks noGrp="1" noChangeArrowheads="1"/>
          </p:cNvSpPr>
          <p:nvPr>
            <p:ph type="dt" sz="half" idx="10"/>
          </p:nvPr>
        </p:nvSpPr>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p:txBody>
          <a:bodyPr/>
          <a:lstStyle>
            <a:lvl1pPr>
              <a:defRPr/>
            </a:lvl1pPr>
          </a:lstStyle>
          <a:p>
            <a:pPr>
              <a:defRPr/>
            </a:pPr>
            <a:fld id="{D01D7293-FDCC-401D-9D7C-1C7B4B4099F6}" type="slidenum">
              <a:rPr lang="en-US" altLang="zh-CN"/>
            </a:fld>
            <a:endParaRPr lang="en-US" altLang="zh-CN"/>
          </a:p>
        </p:txBody>
      </p:sp>
    </p:spTree>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725" y="1752600"/>
            <a:ext cx="5232915"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91860" y="1752600"/>
            <a:ext cx="5232915"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6"/>
          <p:cNvSpPr>
            <a:spLocks noGrp="1" noChangeArrowheads="1"/>
          </p:cNvSpPr>
          <p:nvPr>
            <p:ph type="dt" sz="half" idx="10"/>
          </p:nvPr>
        </p:nvSpPr>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p:txBody>
          <a:bodyPr/>
          <a:lstStyle>
            <a:lvl1pPr>
              <a:defRPr/>
            </a:lvl1pPr>
          </a:lstStyle>
          <a:p>
            <a:pPr>
              <a:defRPr/>
            </a:pPr>
            <a:fld id="{71A280A2-ED30-4763-A001-B292549BCC34}" type="slidenum">
              <a:rPr lang="en-US" altLang="zh-CN"/>
            </a:fld>
            <a:endParaRPr lang="en-US" altLang="zh-CN"/>
          </a:p>
        </p:txBody>
      </p:sp>
    </p:spTree>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60" y="274637"/>
            <a:ext cx="1097388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60" y="1535113"/>
            <a:ext cx="538744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60" y="2174875"/>
            <a:ext cx="538744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3982" y="1535113"/>
            <a:ext cx="5389564"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3982" y="2174875"/>
            <a:ext cx="538956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6"/>
          <p:cNvSpPr>
            <a:spLocks noGrp="1" noChangeArrowheads="1"/>
          </p:cNvSpPr>
          <p:nvPr>
            <p:ph type="dt" sz="half" idx="10"/>
          </p:nvPr>
        </p:nvSpPr>
        <p:spPr/>
        <p:txBody>
          <a:bodyPr/>
          <a:lstStyle>
            <a:lvl1pPr>
              <a:defRPr/>
            </a:lvl1pPr>
          </a:lstStyle>
          <a:p>
            <a:pPr>
              <a:defRPr/>
            </a:pPr>
            <a:endParaRPr lang="en-US" altLang="zh-CN"/>
          </a:p>
        </p:txBody>
      </p:sp>
      <p:sp>
        <p:nvSpPr>
          <p:cNvPr id="8" name="Rectangle 7"/>
          <p:cNvSpPr>
            <a:spLocks noGrp="1" noChangeArrowheads="1"/>
          </p:cNvSpPr>
          <p:nvPr>
            <p:ph type="ftr" sz="quarter" idx="11"/>
          </p:nvPr>
        </p:nvSpPr>
        <p:spPr/>
        <p:txBody>
          <a:bodyPr/>
          <a:lstStyle>
            <a:lvl1pPr>
              <a:defRPr/>
            </a:lvl1pPr>
          </a:lstStyle>
          <a:p>
            <a:pPr>
              <a:defRPr/>
            </a:pPr>
            <a:endParaRPr lang="en-US" altLang="zh-CN"/>
          </a:p>
        </p:txBody>
      </p:sp>
      <p:sp>
        <p:nvSpPr>
          <p:cNvPr id="9" name="Rectangle 8"/>
          <p:cNvSpPr>
            <a:spLocks noGrp="1" noChangeArrowheads="1"/>
          </p:cNvSpPr>
          <p:nvPr>
            <p:ph type="sldNum" sz="quarter" idx="12"/>
          </p:nvPr>
        </p:nvSpPr>
        <p:spPr/>
        <p:txBody>
          <a:bodyPr/>
          <a:lstStyle>
            <a:lvl1pPr>
              <a:defRPr/>
            </a:lvl1pPr>
          </a:lstStyle>
          <a:p>
            <a:pPr>
              <a:defRPr/>
            </a:pPr>
            <a:fld id="{8A0D9FFB-8CB3-45FA-88C0-1EA3565E3CB4}" type="slidenum">
              <a:rPr lang="en-US" altLang="zh-CN"/>
            </a:fld>
            <a:endParaRPr lang="en-US" altLang="zh-CN"/>
          </a:p>
        </p:txBody>
      </p:sp>
    </p:spTree>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p:txBody>
          <a:bodyPr/>
          <a:lstStyle>
            <a:lvl1pPr>
              <a:defRPr/>
            </a:lvl1pPr>
          </a:lstStyle>
          <a:p>
            <a:pPr>
              <a:defRPr/>
            </a:pPr>
            <a:fld id="{BF2E7FEE-26E5-4539-81A7-E955BBCC3BF9}" type="slidenum">
              <a:rPr lang="en-US" altLang="zh-CN"/>
            </a:fld>
            <a:endParaRPr lang="en-US" altLang="zh-CN"/>
          </a:p>
        </p:txBody>
      </p:sp>
    </p:spTree>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endParaRPr lang="en-US" altLang="zh-CN"/>
          </a:p>
        </p:txBody>
      </p:sp>
      <p:sp>
        <p:nvSpPr>
          <p:cNvPr id="3" name="Rectangle 7"/>
          <p:cNvSpPr>
            <a:spLocks noGrp="1" noChangeArrowheads="1"/>
          </p:cNvSpPr>
          <p:nvPr>
            <p:ph type="ftr" sz="quarter" idx="11"/>
          </p:nvPr>
        </p:nvSpPr>
        <p:spPr/>
        <p:txBody>
          <a:bodyPr/>
          <a:lstStyle>
            <a:lvl1pPr>
              <a:defRPr/>
            </a:lvl1pPr>
          </a:lstStyle>
          <a:p>
            <a:pPr>
              <a:defRPr/>
            </a:pPr>
            <a:endParaRPr lang="en-US" altLang="zh-CN"/>
          </a:p>
        </p:txBody>
      </p:sp>
      <p:sp>
        <p:nvSpPr>
          <p:cNvPr id="4" name="Rectangle 8"/>
          <p:cNvSpPr>
            <a:spLocks noGrp="1" noChangeArrowheads="1"/>
          </p:cNvSpPr>
          <p:nvPr>
            <p:ph type="sldNum" sz="quarter" idx="12"/>
          </p:nvPr>
        </p:nvSpPr>
        <p:spPr/>
        <p:txBody>
          <a:bodyPr/>
          <a:lstStyle>
            <a:lvl1pPr>
              <a:defRPr/>
            </a:lvl1pPr>
          </a:lstStyle>
          <a:p>
            <a:pPr>
              <a:defRPr/>
            </a:pPr>
            <a:fld id="{CA7F960D-6231-43B6-9650-9BD9520AA097}" type="slidenum">
              <a:rPr lang="en-US" altLang="zh-CN"/>
            </a:fld>
            <a:endParaRPr lang="en-US" altLang="zh-CN"/>
          </a:p>
        </p:txBody>
      </p:sp>
    </p:spTree>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63" y="273049"/>
            <a:ext cx="4011479" cy="1162051"/>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03" y="273053"/>
            <a:ext cx="681633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63" y="1435103"/>
            <a:ext cx="401147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6"/>
          <p:cNvSpPr>
            <a:spLocks noGrp="1" noChangeArrowheads="1"/>
          </p:cNvSpPr>
          <p:nvPr>
            <p:ph type="dt" sz="half" idx="10"/>
          </p:nvPr>
        </p:nvSpPr>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p:txBody>
          <a:bodyPr/>
          <a:lstStyle>
            <a:lvl1pPr>
              <a:defRPr/>
            </a:lvl1pPr>
          </a:lstStyle>
          <a:p>
            <a:pPr>
              <a:defRPr/>
            </a:pPr>
            <a:fld id="{CEBA7D07-52A8-4EB8-B6C6-36BF4149D14E}" type="slidenum">
              <a:rPr lang="en-US" altLang="zh-CN"/>
            </a:fld>
            <a:endParaRPr lang="en-US" altLang="zh-CN"/>
          </a:p>
        </p:txBody>
      </p:sp>
    </p:spTree>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953" y="4800601"/>
            <a:ext cx="7315920" cy="566739"/>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953" y="612775"/>
            <a:ext cx="731592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953" y="5367339"/>
            <a:ext cx="731592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6"/>
          <p:cNvSpPr>
            <a:spLocks noGrp="1" noChangeArrowheads="1"/>
          </p:cNvSpPr>
          <p:nvPr>
            <p:ph type="dt" sz="half" idx="10"/>
          </p:nvPr>
        </p:nvSpPr>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p:txBody>
          <a:bodyPr/>
          <a:lstStyle>
            <a:lvl1pPr>
              <a:defRPr/>
            </a:lvl1pPr>
          </a:lstStyle>
          <a:p>
            <a:pPr>
              <a:defRPr/>
            </a:pPr>
            <a:fld id="{EC0F6349-AF04-4D95-A961-8ECE3A25CE44}" type="slidenum">
              <a:rPr lang="en-US" altLang="zh-CN"/>
            </a:fld>
            <a:endParaRPr lang="en-US" altLang="zh-CN"/>
          </a:p>
        </p:txBody>
      </p:sp>
    </p:spTree>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6309" y="304802"/>
            <a:ext cx="1066905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smtClean="0"/>
              <a:t>单击此处编辑母版标题样式</a:t>
            </a:r>
            <a:endParaRPr lang="zh-CN" altLang="en-US" smtClean="0"/>
          </a:p>
        </p:txBody>
      </p:sp>
      <p:sp>
        <p:nvSpPr>
          <p:cNvPr id="1027" name="Rectangle 3"/>
          <p:cNvSpPr>
            <a:spLocks noGrp="1" noChangeArrowheads="1"/>
          </p:cNvSpPr>
          <p:nvPr>
            <p:ph type="body" idx="1"/>
          </p:nvPr>
        </p:nvSpPr>
        <p:spPr bwMode="auto">
          <a:xfrm>
            <a:off x="755725" y="1752600"/>
            <a:ext cx="1066905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1028" name="AutoShape 4"/>
          <p:cNvSpPr>
            <a:spLocks noChangeArrowheads="1"/>
          </p:cNvSpPr>
          <p:nvPr/>
        </p:nvSpPr>
        <p:spPr bwMode="auto">
          <a:xfrm>
            <a:off x="812880" y="1566866"/>
            <a:ext cx="10611896" cy="109537"/>
          </a:xfrm>
          <a:custGeom>
            <a:avLst/>
            <a:gdLst>
              <a:gd name="T0" fmla="*/ 0 w 1000"/>
              <a:gd name="T1" fmla="*/ 0 h 1000"/>
              <a:gd name="T2" fmla="*/ 585 w 1000"/>
              <a:gd name="T3" fmla="*/ 0 h 1000"/>
              <a:gd name="T4" fmla="*/ 585 w 1000"/>
              <a:gd name="T5" fmla="*/ 1000 h 1000"/>
              <a:gd name="T6" fmla="*/ 0 w 1000"/>
              <a:gd name="T7" fmla="*/ 1000 h 1000"/>
              <a:gd name="T8" fmla="*/ 0 w 1000"/>
              <a:gd name="T9" fmla="*/ 0 h 1000"/>
              <a:gd name="T10" fmla="*/ 10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zh-CN" altLang="en-US"/>
          </a:p>
        </p:txBody>
      </p:sp>
      <p:sp>
        <p:nvSpPr>
          <p:cNvPr id="1029" name="Line 5"/>
          <p:cNvSpPr>
            <a:spLocks noChangeShapeType="1"/>
          </p:cNvSpPr>
          <p:nvPr/>
        </p:nvSpPr>
        <p:spPr bwMode="auto">
          <a:xfrm flipV="1">
            <a:off x="812880" y="6172200"/>
            <a:ext cx="10567440" cy="0"/>
          </a:xfrm>
          <a:prstGeom prst="line">
            <a:avLst/>
          </a:prstGeom>
          <a:noFill/>
          <a:ln w="3175">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3302" name="Rectangle 6"/>
          <p:cNvSpPr>
            <a:spLocks noGrp="1" noChangeArrowheads="1"/>
          </p:cNvSpPr>
          <p:nvPr>
            <p:ph type="dt" sz="half" idx="2"/>
          </p:nvPr>
        </p:nvSpPr>
        <p:spPr bwMode="auto">
          <a:xfrm>
            <a:off x="812880" y="6245225"/>
            <a:ext cx="2641860" cy="476251"/>
          </a:xfrm>
          <a:prstGeom prst="rect">
            <a:avLst/>
          </a:prstGeom>
          <a:noFill/>
          <a:ln w="9525">
            <a:noFill/>
            <a:miter lim="800000"/>
          </a:ln>
          <a:effectLst/>
        </p:spPr>
        <p:txBody>
          <a:bodyPr vert="horz" wrap="square" lIns="91440" tIns="45720" rIns="91440" bIns="45720" numCol="1" anchor="t" anchorCtr="0" compatLnSpc="1"/>
          <a:lstStyle>
            <a:lvl1pPr>
              <a:defRPr sz="1200">
                <a:ea typeface="宋体" panose="02010600030101010101" pitchFamily="2" charset="-122"/>
              </a:defRPr>
            </a:lvl1pPr>
          </a:lstStyle>
          <a:p>
            <a:pPr>
              <a:defRPr/>
            </a:pPr>
            <a:endParaRPr lang="en-US" altLang="zh-CN"/>
          </a:p>
        </p:txBody>
      </p:sp>
      <p:sp>
        <p:nvSpPr>
          <p:cNvPr id="183303" name="Rectangle 7"/>
          <p:cNvSpPr>
            <a:spLocks noGrp="1" noChangeArrowheads="1"/>
          </p:cNvSpPr>
          <p:nvPr>
            <p:ph type="ftr" sz="quarter" idx="3"/>
          </p:nvPr>
        </p:nvSpPr>
        <p:spPr bwMode="auto">
          <a:xfrm>
            <a:off x="4166010" y="6245225"/>
            <a:ext cx="3861180" cy="476251"/>
          </a:xfrm>
          <a:prstGeom prst="rect">
            <a:avLst/>
          </a:prstGeom>
          <a:noFill/>
          <a:ln w="9525">
            <a:noFill/>
            <a:miter lim="800000"/>
          </a:ln>
          <a:effectLst/>
        </p:spPr>
        <p:txBody>
          <a:bodyPr vert="horz" wrap="square" lIns="91440" tIns="45720" rIns="91440" bIns="45720" numCol="1" anchor="t" anchorCtr="0" compatLnSpc="1"/>
          <a:lstStyle>
            <a:lvl1pPr algn="ctr">
              <a:defRPr sz="1200">
                <a:ea typeface="宋体" panose="02010600030101010101" pitchFamily="2" charset="-122"/>
              </a:defRPr>
            </a:lvl1pPr>
          </a:lstStyle>
          <a:p>
            <a:pPr>
              <a:defRPr/>
            </a:pPr>
            <a:endParaRPr lang="en-US" altLang="zh-CN"/>
          </a:p>
        </p:txBody>
      </p:sp>
      <p:sp>
        <p:nvSpPr>
          <p:cNvPr id="183304" name="Rectangle 8"/>
          <p:cNvSpPr>
            <a:spLocks noGrp="1" noChangeArrowheads="1"/>
          </p:cNvSpPr>
          <p:nvPr>
            <p:ph type="sldNum" sz="quarter" idx="4"/>
          </p:nvPr>
        </p:nvSpPr>
        <p:spPr bwMode="auto">
          <a:xfrm>
            <a:off x="8738460" y="6245225"/>
            <a:ext cx="2641860" cy="476251"/>
          </a:xfrm>
          <a:prstGeom prst="rect">
            <a:avLst/>
          </a:prstGeom>
          <a:noFill/>
          <a:ln w="9525">
            <a:noFill/>
            <a:miter lim="800000"/>
          </a:ln>
          <a:effectLst/>
        </p:spPr>
        <p:txBody>
          <a:bodyPr vert="horz" wrap="square" lIns="91440" tIns="45720" rIns="91440" bIns="45720" numCol="1" anchor="t" anchorCtr="0" compatLnSpc="1"/>
          <a:lstStyle>
            <a:lvl1pPr algn="r">
              <a:defRPr sz="1200">
                <a:ea typeface="宋体" panose="02010600030101010101" pitchFamily="2" charset="-122"/>
              </a:defRPr>
            </a:lvl1pPr>
          </a:lstStyle>
          <a:p>
            <a:pPr>
              <a:defRPr/>
            </a:pPr>
            <a:fld id="{A759C58F-AAE7-41DA-8CD3-FE133CD8564E}"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blinds dir="vert"/>
  </p:transition>
  <p:timing>
    <p:tnLst>
      <p:par>
        <p:cTn id="1" dur="indefinite" restart="never" nodeType="tmRoot"/>
      </p:par>
    </p:tnLst>
  </p:timing>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CF3F84FD-A9EF-411A-AD41-005FD50D6B7A}" type="slidenum">
              <a:rPr lang="en-US" altLang="zh-CN" smtClean="0"/>
            </a:fld>
            <a:endParaRPr lang="en-US" altLang="zh-CN" smtClean="0"/>
          </a:p>
        </p:txBody>
      </p:sp>
      <p:sp>
        <p:nvSpPr>
          <p:cNvPr id="3075" name="Rectangle 2"/>
          <p:cNvSpPr>
            <a:spLocks noGrp="1" noChangeArrowheads="1"/>
          </p:cNvSpPr>
          <p:nvPr>
            <p:ph type="ctrTitle"/>
          </p:nvPr>
        </p:nvSpPr>
        <p:spPr/>
        <p:txBody>
          <a:bodyPr/>
          <a:lstStyle/>
          <a:p>
            <a:pPr algn="ctr" eaLnBrk="1" hangingPunct="1"/>
            <a:r>
              <a:rPr lang="zh-CN" altLang="en-US" sz="6000" b="1" smtClean="0">
                <a:ea typeface="华文隶书" panose="02010800040101010101" pitchFamily="2" charset="-122"/>
              </a:rPr>
              <a:t>软件测试实用教程</a:t>
            </a:r>
            <a:br>
              <a:rPr lang="en-US" altLang="zh-CN" sz="6000" b="1" smtClean="0">
                <a:ea typeface="华文隶书" panose="02010800040101010101" pitchFamily="2" charset="-122"/>
              </a:rPr>
            </a:br>
            <a:r>
              <a:rPr lang="en-US" altLang="zh-CN" sz="6000" b="1" smtClean="0">
                <a:ea typeface="华文隶书" panose="02010800040101010101" pitchFamily="2" charset="-122"/>
              </a:rPr>
              <a:t>                  ——</a:t>
            </a:r>
            <a:r>
              <a:rPr lang="zh-CN" altLang="en-US" sz="6000" b="1" smtClean="0">
                <a:ea typeface="华文隶书" panose="02010800040101010101" pitchFamily="2" charset="-122"/>
              </a:rPr>
              <a:t>方法与实践</a:t>
            </a:r>
            <a:endParaRPr lang="zh-CN" altLang="en-US" sz="6000" b="1" smtClean="0">
              <a:ea typeface="华文隶书" panose="02010800040101010101" pitchFamily="2" charset="-122"/>
            </a:endParaRPr>
          </a:p>
        </p:txBody>
      </p:sp>
      <p:sp>
        <p:nvSpPr>
          <p:cNvPr id="3076" name="Rectangle 3"/>
          <p:cNvSpPr>
            <a:spLocks noGrp="1" noChangeArrowheads="1"/>
          </p:cNvSpPr>
          <p:nvPr>
            <p:ph type="subTitle" idx="1"/>
          </p:nvPr>
        </p:nvSpPr>
        <p:spPr/>
        <p:txBody>
          <a:bodyPr/>
          <a:lstStyle/>
          <a:p>
            <a:pPr algn="ctr" eaLnBrk="1" hangingPunct="1"/>
            <a:r>
              <a:rPr lang="en-US" altLang="zh-CN" sz="4400" b="1" smtClean="0">
                <a:latin typeface="华文隶书" panose="02010800040101010101" pitchFamily="2" charset="-122"/>
                <a:ea typeface="华文隶书" panose="02010800040101010101" pitchFamily="2" charset="-122"/>
              </a:rPr>
              <a:t>PartII </a:t>
            </a:r>
            <a:r>
              <a:rPr lang="zh-CN" altLang="en-US" sz="4400" b="1" smtClean="0">
                <a:latin typeface="华文隶书" panose="02010800040101010101" pitchFamily="2" charset="-122"/>
                <a:ea typeface="华文隶书" panose="02010800040101010101" pitchFamily="2" charset="-122"/>
              </a:rPr>
              <a:t>软件测试技术</a:t>
            </a:r>
            <a:endParaRPr lang="zh-CN" altLang="en-US" sz="4400" b="1" smtClean="0">
              <a:latin typeface="华文隶书" panose="02010800040101010101" pitchFamily="2" charset="-122"/>
              <a:ea typeface="华文隶书" panose="02010800040101010101" pitchFamily="2" charset="-122"/>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2FE39F64-A1D4-4C6E-BAC3-DB3E303ED693}" type="slidenum">
              <a:rPr lang="en-US" altLang="zh-CN" smtClean="0"/>
            </a:fld>
            <a:endParaRPr lang="en-US" altLang="zh-CN" smtClean="0"/>
          </a:p>
        </p:txBody>
      </p:sp>
      <p:sp>
        <p:nvSpPr>
          <p:cNvPr id="4099" name="Rectangle 2"/>
          <p:cNvSpPr>
            <a:spLocks noGrp="1" noChangeArrowheads="1"/>
          </p:cNvSpPr>
          <p:nvPr>
            <p:ph type="title"/>
          </p:nvPr>
        </p:nvSpPr>
        <p:spPr/>
        <p:txBody>
          <a:bodyPr/>
          <a:lstStyle/>
          <a:p>
            <a:pPr eaLnBrk="1" hangingPunct="1"/>
            <a:r>
              <a:rPr lang="zh-CN" altLang="en-US" b="1" smtClean="0">
                <a:cs typeface="楷体" panose="02010609060101010101" charset="-122"/>
              </a:rPr>
              <a:t>第</a:t>
            </a:r>
            <a:r>
              <a:rPr lang="en-US" altLang="zh-CN" b="1" smtClean="0">
                <a:cs typeface="楷体" panose="02010609060101010101" charset="-122"/>
              </a:rPr>
              <a:t>3</a:t>
            </a:r>
            <a:r>
              <a:rPr lang="zh-CN" altLang="en-US" b="1" smtClean="0">
                <a:cs typeface="楷体" panose="02010609060101010101" charset="-122"/>
              </a:rPr>
              <a:t>章  黑盒测试技术</a:t>
            </a:r>
            <a:endParaRPr lang="zh-CN" altLang="en-US" b="1" smtClean="0">
              <a:cs typeface="楷体" panose="02010609060101010101" charset="-122"/>
            </a:endParaRPr>
          </a:p>
        </p:txBody>
      </p:sp>
      <p:sp>
        <p:nvSpPr>
          <p:cNvPr id="4100" name="Rectangle 3"/>
          <p:cNvSpPr>
            <a:spLocks noGrp="1" noChangeArrowheads="1"/>
          </p:cNvSpPr>
          <p:nvPr>
            <p:ph type="body" idx="1"/>
          </p:nvPr>
        </p:nvSpPr>
        <p:spPr/>
        <p:txBody>
          <a:bodyPr/>
          <a:lstStyle/>
          <a:p>
            <a:pPr eaLnBrk="1" hangingPunct="1"/>
            <a:r>
              <a:rPr lang="zh-CN" altLang="en-US" b="1" dirty="0" smtClean="0"/>
              <a:t>内容提要</a:t>
            </a:r>
            <a:endParaRPr lang="zh-CN" altLang="en-US" b="1" dirty="0" smtClean="0"/>
          </a:p>
          <a:p>
            <a:pPr lvl="1" eaLnBrk="1" hangingPunct="1"/>
            <a:r>
              <a:rPr lang="zh-CN" altLang="en-US" b="1" dirty="0" smtClean="0"/>
              <a:t>介绍黑盒测试基本原理，围绕最重要的</a:t>
            </a:r>
            <a:r>
              <a:rPr lang="en-US" altLang="en-US" b="1" dirty="0" smtClean="0"/>
              <a:t>5</a:t>
            </a:r>
            <a:r>
              <a:rPr lang="zh-CN" altLang="en-US" b="1" dirty="0" smtClean="0"/>
              <a:t>种测试方法展开讨论</a:t>
            </a:r>
            <a:endParaRPr lang="en-US" altLang="zh-CN" b="1" dirty="0" smtClean="0"/>
          </a:p>
          <a:p>
            <a:pPr lvl="1" eaLnBrk="1" hangingPunct="1"/>
            <a:r>
              <a:rPr lang="zh-CN" altLang="en-US" b="1" dirty="0" smtClean="0"/>
              <a:t>边界值测试、等价类测试、基于决策表的测试和基于正交表的测试主要从数据优选的角度展开测试，适用于单元测试阶段，用于对函数或类的方法进行测试</a:t>
            </a:r>
            <a:endParaRPr lang="en-US" altLang="zh-CN" b="1" dirty="0" smtClean="0"/>
          </a:p>
          <a:p>
            <a:pPr lvl="1" eaLnBrk="1" hangingPunct="1"/>
            <a:r>
              <a:rPr lang="zh-CN" altLang="en-US" b="1" dirty="0" smtClean="0"/>
              <a:t>基于场景的测试是从业务流程优选的角度展开测试，适用于系统测试阶段，用于对功能、界面等进行测试</a:t>
            </a:r>
            <a:endParaRPr lang="zh-CN" altLang="en-US" b="1" dirty="0" smtClean="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0E8BACDE-E654-4466-98E5-31D74ABF36CB}" type="slidenum">
              <a:rPr lang="en-US" altLang="zh-CN" smtClean="0"/>
            </a:fld>
            <a:endParaRPr lang="en-US" altLang="zh-CN" smtClean="0"/>
          </a:p>
        </p:txBody>
      </p:sp>
      <p:sp>
        <p:nvSpPr>
          <p:cNvPr id="5123" name="Rectangle 2"/>
          <p:cNvSpPr>
            <a:spLocks noGrp="1" noChangeArrowheads="1"/>
          </p:cNvSpPr>
          <p:nvPr>
            <p:ph type="title"/>
          </p:nvPr>
        </p:nvSpPr>
        <p:spPr/>
        <p:txBody>
          <a:bodyPr/>
          <a:lstStyle/>
          <a:p>
            <a:pPr eaLnBrk="1" hangingPunct="1"/>
            <a:r>
              <a:rPr lang="zh-CN" altLang="en-US" b="1" smtClean="0">
                <a:cs typeface="楷体" panose="02010609060101010101" charset="-122"/>
              </a:rPr>
              <a:t>第</a:t>
            </a:r>
            <a:r>
              <a:rPr lang="en-US" altLang="zh-CN" b="1" smtClean="0">
                <a:cs typeface="楷体" panose="02010609060101010101" charset="-122"/>
              </a:rPr>
              <a:t>3</a:t>
            </a:r>
            <a:r>
              <a:rPr lang="zh-CN" altLang="en-US" b="1" smtClean="0">
                <a:cs typeface="楷体" panose="02010609060101010101" charset="-122"/>
              </a:rPr>
              <a:t>章  黑盒测试技术</a:t>
            </a:r>
            <a:endParaRPr lang="zh-CN" altLang="en-US" b="1" smtClean="0">
              <a:cs typeface="楷体" panose="02010609060101010101" charset="-122"/>
            </a:endParaRPr>
          </a:p>
        </p:txBody>
      </p:sp>
      <p:sp>
        <p:nvSpPr>
          <p:cNvPr id="5124" name="Rectangle 3"/>
          <p:cNvSpPr>
            <a:spLocks noGrp="1" noChangeArrowheads="1"/>
          </p:cNvSpPr>
          <p:nvPr>
            <p:ph type="body" idx="1"/>
          </p:nvPr>
        </p:nvSpPr>
        <p:spPr/>
        <p:txBody>
          <a:bodyPr/>
          <a:lstStyle/>
          <a:p>
            <a:pPr eaLnBrk="1" hangingPunct="1"/>
            <a:r>
              <a:rPr lang="zh-CN" altLang="en-US" b="1" dirty="0" smtClean="0"/>
              <a:t>本章重点</a:t>
            </a:r>
            <a:endParaRPr lang="zh-CN" altLang="en-US" b="1" dirty="0" smtClean="0"/>
          </a:p>
          <a:p>
            <a:pPr lvl="1" eaLnBrk="1" hangingPunct="1"/>
            <a:r>
              <a:rPr lang="zh-CN" altLang="en-US" b="1" dirty="0" smtClean="0"/>
              <a:t>边界值测试</a:t>
            </a:r>
            <a:endParaRPr lang="zh-CN" altLang="en-US" b="1" dirty="0" smtClean="0"/>
          </a:p>
          <a:p>
            <a:pPr lvl="1" eaLnBrk="1" hangingPunct="1"/>
            <a:r>
              <a:rPr lang="zh-CN" altLang="en-US" b="1" dirty="0" smtClean="0"/>
              <a:t>等价类测试</a:t>
            </a:r>
            <a:endParaRPr lang="en-US" altLang="zh-CN" b="1" dirty="0" smtClean="0"/>
          </a:p>
          <a:p>
            <a:pPr lvl="1" eaLnBrk="1" hangingPunct="1"/>
            <a:r>
              <a:rPr lang="zh-CN" altLang="en-US" b="1" dirty="0" smtClean="0"/>
              <a:t>因果图测试</a:t>
            </a:r>
            <a:endParaRPr lang="en-US" altLang="zh-CN" b="1" dirty="0" smtClean="0"/>
          </a:p>
          <a:p>
            <a:pPr lvl="1" eaLnBrk="1" hangingPunct="1"/>
            <a:r>
              <a:rPr lang="zh-CN" altLang="en-US" b="1" dirty="0" smtClean="0"/>
              <a:t>基于决策表</a:t>
            </a:r>
            <a:r>
              <a:rPr lang="zh-CN" altLang="en-US" b="1" smtClean="0"/>
              <a:t>的测试（判定表）</a:t>
            </a:r>
            <a:endParaRPr lang="en-US" altLang="zh-CN" b="1" dirty="0" smtClean="0"/>
          </a:p>
          <a:p>
            <a:pPr lvl="1" eaLnBrk="1" hangingPunct="1"/>
            <a:r>
              <a:rPr lang="zh-CN" altLang="en-US" b="1" dirty="0" smtClean="0"/>
              <a:t>基于正交表的测试</a:t>
            </a:r>
            <a:endParaRPr lang="en-US" altLang="zh-CN" b="1" dirty="0" smtClean="0"/>
          </a:p>
          <a:p>
            <a:pPr lvl="1" eaLnBrk="1" hangingPunct="1"/>
            <a:r>
              <a:rPr lang="zh-CN" altLang="en-US" b="1" dirty="0" smtClean="0"/>
              <a:t>基于状态转换法的测试</a:t>
            </a:r>
            <a:endParaRPr lang="en-US" altLang="zh-CN" b="1" dirty="0" smtClean="0"/>
          </a:p>
          <a:p>
            <a:pPr lvl="1" eaLnBrk="1" hangingPunct="1"/>
            <a:r>
              <a:rPr lang="zh-CN" altLang="en-US" b="1" dirty="0" smtClean="0"/>
              <a:t>基于场景的测试</a:t>
            </a:r>
            <a:endParaRPr lang="zh-CN" altLang="en-US" b="1" dirty="0" smtClean="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45E15BE4-EDEA-41A9-8090-56D866BB6F5D}" type="slidenum">
              <a:rPr lang="en-US" altLang="zh-CN" smtClean="0"/>
            </a:fld>
            <a:endParaRPr lang="en-US" altLang="zh-CN" smtClean="0"/>
          </a:p>
        </p:txBody>
      </p:sp>
      <p:sp>
        <p:nvSpPr>
          <p:cNvPr id="6147" name="Rectangle 2"/>
          <p:cNvSpPr>
            <a:spLocks noGrp="1" noChangeArrowheads="1"/>
          </p:cNvSpPr>
          <p:nvPr>
            <p:ph type="title"/>
          </p:nvPr>
        </p:nvSpPr>
        <p:spPr/>
        <p:txBody>
          <a:bodyPr/>
          <a:lstStyle/>
          <a:p>
            <a:pPr eaLnBrk="1" hangingPunct="1"/>
            <a:r>
              <a:rPr lang="en-US" altLang="zh-CN" b="1" smtClean="0">
                <a:cs typeface="楷体" panose="02010609060101010101" charset="-122"/>
              </a:rPr>
              <a:t>3.1 </a:t>
            </a:r>
            <a:r>
              <a:rPr lang="zh-CN" altLang="en-US" b="1" smtClean="0">
                <a:cs typeface="楷体" panose="02010609060101010101" charset="-122"/>
              </a:rPr>
              <a:t>概述</a:t>
            </a:r>
            <a:endParaRPr lang="zh-CN" altLang="en-US" b="1" smtClean="0">
              <a:cs typeface="楷体" panose="02010609060101010101" charset="-122"/>
            </a:endParaRPr>
          </a:p>
        </p:txBody>
      </p:sp>
      <p:sp>
        <p:nvSpPr>
          <p:cNvPr id="6148" name="Rectangle 3"/>
          <p:cNvSpPr>
            <a:spLocks noGrp="1" noChangeArrowheads="1"/>
          </p:cNvSpPr>
          <p:nvPr>
            <p:ph type="body" idx="1"/>
          </p:nvPr>
        </p:nvSpPr>
        <p:spPr/>
        <p:txBody>
          <a:bodyPr/>
          <a:lstStyle/>
          <a:p>
            <a:pPr algn="just" eaLnBrk="1" hangingPunct="1"/>
            <a:r>
              <a:rPr lang="zh-CN" altLang="en-US" b="1" smtClean="0"/>
              <a:t>基本原理</a:t>
            </a:r>
            <a:endParaRPr lang="zh-CN" altLang="en-US" b="1" smtClean="0"/>
          </a:p>
        </p:txBody>
      </p:sp>
      <p:pic>
        <p:nvPicPr>
          <p:cNvPr id="6150" name="Picture 7" descr="3t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54775" y="2590801"/>
            <a:ext cx="8882063"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6639DD8A-C205-4F2C-8CBC-8B3C5B389C34}" type="slidenum">
              <a:rPr lang="en-US" altLang="zh-CN" smtClean="0"/>
            </a:fld>
            <a:endParaRPr lang="en-US" altLang="zh-CN" smtClean="0"/>
          </a:p>
        </p:txBody>
      </p:sp>
      <p:sp>
        <p:nvSpPr>
          <p:cNvPr id="7171" name="Rectangle 2"/>
          <p:cNvSpPr>
            <a:spLocks noGrp="1" noChangeArrowheads="1"/>
          </p:cNvSpPr>
          <p:nvPr>
            <p:ph type="title"/>
          </p:nvPr>
        </p:nvSpPr>
        <p:spPr/>
        <p:txBody>
          <a:bodyPr/>
          <a:lstStyle/>
          <a:p>
            <a:pPr eaLnBrk="1" hangingPunct="1"/>
            <a:r>
              <a:rPr lang="en-US" altLang="zh-CN" b="1" smtClean="0">
                <a:cs typeface="楷体" panose="02010609060101010101" charset="-122"/>
              </a:rPr>
              <a:t>3.1 </a:t>
            </a:r>
            <a:r>
              <a:rPr lang="zh-CN" altLang="en-US" b="1" smtClean="0">
                <a:cs typeface="楷体" panose="02010609060101010101" charset="-122"/>
              </a:rPr>
              <a:t>概述</a:t>
            </a:r>
            <a:endParaRPr lang="zh-CN" altLang="en-US" b="1" smtClean="0">
              <a:cs typeface="楷体" panose="02010609060101010101" charset="-122"/>
            </a:endParaRPr>
          </a:p>
        </p:txBody>
      </p:sp>
      <p:sp>
        <p:nvSpPr>
          <p:cNvPr id="9220" name="Rectangle 3"/>
          <p:cNvSpPr>
            <a:spLocks noGrp="1" noChangeArrowheads="1"/>
          </p:cNvSpPr>
          <p:nvPr>
            <p:ph type="body" idx="1"/>
          </p:nvPr>
        </p:nvSpPr>
        <p:spPr/>
        <p:txBody>
          <a:bodyPr/>
          <a:lstStyle/>
          <a:p>
            <a:pPr algn="just" eaLnBrk="1" hangingPunct="1">
              <a:defRPr/>
            </a:pPr>
            <a:r>
              <a:rPr lang="zh-CN" altLang="en-US" b="1" dirty="0" smtClean="0"/>
              <a:t>优势</a:t>
            </a:r>
            <a:endParaRPr lang="en-US" altLang="zh-CN" b="1" dirty="0" smtClean="0"/>
          </a:p>
          <a:p>
            <a:pPr lvl="1" algn="just" eaLnBrk="1" hangingPunct="1">
              <a:defRPr/>
            </a:pPr>
            <a:r>
              <a:rPr lang="zh-CN" b="1" dirty="0" smtClean="0">
                <a:cs typeface="+mn-cs"/>
              </a:rPr>
              <a:t>黑盒测试方法对测试人员的技术要求相对较低</a:t>
            </a:r>
            <a:endParaRPr lang="en-US" altLang="zh-CN" b="1" dirty="0" smtClean="0">
              <a:cs typeface="+mn-cs"/>
            </a:endParaRPr>
          </a:p>
          <a:p>
            <a:pPr lvl="1" algn="just" eaLnBrk="1" hangingPunct="1">
              <a:defRPr/>
            </a:pPr>
            <a:r>
              <a:rPr lang="zh-CN" b="1" dirty="0" smtClean="0">
                <a:cs typeface="+mn-cs"/>
              </a:rPr>
              <a:t>黑盒测试不需要了解程序实现的细节，测试团队与开发团队可以并行完成各自的任务</a:t>
            </a:r>
            <a:endParaRPr lang="en-US" altLang="zh-CN" b="1" dirty="0" smtClean="0">
              <a:cs typeface="+mn-cs"/>
            </a:endParaRPr>
          </a:p>
          <a:p>
            <a:pPr algn="just" eaLnBrk="1" hangingPunct="1">
              <a:defRPr/>
            </a:pPr>
            <a:r>
              <a:rPr lang="zh-CN" altLang="en-US" b="1" dirty="0" smtClean="0"/>
              <a:t>局限性</a:t>
            </a:r>
            <a:endParaRPr lang="en-US" altLang="zh-CN" b="1" dirty="0" smtClean="0"/>
          </a:p>
          <a:p>
            <a:pPr lvl="1" algn="just" eaLnBrk="1" hangingPunct="1">
              <a:defRPr/>
            </a:pPr>
            <a:r>
              <a:rPr lang="zh-CN" altLang="en-US" b="1" dirty="0" smtClean="0"/>
              <a:t>测试结果的覆盖度不容易度量，测试的潜在风险较高</a:t>
            </a:r>
            <a:endParaRPr lang="zh-CN" altLang="en-US" b="1" dirty="0" smtClean="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CB8B423D-FDA0-43EE-A094-E7A2114E399B}" type="slidenum">
              <a:rPr lang="en-US" altLang="zh-CN" smtClean="0"/>
            </a:fld>
            <a:endParaRPr lang="en-US" altLang="zh-CN" smtClean="0"/>
          </a:p>
        </p:txBody>
      </p:sp>
      <p:sp>
        <p:nvSpPr>
          <p:cNvPr id="8195" name="Rectangle 2"/>
          <p:cNvSpPr>
            <a:spLocks noGrp="1" noChangeArrowheads="1"/>
          </p:cNvSpPr>
          <p:nvPr>
            <p:ph type="title"/>
          </p:nvPr>
        </p:nvSpPr>
        <p:spPr/>
        <p:txBody>
          <a:bodyPr/>
          <a:lstStyle/>
          <a:p>
            <a:pPr eaLnBrk="1" hangingPunct="1"/>
            <a:r>
              <a:rPr lang="en-US" altLang="zh-CN" b="1" smtClean="0">
                <a:cs typeface="楷体" panose="02010609060101010101" charset="-122"/>
              </a:rPr>
              <a:t>3.1 </a:t>
            </a:r>
            <a:r>
              <a:rPr lang="zh-CN" altLang="en-US" b="1" smtClean="0">
                <a:cs typeface="楷体" panose="02010609060101010101" charset="-122"/>
              </a:rPr>
              <a:t>概述</a:t>
            </a:r>
            <a:endParaRPr lang="zh-CN" altLang="en-US" b="1" smtClean="0">
              <a:cs typeface="楷体" panose="02010609060101010101" charset="-122"/>
            </a:endParaRPr>
          </a:p>
        </p:txBody>
      </p:sp>
      <p:sp>
        <p:nvSpPr>
          <p:cNvPr id="8196" name="Rectangle 3"/>
          <p:cNvSpPr>
            <a:spLocks noGrp="1" noChangeArrowheads="1"/>
          </p:cNvSpPr>
          <p:nvPr>
            <p:ph type="body" idx="1"/>
          </p:nvPr>
        </p:nvSpPr>
        <p:spPr>
          <a:xfrm>
            <a:off x="755650" y="1752600"/>
            <a:ext cx="11017250" cy="4655820"/>
          </a:xfrm>
        </p:spPr>
        <p:txBody>
          <a:bodyPr/>
          <a:lstStyle/>
          <a:p>
            <a:pPr algn="just" eaLnBrk="1" hangingPunct="1"/>
            <a:r>
              <a:rPr lang="zh-CN" altLang="en-US" b="1" smtClean="0"/>
              <a:t>适用阶段</a:t>
            </a:r>
            <a:endParaRPr lang="en-US" altLang="zh-CN" b="1" smtClean="0"/>
          </a:p>
          <a:p>
            <a:pPr algn="just" eaLnBrk="1" hangingPunct="1"/>
            <a:r>
              <a:rPr lang="zh-CN" altLang="en-US" b="1" smtClean="0"/>
              <a:t>当被测对象为函数时</a:t>
            </a:r>
            <a:endParaRPr lang="en-US" altLang="zh-CN" sz="3400" b="1" smtClean="0"/>
          </a:p>
          <a:p>
            <a:pPr lvl="1" algn="just" eaLnBrk="1" hangingPunct="1"/>
            <a:r>
              <a:rPr lang="zh-CN" altLang="en-US" sz="2400" b="1" smtClean="0"/>
              <a:t>完成对函数功能的测试</a:t>
            </a:r>
            <a:endParaRPr lang="en-US" altLang="zh-CN" sz="2400" b="1" smtClean="0"/>
          </a:p>
          <a:p>
            <a:pPr lvl="1" algn="just" eaLnBrk="1" hangingPunct="1"/>
            <a:r>
              <a:rPr lang="zh-CN" altLang="en-US" sz="2400" b="1" smtClean="0"/>
              <a:t>无需看函数代码，只需了解函数接口和返回值</a:t>
            </a:r>
            <a:endParaRPr lang="en-US" altLang="zh-CN" sz="2400" b="1" smtClean="0"/>
          </a:p>
          <a:p>
            <a:pPr lvl="1" algn="just" eaLnBrk="1" hangingPunct="1"/>
            <a:r>
              <a:rPr lang="zh-CN" altLang="en-US" sz="2400" b="1" smtClean="0"/>
              <a:t>对应单元测试阶段</a:t>
            </a:r>
            <a:endParaRPr lang="en-US" altLang="zh-CN" sz="2400" b="1" smtClean="0"/>
          </a:p>
          <a:p>
            <a:pPr algn="just" eaLnBrk="1" hangingPunct="1"/>
            <a:r>
              <a:rPr lang="zh-CN" altLang="en-US" b="1" smtClean="0"/>
              <a:t>当被测对象为功能时</a:t>
            </a:r>
            <a:endParaRPr lang="en-US" altLang="zh-CN" b="1" smtClean="0"/>
          </a:p>
          <a:p>
            <a:pPr lvl="1" algn="just" eaLnBrk="1" hangingPunct="1"/>
            <a:r>
              <a:rPr lang="zh-CN" altLang="en-US" sz="2400" b="1" smtClean="0"/>
              <a:t>完成对整个软件系统功能和易用性等的测试</a:t>
            </a:r>
            <a:endParaRPr lang="en-US" altLang="zh-CN" sz="2400" b="1" smtClean="0"/>
          </a:p>
          <a:p>
            <a:pPr lvl="1" algn="just" eaLnBrk="1" hangingPunct="1"/>
            <a:r>
              <a:rPr lang="zh-CN" altLang="en-US" sz="2400" b="1" smtClean="0"/>
              <a:t>无需看各功能点如何编程实现，只需要了解</a:t>
            </a:r>
            <a:r>
              <a:rPr lang="en-US" altLang="en-US" sz="2400" b="1" smtClean="0"/>
              <a:t>SRS</a:t>
            </a:r>
            <a:r>
              <a:rPr lang="zh-CN" altLang="en-US" sz="2400" b="1" smtClean="0"/>
              <a:t>中关于输入和输出的规定</a:t>
            </a:r>
            <a:endParaRPr lang="en-US" altLang="zh-CN" sz="2400" b="1" smtClean="0"/>
          </a:p>
          <a:p>
            <a:pPr lvl="1" algn="just" eaLnBrk="1" hangingPunct="1"/>
            <a:r>
              <a:rPr lang="zh-CN" altLang="en-US" sz="2400" b="1" smtClean="0"/>
              <a:t>对应系统测试，或有用户共同参与的验收测试阶段</a:t>
            </a:r>
            <a:endParaRPr lang="zh-CN" altLang="en-US" sz="2400" b="1" smtClean="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EA799CFB-9A6E-4BDA-BAD9-762D3109CF61}" type="slidenum">
              <a:rPr lang="en-US" altLang="zh-CN" smtClean="0"/>
            </a:fld>
            <a:endParaRPr lang="en-US" altLang="zh-CN" smtClean="0"/>
          </a:p>
        </p:txBody>
      </p:sp>
      <p:sp>
        <p:nvSpPr>
          <p:cNvPr id="9219" name="Rectangle 2"/>
          <p:cNvSpPr>
            <a:spLocks noGrp="1" noChangeArrowheads="1"/>
          </p:cNvSpPr>
          <p:nvPr>
            <p:ph type="title"/>
          </p:nvPr>
        </p:nvSpPr>
        <p:spPr/>
        <p:txBody>
          <a:bodyPr/>
          <a:lstStyle/>
          <a:p>
            <a:pPr eaLnBrk="1" hangingPunct="1"/>
            <a:r>
              <a:rPr lang="en-US" altLang="zh-CN" b="1" smtClean="0">
                <a:cs typeface="楷体" panose="02010609060101010101" charset="-122"/>
              </a:rPr>
              <a:t>3.1 </a:t>
            </a:r>
            <a:r>
              <a:rPr lang="zh-CN" altLang="en-US" b="1" smtClean="0">
                <a:cs typeface="楷体" panose="02010609060101010101" charset="-122"/>
              </a:rPr>
              <a:t>概述</a:t>
            </a:r>
            <a:endParaRPr lang="zh-CN" altLang="en-US" b="1" smtClean="0">
              <a:cs typeface="楷体" panose="02010609060101010101" charset="-122"/>
            </a:endParaRPr>
          </a:p>
        </p:txBody>
      </p:sp>
      <p:sp>
        <p:nvSpPr>
          <p:cNvPr id="9220" name="Rectangle 3"/>
          <p:cNvSpPr>
            <a:spLocks noGrp="1" noChangeArrowheads="1"/>
          </p:cNvSpPr>
          <p:nvPr>
            <p:ph type="body" idx="1"/>
          </p:nvPr>
        </p:nvSpPr>
        <p:spPr/>
        <p:txBody>
          <a:bodyPr/>
          <a:lstStyle/>
          <a:p>
            <a:pPr algn="just" eaLnBrk="1" hangingPunct="1"/>
            <a:r>
              <a:rPr lang="zh-CN" altLang="en-US" sz="3400" b="1" smtClean="0"/>
              <a:t>测试方法的评价</a:t>
            </a:r>
            <a:endParaRPr lang="en-US" altLang="zh-CN" sz="3400" b="1" smtClean="0"/>
          </a:p>
          <a:p>
            <a:pPr lvl="1" algn="just" eaLnBrk="1" hangingPunct="1"/>
            <a:r>
              <a:rPr lang="zh-CN" altLang="en-US" b="1" smtClean="0"/>
              <a:t>测试用例对被测对象的覆盖率</a:t>
            </a:r>
            <a:endParaRPr lang="en-US" altLang="zh-CN" b="1" smtClean="0"/>
          </a:p>
          <a:p>
            <a:pPr lvl="1" algn="just" eaLnBrk="1" hangingPunct="1"/>
            <a:r>
              <a:rPr lang="zh-CN" altLang="en-US" b="1" smtClean="0"/>
              <a:t>测试用例的冗余</a:t>
            </a:r>
            <a:endParaRPr lang="en-US" altLang="zh-CN" b="1" smtClean="0"/>
          </a:p>
          <a:p>
            <a:pPr lvl="1" algn="just" eaLnBrk="1" hangingPunct="1"/>
            <a:r>
              <a:rPr lang="zh-CN" altLang="en-US" b="1" smtClean="0"/>
              <a:t>测试用例的数量</a:t>
            </a:r>
            <a:endParaRPr lang="en-US" altLang="zh-CN" b="1" smtClean="0"/>
          </a:p>
          <a:p>
            <a:pPr lvl="1" algn="just" eaLnBrk="1" hangingPunct="1"/>
            <a:r>
              <a:rPr lang="zh-CN" altLang="en-US" b="1" smtClean="0"/>
              <a:t>测试用例对缺陷的定位能力</a:t>
            </a:r>
            <a:endParaRPr lang="en-US" altLang="zh-CN" b="1" smtClean="0"/>
          </a:p>
          <a:p>
            <a:pPr lvl="1" algn="just" eaLnBrk="1" hangingPunct="1"/>
            <a:r>
              <a:rPr lang="zh-CN" altLang="en-US" b="1" smtClean="0"/>
              <a:t>测试用例设计的复杂度</a:t>
            </a:r>
            <a:endParaRPr lang="zh-CN" altLang="en-US" b="1" smtClean="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标题 1"/>
          <p:cNvSpPr>
            <a:spLocks noGrp="1"/>
          </p:cNvSpPr>
          <p:nvPr>
            <p:ph type="title"/>
          </p:nvPr>
        </p:nvSpPr>
        <p:spPr>
          <a:xfrm>
            <a:off x="1848128" y="2564905"/>
            <a:ext cx="8001000" cy="1216025"/>
          </a:xfrm>
        </p:spPr>
        <p:txBody>
          <a:bodyPr/>
          <a:lstStyle/>
          <a:p>
            <a:pPr algn="ctr"/>
            <a:r>
              <a:rPr lang="en-US" altLang="zh-CN" b="1" dirty="0" smtClean="0"/>
              <a:t>Question</a:t>
            </a:r>
            <a:endParaRPr lang="en-US" altLang="zh-CN" b="1" dirty="0" smtClean="0"/>
          </a:p>
        </p:txBody>
      </p:sp>
      <p:sp>
        <p:nvSpPr>
          <p:cNvPr id="147460"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767E3E2C-221F-4D7E-91A8-AF486AD69B14}" type="slidenum">
              <a:rPr lang="en-US" altLang="zh-CN" smtClean="0"/>
            </a:fld>
            <a:endParaRPr lang="en-US" altLang="zh-CN" smtClean="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Profile</Template>
  <TotalTime>0</TotalTime>
  <Words>590</Words>
  <Application>WPS 演示</Application>
  <PresentationFormat>全屏显示(4:3)</PresentationFormat>
  <Paragraphs>73</Paragraphs>
  <Slides>8</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8</vt:i4>
      </vt:variant>
    </vt:vector>
  </HeadingPairs>
  <TitlesOfParts>
    <vt:vector size="21" baseType="lpstr">
      <vt:lpstr>Arial</vt:lpstr>
      <vt:lpstr>宋体</vt:lpstr>
      <vt:lpstr>Wingdings</vt:lpstr>
      <vt:lpstr>Verdana</vt:lpstr>
      <vt:lpstr>华文隶书</vt:lpstr>
      <vt:lpstr>黑体</vt:lpstr>
      <vt:lpstr>微软雅黑</vt:lpstr>
      <vt:lpstr>Arial Unicode MS</vt:lpstr>
      <vt:lpstr>楷体</vt:lpstr>
      <vt:lpstr>SimSun-ExtB</vt:lpstr>
      <vt:lpstr>Malgun Gothic Semilight</vt:lpstr>
      <vt:lpstr>华文中宋</vt:lpstr>
      <vt:lpstr>Profile</vt:lpstr>
      <vt:lpstr>软件测试实用教程 ——方法与实践</vt:lpstr>
      <vt:lpstr>第3章  黑盒测试技术</vt:lpstr>
      <vt:lpstr>第3章  黑盒测试技术</vt:lpstr>
      <vt:lpstr>3.1 概述</vt:lpstr>
      <vt:lpstr>3.1 概述</vt:lpstr>
      <vt:lpstr>3.1 概述</vt:lpstr>
      <vt:lpstr>3.1 概述</vt:lpstr>
      <vt:lpstr>谢 谢</vt:lpstr>
    </vt:vector>
  </TitlesOfParts>
  <Company>福建163软件园</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pc</cp:lastModifiedBy>
  <cp:revision>80</cp:revision>
  <dcterms:created xsi:type="dcterms:W3CDTF">2008-07-27T05:17:00Z</dcterms:created>
  <dcterms:modified xsi:type="dcterms:W3CDTF">2018-09-26T08:05:49Z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