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397" r:id="rId5"/>
    <p:sldId id="398" r:id="rId6"/>
    <p:sldId id="399" r:id="rId7"/>
    <p:sldId id="400" r:id="rId8"/>
    <p:sldId id="401" r:id="rId9"/>
    <p:sldId id="447" r:id="rId10"/>
    <p:sldId id="403" r:id="rId11"/>
    <p:sldId id="404" r:id="rId12"/>
    <p:sldId id="406" r:id="rId13"/>
    <p:sldId id="407" r:id="rId14"/>
    <p:sldId id="442" r:id="rId15"/>
    <p:sldId id="408" r:id="rId16"/>
    <p:sldId id="443" r:id="rId17"/>
    <p:sldId id="409" r:id="rId18"/>
    <p:sldId id="410" r:id="rId19"/>
    <p:sldId id="412" r:id="rId20"/>
    <p:sldId id="444" r:id="rId21"/>
    <p:sldId id="413" r:id="rId22"/>
    <p:sldId id="479" r:id="rId23"/>
    <p:sldId id="415" r:id="rId24"/>
    <p:sldId id="416" r:id="rId25"/>
    <p:sldId id="417" r:id="rId26"/>
    <p:sldId id="418" r:id="rId27"/>
    <p:sldId id="419" r:id="rId28"/>
    <p:sldId id="421" r:id="rId29"/>
    <p:sldId id="422" r:id="rId30"/>
    <p:sldId id="448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98" r:id="rId41"/>
    <p:sldId id="316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 showGuides="1">
      <p:cViewPr varScale="1">
        <p:scale>
          <a:sx n="57" d="100"/>
          <a:sy n="57" d="100"/>
        </p:scale>
        <p:origin x="90" y="348"/>
      </p:cViewPr>
      <p:guideLst>
        <p:guide orient="horz" pos="2143"/>
        <p:guide pos="4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Relationship Id="rId3" Type="http://schemas.openxmlformats.org/officeDocument/2006/relationships/hyperlink" Target="http://baike.baidu.com/view/16563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780280"/>
          </a:xfrm>
        </p:spPr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，并非数字意义上的“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元，单价的邻域为？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  <a:endParaRPr lang="en-US" altLang="zh-CN" b="1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196975"/>
            <a:ext cx="1065276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低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高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多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95" y="1268730"/>
            <a:ext cx="10365105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  低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269365"/>
            <a:ext cx="109347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95" y="1268730"/>
            <a:ext cx="10365105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  高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  无冗余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943113" y="548427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个边界点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3n(m 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3n(m - 1) 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80885" y="3818255"/>
            <a:ext cx="131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9190" y="3818255"/>
            <a:ext cx="133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  <a:endParaRPr lang="zh-CN" altLang="en-US" sz="26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  <a:endParaRPr lang="zh-CN" altLang="en-US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18055"/>
            <a:ext cx="12122150" cy="301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如何选择合适的输出域来寻找边界点；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80665"/>
            <a:ext cx="1043876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  <a:endParaRPr lang="zh-CN" altLang="en-US" dirty="0"/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练习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>
                <a:cs typeface="楷体" panose="02010609060101010101" pitchFamily="49" charset="-122"/>
                <a:sym typeface="+mn-ea"/>
              </a:rPr>
              <a:t>一家</a:t>
            </a:r>
            <a:r>
              <a:rPr lang="zh-CN" altLang="en-US" dirty="0">
                <a:cs typeface="楷体" panose="02010609060101010101" pitchFamily="49" charset="-122"/>
                <a:sym typeface="+mn-ea"/>
              </a:rPr>
              <a:t>商店，它为购买不同数量商品的客户报出不同的价格，即按购买量的不同“分段”计价。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0690" y="2797810"/>
          <a:ext cx="8672195" cy="29197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65470"/>
                <a:gridCol w="3006725"/>
              </a:tblGrid>
              <a:tr h="475615"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购买数量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单价（元）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30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头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5.00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66115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第二个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4.75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第三个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21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4.50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0070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/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465" y="1320800"/>
            <a:ext cx="8386445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  <a:endParaRPr lang="zh-CN" altLang="en-US" dirty="0"/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  <a:endParaRPr lang="zh-CN" altLang="en-US" dirty="0"/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  <a:endParaRPr lang="zh-CN" altLang="en-US" dirty="0"/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2961</Words>
  <Application>WPS 演示</Application>
  <PresentationFormat>宽屏</PresentationFormat>
  <Paragraphs>292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Verdana</vt:lpstr>
      <vt:lpstr>Times New Roman</vt:lpstr>
      <vt:lpstr>楷体</vt:lpstr>
      <vt:lpstr>华文隶书</vt:lpstr>
      <vt:lpstr>黑体</vt:lpstr>
      <vt:lpstr>华文中宋</vt:lpstr>
      <vt:lpstr>Consolas</vt:lpstr>
      <vt:lpstr>微软雅黑</vt:lpstr>
      <vt:lpstr>华文新魏</vt:lpstr>
      <vt:lpstr>Arial Unicode MS</vt:lpstr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 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240</cp:revision>
  <dcterms:created xsi:type="dcterms:W3CDTF">2008-07-27T05:17:00Z</dcterms:created>
  <dcterms:modified xsi:type="dcterms:W3CDTF">2018-10-11T08:28:56Z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