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88" r:id="rId2"/>
    <p:sldId id="621" r:id="rId3"/>
    <p:sldId id="622" r:id="rId4"/>
    <p:sldId id="589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0047" autoAdjust="0"/>
  </p:normalViewPr>
  <p:slideViewPr>
    <p:cSldViewPr>
      <p:cViewPr varScale="1">
        <p:scale>
          <a:sx n="77" d="100"/>
          <a:sy n="77" d="100"/>
        </p:scale>
        <p:origin x="210" y="96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7552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539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3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强边界点，是覆盖所有输入条件的所有边界组合  </a:t>
            </a:r>
          </a:p>
          <a:p>
            <a:r>
              <a:rPr lang="zh-CN" altLang="en-US"/>
              <a:t>弱边界法，仅覆盖输入条件的某个边界点</a:t>
            </a:r>
            <a:r>
              <a:rPr lang="en-US" altLang="zh-CN"/>
              <a:t>qing</a:t>
            </a:r>
          </a:p>
        </p:txBody>
      </p:sp>
    </p:spTree>
    <p:extLst>
      <p:ext uri="{BB962C8B-B14F-4D97-AF65-F5344CB8AC3E}">
        <p14:creationId xmlns:p14="http://schemas.microsoft.com/office/powerpoint/2010/main" val="1103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12*18 = 216</a:t>
            </a:r>
          </a:p>
          <a:p>
            <a:r>
              <a:rPr lang="zh-CN" altLang="en-US" dirty="0"/>
              <a:t>可以看到这样补充的话，用例就会很多，而且也会有冗余，如何选择呢，看这节课的正交法，就会有很好的解决方案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147778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这种情况是要考虑各种条件的各种值的组合情况，那么用等价类和边界值都不太适用。那怎么设计呢？</a:t>
            </a:r>
          </a:p>
        </p:txBody>
      </p:sp>
    </p:spTree>
    <p:extLst>
      <p:ext uri="{BB962C8B-B14F-4D97-AF65-F5344CB8AC3E}">
        <p14:creationId xmlns:p14="http://schemas.microsoft.com/office/powerpoint/2010/main" val="109244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先看下这个实验，来了解下正交实验设计的思想</a:t>
            </a:r>
          </a:p>
        </p:txBody>
      </p:sp>
    </p:spTree>
    <p:extLst>
      <p:ext uri="{BB962C8B-B14F-4D97-AF65-F5344CB8AC3E}">
        <p14:creationId xmlns:p14="http://schemas.microsoft.com/office/powerpoint/2010/main" val="291551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正交试验设计法，就是使用已经造好了的表格--正交表--来安排试验并进行数据分析的一种方法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371058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常用的正交表有</a:t>
            </a:r>
            <a:r>
              <a:rPr lang="en-US" altLang="zh-CN"/>
              <a:t>L8 27 L9 34  L16 45  </a:t>
            </a:r>
            <a:r>
              <a:rPr lang="zh-CN" altLang="en-US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98336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正交表是这个日本统计学家已经统计好的表格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6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016" y="17286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endParaRPr lang="en-US" altLang="zh-CN" sz="4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黑盒测试技术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使用正交表法设计测试用例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</a:p>
          <a:p>
            <a:pPr lvl="1"/>
            <a:r>
              <a:rPr lang="en-US" altLang="zh-CN" dirty="0" smtClean="0"/>
              <a:t>A3B2C1   A1B2C2     A2B2C3</a:t>
            </a:r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根据正交性原理，从全面试验中挑选部分</a:t>
            </a:r>
            <a:r>
              <a:rPr lang="zh-CN" altLang="en-US" dirty="0" smtClean="0">
                <a:solidFill>
                  <a:srgbClr val="FF0000"/>
                </a:solidFill>
              </a:rPr>
              <a:t>有代表性</a:t>
            </a:r>
            <a:r>
              <a:rPr lang="zh-CN" altLang="en-US" dirty="0" smtClean="0"/>
              <a:t>的试验点，并能求出最佳</a:t>
            </a:r>
            <a:r>
              <a:rPr lang="zh-CN" altLang="en-US" dirty="0" smtClean="0">
                <a:solidFill>
                  <a:srgbClr val="FF0000"/>
                </a:solidFill>
              </a:rPr>
              <a:t>工艺参数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工艺条件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645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正交表的来历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/>
              <a:t>正交表查</a:t>
            </a:r>
            <a:r>
              <a:rPr lang="en-US" altLang="zh-CN" dirty="0"/>
              <a:t>https://www.york.ac.uk/depts/maths/tables/orthogonal.htm</a:t>
            </a:r>
          </a:p>
          <a:p>
            <a:r>
              <a:rPr lang="zh-CN" altLang="en-US" dirty="0"/>
              <a:t>正交表的性质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每一列中每个输入条件的各个测试数据出现的次数相同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 任意两列所构成的各有序数对出现的次数形同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什么是条件桩、动作桩、条件项、动作项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决策表法设计测试用例适用场景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决策表法设计测试用例步骤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3451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将整体输入域拆分为个体输入域，确定所有输入条件及其最大取值范围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确定每个输入条件的取值个数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建立正交表</a:t>
            </a:r>
            <a:endParaRPr lang="en-US" altLang="zh-CN" dirty="0" smtClean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 smtClean="0"/>
              <a:t>测试用例设计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657184" cy="4267200"/>
          </a:xfrm>
        </p:spPr>
        <p:txBody>
          <a:bodyPr/>
          <a:lstStyle/>
          <a:p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392" y="188640"/>
          <a:ext cx="10657184" cy="626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0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4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个</a:t>
            </a:r>
            <a:r>
              <a:rPr lang="zh-CN" altLang="en-US" dirty="0"/>
              <a:t>输入条件的取值个数均为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/>
              <a:t>显示器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</a:p>
          <a:p>
            <a:pPr marL="0" indent="0">
              <a:buNone/>
            </a:pPr>
            <a:r>
              <a:rPr lang="zh-CN" altLang="en-US" dirty="0"/>
              <a:t>显示器</a:t>
            </a:r>
            <a:r>
              <a:rPr lang="zh-CN" altLang="en-US" dirty="0" smtClean="0"/>
              <a:t>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?</a:t>
            </a:r>
          </a:p>
          <a:p>
            <a:pPr lvl="1"/>
            <a:r>
              <a:rPr lang="en-US" altLang="zh-CN" dirty="0" smtClean="0"/>
              <a:t> L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  ?</a:t>
            </a:r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/>
                <a:gridCol w="1942469"/>
                <a:gridCol w="1942469"/>
                <a:gridCol w="1942469"/>
                <a:gridCol w="1942469"/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因果图法设计测试用例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什么是因果图</a:t>
            </a:r>
            <a:endParaRPr lang="en-US" altLang="zh-CN" dirty="0"/>
          </a:p>
          <a:p>
            <a:pPr lvl="1"/>
            <a:r>
              <a:rPr lang="zh-CN" altLang="en-US" dirty="0"/>
              <a:t>因果图符号表示</a:t>
            </a:r>
            <a:endParaRPr lang="en-US" altLang="zh-CN" dirty="0"/>
          </a:p>
          <a:p>
            <a:pPr lvl="1"/>
            <a:r>
              <a:rPr lang="zh-CN" altLang="en-US" dirty="0"/>
              <a:t>因果图法适用的场景</a:t>
            </a:r>
            <a:endParaRPr lang="en-US" altLang="zh-CN" dirty="0"/>
          </a:p>
          <a:p>
            <a:pPr lvl="1"/>
            <a:r>
              <a:rPr lang="zh-CN" altLang="en-US" dirty="0"/>
              <a:t>因果图法使用步骤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4096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7408" y="1124744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/>
                <a:gridCol w="1422049"/>
                <a:gridCol w="1089865"/>
                <a:gridCol w="1773679"/>
                <a:gridCol w="791620"/>
                <a:gridCol w="4702986"/>
                <a:gridCol w="697613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该主要难点在于如何根据系统的输入条件选择合适的正交表，以及根据测试用例的指标测量结果分析出最优的输入组合</a:t>
            </a:r>
            <a:endParaRPr lang="en-US" altLang="zh-CN" dirty="0" smtClean="0"/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什么是边界值测试？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对被测对象的边界及边界附近进行测试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为什么进行边界值测试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大量研究表明，边界附近容易出现问题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值测试怎样做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 smtClean="0"/>
              <a:t>被测数据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确定测试用例</a:t>
            </a:r>
            <a:endParaRPr lang="en-US" altLang="zh-CN" dirty="0" smtClean="0"/>
          </a:p>
          <a:p>
            <a:r>
              <a:rPr lang="zh-CN" altLang="en-US" dirty="0" smtClean="0"/>
              <a:t>选择被测数据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邻域的确定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边界点左右一个单位长度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/>
              <a:t>基于单缺陷假设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典型值   穷举</a:t>
            </a:r>
            <a:endParaRPr lang="en-US" altLang="zh-CN" dirty="0" smtClean="0"/>
          </a:p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/>
              <a:t>穷举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</a:t>
            </a:r>
            <a:endParaRPr lang="en-US" altLang="zh-CN" dirty="0" smtClean="0"/>
          </a:p>
          <a:p>
            <a:pPr lvl="1"/>
            <a:r>
              <a:rPr lang="zh-CN" altLang="en-US" dirty="0"/>
              <a:t>典型</a:t>
            </a:r>
            <a:r>
              <a:rPr lang="zh-CN" altLang="en-US" dirty="0" smtClean="0"/>
              <a:t>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强边界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/>
              <a:t>值</a:t>
            </a:r>
            <a:r>
              <a:rPr lang="zh-CN" altLang="en-US" dirty="0" smtClean="0"/>
              <a:t>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</a:t>
            </a:r>
            <a:endParaRPr lang="en-US" altLang="zh-CN" dirty="0"/>
          </a:p>
          <a:p>
            <a:r>
              <a:rPr lang="zh-CN" altLang="en-US" dirty="0" smtClean="0"/>
              <a:t>输入域角度、输出域角度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边界值测试遗留问题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使用典型值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弱边界方案测试，会遗漏两个及两个以上边界组合情况，如果补充，怎样补？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两两边界组合，测试用例条数：</a:t>
            </a:r>
            <a:r>
              <a:rPr lang="en-US" altLang="zh-CN" dirty="0" smtClean="0"/>
              <a:t>36*3 = 108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三边界组合，测试用例条数：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 = 216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9416" y="2708920"/>
          <a:ext cx="10297144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040"/>
                <a:gridCol w="3231951"/>
                <a:gridCol w="5186153"/>
              </a:tblGrid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输入条件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边界点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测试数据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1800,2050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1799,1800,1801,2049,2050,2051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月份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1,12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0,1,2,11,12,13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1,31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0,1,2,30,31,32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手机照相功能，在照相过程中提供了关于对比度、色彩效果、感光度、白平衡等多种参数设置？如何设计测试用例测试照相功能，并且保证测试效果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209</TotalTime>
  <Words>2017</Words>
  <Application>Microsoft Office PowerPoint</Application>
  <PresentationFormat>宽屏</PresentationFormat>
  <Paragraphs>506</Paragraphs>
  <Slides>35</Slides>
  <Notes>12</Notes>
  <HiddenSlides>5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华文新魏</vt:lpstr>
      <vt:lpstr>华文楷体</vt:lpstr>
      <vt:lpstr>华文隶书</vt:lpstr>
      <vt:lpstr>宋体</vt:lpstr>
      <vt:lpstr>楷体</vt:lpstr>
      <vt:lpstr>黑体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内容回顾</vt:lpstr>
      <vt:lpstr>内容回顾</vt:lpstr>
      <vt:lpstr>内容回顾</vt:lpstr>
      <vt:lpstr>内容回顾</vt:lpstr>
      <vt:lpstr>边界值测试遗留问题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软件学院教务办</cp:lastModifiedBy>
  <cp:revision>336</cp:revision>
  <dcterms:created xsi:type="dcterms:W3CDTF">2008-07-27T05:17:00Z</dcterms:created>
  <dcterms:modified xsi:type="dcterms:W3CDTF">2019-10-11T11:55:25Z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