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handoutMasterIdLst>
    <p:handoutMasterId r:id="rId13"/>
  </p:handoutMasterIdLst>
  <p:sldIdLst>
    <p:sldId id="552" r:id="rId2"/>
    <p:sldId id="553" r:id="rId3"/>
    <p:sldId id="554" r:id="rId4"/>
    <p:sldId id="555" r:id="rId5"/>
    <p:sldId id="556" r:id="rId6"/>
    <p:sldId id="557" r:id="rId7"/>
    <p:sldId id="563" r:id="rId8"/>
    <p:sldId id="565" r:id="rId9"/>
    <p:sldId id="566" r:id="rId10"/>
    <p:sldId id="56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4414" autoAdjust="0"/>
  </p:normalViewPr>
  <p:slideViewPr>
    <p:cSldViewPr>
      <p:cViewPr varScale="1">
        <p:scale>
          <a:sx n="79" d="100"/>
          <a:sy n="79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错误推测法设计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59472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7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基于经验和直觉推测程序中所有可能存在的各种错误，有针对性的设计测试用例的</a:t>
            </a:r>
            <a:r>
              <a:rPr lang="zh-CN" altLang="en-US" dirty="0"/>
              <a:t>方法。列举出程序中所有可能有的错误和容易发生错误的特殊情况，根据它们选择</a:t>
            </a:r>
            <a:r>
              <a:rPr lang="zh-CN" altLang="en-US" dirty="0" smtClean="0"/>
              <a:t>测试用例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为什么使用错误推测法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防止容易出错的地方漏测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2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 smtClean="0"/>
              <a:t>怎样使用错误推测法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使用等价类、边界值、决策表（因果图）、场景法、状态转换法、正交实验法等没有可以设计的了，可以继续思考有没有容易出错的地方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根据或推测需求写的不明确的地方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11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输入字符的文本框输入空格是否过滤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输入空格时，分别输入全角、半角空格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输入字符的文本框中输入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标签是否会转换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需要二次密码验证的地方使用粘贴的方式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密码是否能够加密显示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数据库中插入相同的记录，查看其是否有相应提示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7568" y="268760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0194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优点：能够覆盖其他测试用例设计方法覆盖不到的功能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缺点：过分依赖于个人经验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90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其他测试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探索性测试</a:t>
            </a:r>
            <a:endParaRPr lang="en-US" altLang="zh-CN" dirty="0" smtClean="0"/>
          </a:p>
          <a:p>
            <a:r>
              <a:rPr lang="zh-CN" altLang="en-US" dirty="0" smtClean="0"/>
              <a:t>随机测试（猴子测试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monkey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3" y="1844825"/>
            <a:ext cx="2582869" cy="42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86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测试方法总结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46200"/>
            <a:ext cx="4154313" cy="4267200"/>
          </a:xfrm>
        </p:spPr>
        <p:txBody>
          <a:bodyPr/>
          <a:lstStyle/>
          <a:p>
            <a:r>
              <a:rPr lang="zh-CN" altLang="en-US" dirty="0" smtClean="0"/>
              <a:t>对于每种功能有适合的测试用例设计方法</a:t>
            </a:r>
            <a:endParaRPr lang="en-US" altLang="zh-CN" dirty="0" smtClean="0"/>
          </a:p>
          <a:p>
            <a:r>
              <a:rPr lang="zh-CN" altLang="en-US" dirty="0" smtClean="0"/>
              <a:t>但不局限于某一种方法，经常会遇到一个功能可以使用多种方法进行用例设计，选择最合适的即可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519936" y="692696"/>
            <a:ext cx="3960440" cy="5749083"/>
            <a:chOff x="4871864" y="620688"/>
            <a:chExt cx="3960440" cy="574908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1864" y="620688"/>
              <a:ext cx="3805730" cy="5749083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7248128" y="5589240"/>
              <a:ext cx="1584176" cy="576064"/>
            </a:xfrm>
            <a:prstGeom prst="round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错误推测法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616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5810497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等价类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几乎所有输入框都可以使用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边界值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所用涉及数值的，几乎都需要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判定表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因果图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不同级别的用户看视频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涉及到使用流程的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0807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状态转移法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不同状态相互转换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输入条件排列组合过多比较</a:t>
            </a:r>
            <a:r>
              <a:rPr lang="zh-CN" altLang="en-US" dirty="0" smtClean="0"/>
              <a:t>多时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错误推测法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使用其他方法都已思考过，将错误推测法设计的用例作为补充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05205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16461</TotalTime>
  <Words>357</Words>
  <Application>Microsoft Office PowerPoint</Application>
  <PresentationFormat>宽屏</PresentationFormat>
  <Paragraphs>49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华文新魏</vt:lpstr>
      <vt:lpstr>华文楷体</vt:lpstr>
      <vt:lpstr>华文隶书</vt:lpstr>
      <vt:lpstr>宋体</vt:lpstr>
      <vt:lpstr>楷体</vt:lpstr>
      <vt:lpstr>黑体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 错误推测法概述</vt:lpstr>
      <vt:lpstr>错误推测法概述</vt:lpstr>
      <vt:lpstr>错误推测法</vt:lpstr>
      <vt:lpstr>错误推测法优缺点</vt:lpstr>
      <vt:lpstr>其他测试方法</vt:lpstr>
      <vt:lpstr>测试方法总结</vt:lpstr>
      <vt:lpstr>用例方法使用总结</vt:lpstr>
      <vt:lpstr>黑盒测试用例方法使用总结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软件学院教务办</cp:lastModifiedBy>
  <cp:revision>309</cp:revision>
  <dcterms:created xsi:type="dcterms:W3CDTF">2008-07-27T05:17:11Z</dcterms:created>
  <dcterms:modified xsi:type="dcterms:W3CDTF">2019-10-14T02:58:43Z</dcterms:modified>
</cp:coreProperties>
</file>