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7"/>
  </p:notesMasterIdLst>
  <p:handoutMasterIdLst>
    <p:handoutMasterId r:id="rId8"/>
  </p:handoutMasterIdLst>
  <p:sldIdLst>
    <p:sldId id="256" r:id="rId2"/>
    <p:sldId id="285" r:id="rId3"/>
    <p:sldId id="318" r:id="rId4"/>
    <p:sldId id="325" r:id="rId5"/>
    <p:sldId id="323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88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3AB0175-4F28-4A5C-88E4-EEAF4B85F7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72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836D35-76A8-4217-8B0C-7690A9984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841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公司内部测试结束前的总结性文档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B72AA-FFA9-427A-8480-5ACFBD2982FB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D7D06-67E9-4228-9B8A-6529393A63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9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3F04-6514-4734-848C-F892F99C27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497040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AAC41-EA36-4A53-B79A-D9BF33D13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112041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A7B6D-62B6-4537-809E-ABDC6B07B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271555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FA88B-FF8D-4C74-A1F1-4BDE2EC131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79454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A985E-BE02-4E5A-8B89-C24F6CB4E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58188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876-B44A-43F9-909D-16B3927D33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773278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90F09-A56D-4D85-A7A9-189BF5CE88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18992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8E896-1D8F-454E-8E0C-F7CD3EEA4B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857381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97FB0-C034-4891-AECB-0464FA75E6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404246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4039E-83C1-4423-88C9-747AD56E9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909322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0CF74-0CBD-43DB-9A7E-1A254DE4CA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8737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015AC-05C6-4E54-A464-1C9D3B84D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772789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7030D2-A4B3-4FEB-9FA1-EE311C3DAF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E4AF2A0-B184-49B8-9ABA-6104AA3B9D79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itchFamily="2" charset="-122"/>
              </a:rPr>
              <a:t>软件测试实用教程</a:t>
            </a:r>
            <a:r>
              <a:rPr lang="en-US" altLang="zh-CN" sz="6000" b="1" smtClean="0">
                <a:ea typeface="华文隶书" pitchFamily="2" charset="-122"/>
              </a:rPr>
              <a:t/>
            </a:r>
            <a:br>
              <a:rPr lang="en-US" altLang="zh-CN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altLang="en-US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I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48219E3-10F8-4EA7-A0AA-3BBFF91E385B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软件测试停止依据</a:t>
            </a:r>
            <a:endParaRPr lang="zh-CN" altLang="en-US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本章重点</a:t>
            </a:r>
            <a:endParaRPr lang="en-US" altLang="zh-CN" sz="34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/>
              <a:t>掌握测试停止的依据</a:t>
            </a:r>
            <a:endParaRPr lang="en-US" altLang="zh-CN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测试停止的依据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107504" y="1752600"/>
            <a:ext cx="8973814" cy="4267200"/>
          </a:xfrm>
        </p:spPr>
        <p:txBody>
          <a:bodyPr/>
          <a:lstStyle/>
          <a:p>
            <a:pPr lvl="1">
              <a:spcBef>
                <a:spcPts val="400"/>
              </a:spcBef>
            </a:pPr>
            <a:r>
              <a:rPr lang="zh-CN" altLang="en-US" sz="2800" b="1" dirty="0"/>
              <a:t>第一类标准：测试超过了预定时间，则停止测试。</a:t>
            </a:r>
          </a:p>
          <a:p>
            <a:pPr lvl="1">
              <a:spcBef>
                <a:spcPts val="400"/>
              </a:spcBef>
            </a:pPr>
            <a:r>
              <a:rPr lang="zh-CN" altLang="en-US" sz="2800" b="1" dirty="0"/>
              <a:t>第二类标准：执行了所有的测试用例，但并没有发现故障，则停止测试。 </a:t>
            </a:r>
          </a:p>
          <a:p>
            <a:pPr lvl="1">
              <a:spcBef>
                <a:spcPts val="400"/>
              </a:spcBef>
            </a:pPr>
            <a:r>
              <a:rPr lang="zh-CN" altLang="en-US" sz="2800" b="1" dirty="0"/>
              <a:t>第三类标准：使用特定的测试用例设计方案作为判断测试停止的基础。 </a:t>
            </a:r>
            <a:endParaRPr lang="en-US" altLang="zh-CN" sz="2800" b="1" dirty="0" smtClean="0"/>
          </a:p>
          <a:p>
            <a:pPr lvl="1">
              <a:spcBef>
                <a:spcPts val="400"/>
              </a:spcBef>
            </a:pPr>
            <a:r>
              <a:rPr lang="zh-CN" altLang="en-US" sz="2800" b="1" dirty="0"/>
              <a:t>第四类标准：正面指出停止测试的具体要求，即停止测试的标准可定义为查出某一预订数目的故障。 </a:t>
            </a:r>
          </a:p>
          <a:p>
            <a:pPr lvl="1">
              <a:spcBef>
                <a:spcPts val="4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第五类标准：根据单位时间内查出故障的数量和严重程度决定是否停止测试。</a:t>
            </a:r>
          </a:p>
          <a:p>
            <a:pPr lvl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62123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23925"/>
            <a:ext cx="7666037" cy="521744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400" b="1" dirty="0"/>
              <a:t>缺陷修复率标准</a:t>
            </a:r>
            <a:r>
              <a:rPr lang="en-US" altLang="zh-CN" sz="3400" b="1" dirty="0"/>
              <a:t> </a:t>
            </a:r>
          </a:p>
          <a:p>
            <a:pPr lvl="1" eaLnBrk="1" hangingPunct="1">
              <a:defRPr/>
            </a:pPr>
            <a:r>
              <a:rPr lang="zh-CN" altLang="zh-CN" sz="2400" b="1" dirty="0"/>
              <a:t>一、二级错误修复率应达到</a:t>
            </a:r>
            <a:r>
              <a:rPr lang="en-US" altLang="zh-CN" sz="2400" b="1" dirty="0"/>
              <a:t> 100%</a:t>
            </a:r>
            <a:endParaRPr lang="zh-CN" altLang="zh-CN" sz="2400" b="1" dirty="0"/>
          </a:p>
          <a:p>
            <a:pPr lvl="1" eaLnBrk="1" hangingPunct="1">
              <a:defRPr/>
            </a:pPr>
            <a:r>
              <a:rPr lang="zh-CN" altLang="zh-CN" sz="2400" b="1" dirty="0"/>
              <a:t>三、四级错误修复率应达到</a:t>
            </a:r>
            <a:r>
              <a:rPr lang="en-US" altLang="zh-CN" sz="2400" b="1" dirty="0"/>
              <a:t> 80%</a:t>
            </a:r>
            <a:r>
              <a:rPr lang="zh-CN" altLang="zh-CN" sz="2400" b="1" dirty="0"/>
              <a:t>以上</a:t>
            </a:r>
            <a:r>
              <a:rPr lang="en-US" altLang="zh-CN" sz="2400" b="1" dirty="0"/>
              <a:t>  </a:t>
            </a:r>
            <a:endParaRPr lang="zh-CN" altLang="zh-CN" sz="2400" b="1" dirty="0"/>
          </a:p>
          <a:p>
            <a:pPr lvl="1" eaLnBrk="1" hangingPunct="1">
              <a:defRPr/>
            </a:pPr>
            <a:r>
              <a:rPr lang="zh-CN" altLang="zh-CN" sz="2400" b="1" dirty="0"/>
              <a:t>五级错误修复率应达到</a:t>
            </a:r>
            <a:r>
              <a:rPr lang="en-US" altLang="zh-CN" sz="2400" b="1" dirty="0"/>
              <a:t> 60%</a:t>
            </a:r>
            <a:r>
              <a:rPr lang="zh-CN" altLang="zh-CN" sz="2400" b="1" dirty="0"/>
              <a:t>以上</a:t>
            </a:r>
            <a:r>
              <a:rPr lang="en-US" altLang="zh-CN" sz="2400" b="1" dirty="0"/>
              <a:t> </a:t>
            </a:r>
            <a:endParaRPr lang="zh-CN" altLang="zh-CN" sz="2400" b="1" dirty="0"/>
          </a:p>
          <a:p>
            <a:pPr eaLnBrk="1" hangingPunct="1">
              <a:lnSpc>
                <a:spcPct val="150000"/>
              </a:lnSpc>
            </a:pPr>
            <a:r>
              <a:rPr lang="en-US" altLang="zh-CN" sz="3400" b="1" dirty="0"/>
              <a:t> </a:t>
            </a:r>
            <a:r>
              <a:rPr lang="zh-CN" altLang="zh-CN" sz="3400" b="1" dirty="0"/>
              <a:t>覆盖率标准</a:t>
            </a:r>
            <a:r>
              <a:rPr lang="en-US" altLang="zh-CN" sz="3400" b="1" dirty="0"/>
              <a:t>  </a:t>
            </a:r>
            <a:endParaRPr lang="zh-CN" altLang="zh-CN" sz="3400" b="1" dirty="0"/>
          </a:p>
          <a:p>
            <a:pPr lvl="1" eaLnBrk="1" hangingPunct="1">
              <a:defRPr/>
            </a:pPr>
            <a:r>
              <a:rPr lang="zh-CN" altLang="zh-CN" sz="2400" b="1" dirty="0"/>
              <a:t>语句覆盖率最低不能小于</a:t>
            </a:r>
            <a:r>
              <a:rPr lang="en-US" altLang="zh-CN" sz="2400" b="1" dirty="0"/>
              <a:t>80%</a:t>
            </a:r>
            <a:endParaRPr lang="zh-CN" altLang="zh-CN" sz="2400" b="1" dirty="0"/>
          </a:p>
          <a:p>
            <a:pPr lvl="1" eaLnBrk="1" hangingPunct="1">
              <a:defRPr/>
            </a:pPr>
            <a:r>
              <a:rPr lang="zh-CN" altLang="zh-CN" sz="2400" b="1" dirty="0"/>
              <a:t>测试用例执行覆盖率应达到</a:t>
            </a:r>
            <a:r>
              <a:rPr lang="en-US" altLang="zh-CN" sz="2400" b="1" dirty="0"/>
              <a:t>100%</a:t>
            </a:r>
            <a:endParaRPr lang="zh-CN" altLang="zh-CN" sz="2400" b="1" dirty="0"/>
          </a:p>
          <a:p>
            <a:pPr lvl="1" eaLnBrk="1" hangingPunct="1">
              <a:defRPr/>
            </a:pPr>
            <a:r>
              <a:rPr lang="zh-CN" altLang="zh-CN" sz="2400" b="1" dirty="0"/>
              <a:t>测试需求执行覆盖率应达到</a:t>
            </a:r>
            <a:r>
              <a:rPr lang="en-US" altLang="zh-CN" sz="2400" b="1" dirty="0"/>
              <a:t>100%</a:t>
            </a:r>
            <a:endParaRPr lang="zh-CN" altLang="en-US" sz="2400" b="1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07963" y="836712"/>
            <a:ext cx="3118459" cy="67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测试停止依据</a:t>
            </a:r>
          </a:p>
        </p:txBody>
      </p:sp>
    </p:spTree>
    <p:extLst>
      <p:ext uri="{BB962C8B-B14F-4D97-AF65-F5344CB8AC3E}">
        <p14:creationId xmlns:p14="http://schemas.microsoft.com/office/powerpoint/2010/main" val="19376012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 idx="4294967295"/>
          </p:nvPr>
        </p:nvSpPr>
        <p:spPr>
          <a:xfrm>
            <a:off x="755576" y="3212976"/>
            <a:ext cx="8001000" cy="1216025"/>
          </a:xfrm>
        </p:spPr>
        <p:txBody>
          <a:bodyPr/>
          <a:lstStyle/>
          <a:p>
            <a:pPr algn="ctr"/>
            <a:r>
              <a:rPr lang="zh-CN" b="1" dirty="0" smtClean="0">
                <a:latin typeface="黑体" pitchFamily="49" charset="-122"/>
                <a:ea typeface="黑体" pitchFamily="49" charset="-122"/>
              </a:rPr>
              <a:t>谢 谢</a:t>
            </a:r>
          </a:p>
        </p:txBody>
      </p:sp>
      <p:sp>
        <p:nvSpPr>
          <p:cNvPr id="66564" name="灯片编号占位符 3"/>
          <p:cNvSpPr txBox="1">
            <a:spLocks noGrp="1"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r" eaLnBrk="1" hangingPunct="1"/>
            <a:fld id="{2C94674F-49E1-416F-9C4D-1B58472BEB2A}" type="slidenum">
              <a:rPr lang="en-US" altLang="zh-CN" sz="1200"/>
              <a:pPr algn="r" eaLnBrk="1" hangingPunct="1"/>
              <a:t>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86023775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568</TotalTime>
  <Words>139</Words>
  <Application>Microsoft Office PowerPoint</Application>
  <PresentationFormat>全屏显示(4:3)</PresentationFormat>
  <Paragraphs>27</Paragraphs>
  <Slides>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Profile</vt:lpstr>
      <vt:lpstr>软件测试实用教程 ——方法与实践</vt:lpstr>
      <vt:lpstr>软件测试停止依据</vt:lpstr>
      <vt:lpstr>测试停止的依据</vt:lpstr>
      <vt:lpstr>PowerPoint 演示文稿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206</cp:revision>
  <dcterms:created xsi:type="dcterms:W3CDTF">2008-07-27T05:17:11Z</dcterms:created>
  <dcterms:modified xsi:type="dcterms:W3CDTF">2017-12-10T02:24:22Z</dcterms:modified>
</cp:coreProperties>
</file>