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</p:sldIdLst>
  <p:sldSz cx="5143500" cy="7404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slide" Target="slides/slide130.xml" />
 <Relationship Id="rId132" Type="http://schemas.openxmlformats.org/officeDocument/2006/relationships/slide" Target="slides/slide131.xml" />
 <Relationship Id="rId133" Type="http://schemas.openxmlformats.org/officeDocument/2006/relationships/slide" Target="slides/slide132.xml" />
 <Relationship Id="rId134" Type="http://schemas.openxmlformats.org/officeDocument/2006/relationships/slide" Target="slides/slide133.xml" />
 <Relationship Id="rId135" Type="http://schemas.openxmlformats.org/officeDocument/2006/relationships/slide" Target="slides/slide134.xml" />
 <Relationship Id="rId136" Type="http://schemas.openxmlformats.org/officeDocument/2006/relationships/slide" Target="slides/slide135.xml" />
 <Relationship Id="rId137" Type="http://schemas.openxmlformats.org/officeDocument/2006/relationships/slide" Target="slides/slide136.xml" />
 <Relationship Id="rId138" Type="http://schemas.openxmlformats.org/officeDocument/2006/relationships/slide" Target="slides/slide137.xml" />
 <Relationship Id="rId139" Type="http://schemas.openxmlformats.org/officeDocument/2006/relationships/slide" Target="slides/slide138.xml" />
 <Relationship Id="rId140" Type="http://schemas.openxmlformats.org/officeDocument/2006/relationships/slide" Target="slides/slide139.xml" />
 <Relationship Id="rId141" Type="http://schemas.openxmlformats.org/officeDocument/2006/relationships/slide" Target="slides/slide140.xml" />
 <Relationship Id="rId142" Type="http://schemas.openxmlformats.org/officeDocument/2006/relationships/slide" Target="slides/slide141.xml" />
 <Relationship Id="rId143" Type="http://schemas.openxmlformats.org/officeDocument/2006/relationships/slide" Target="slides/slide142.xml" />
 <Relationship Id="rId144" Type="http://schemas.openxmlformats.org/officeDocument/2006/relationships/slide" Target="slides/slide143.xml" />
 <Relationship Id="rId145" Type="http://schemas.openxmlformats.org/officeDocument/2006/relationships/slide" Target="slides/slide144.xml" />
 <Relationship Id="rId146" Type="http://schemas.openxmlformats.org/officeDocument/2006/relationships/slide" Target="slides/slide145.xml" />
 <Relationship Id="rId147" Type="http://schemas.openxmlformats.org/officeDocument/2006/relationships/slide" Target="slides/slide146.xml" />
 <Relationship Id="rId148" Type="http://schemas.openxmlformats.org/officeDocument/2006/relationships/slide" Target="slides/slide147.xml" />
 <Relationship Id="rId149" Type="http://schemas.openxmlformats.org/officeDocument/2006/relationships/slide" Target="slides/slide148.xml" />
 <Relationship Id="rId150" Type="http://schemas.openxmlformats.org/officeDocument/2006/relationships/slide" Target="slides/slide149.xml" />
 <Relationship Id="rId151" Type="http://schemas.openxmlformats.org/officeDocument/2006/relationships/slide" Target="slides/slide150.xml" />
 <Relationship Id="rId152" Type="http://schemas.openxmlformats.org/officeDocument/2006/relationships/slide" Target="slides/slide151.xml" />
 <Relationship Id="rId153" Type="http://schemas.openxmlformats.org/officeDocument/2006/relationships/slide" Target="slides/slide152.xml" />
 <Relationship Id="rId154" Type="http://schemas.openxmlformats.org/officeDocument/2006/relationships/slide" Target="slides/slide153.xml" />
 <Relationship Id="rId155" Type="http://schemas.openxmlformats.org/officeDocument/2006/relationships/presProps" Target="presProps.xml" />
 <Relationship Id="rId156" Type="http://schemas.openxmlformats.org/officeDocument/2006/relationships/viewProps" Target="viewProps.xml" />
 <Relationship Id="rId157" Type="http://schemas.openxmlformats.org/officeDocument/2006/relationships/theme" Target="theme/theme1.xml" />
 <Relationship Id="rId158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0.jpeg" />
</Relationships>

</file>

<file path=ppt/slides/_rels/slide1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1.jpeg" />
</Relationships>

</file>

<file path=ppt/slides/_rels/slide1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2.jpeg" />
</Relationships>

</file>

<file path=ppt/slides/_rels/slide1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3.jpeg" />
</Relationships>

</file>

<file path=ppt/slides/_rels/slide1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4.jpeg" />
</Relationships>

</file>

<file path=ppt/slides/_rels/slide1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5.jpeg" />
</Relationships>

</file>

<file path=ppt/slides/_rels/slide1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6.jpeg" />
</Relationships>

</file>

<file path=ppt/slides/_rels/slide1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7.jpeg" />
</Relationships>

</file>

<file path=ppt/slides/_rels/slide1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8.jpeg" />
</Relationships>

</file>

<file path=ppt/slides/_rels/slide1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9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0.jpeg" />
</Relationships>

</file>

<file path=ppt/slides/_rels/slide1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1.jpeg" />
</Relationships>

</file>

<file path=ppt/slides/_rels/slide1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2.jpeg" />
</Relationships>

</file>

<file path=ppt/slides/_rels/slide1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3.jpeg" />
</Relationships>

</file>

<file path=ppt/slides/_rels/slide1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4.jpeg" />
</Relationships>

</file>

<file path=ppt/slides/_rels/slide1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5.jpeg" />
</Relationships>

</file>

<file path=ppt/slides/_rels/slide1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6.jpeg" />
</Relationships>

</file>

<file path=ppt/slides/_rels/slide1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7.jpeg" />
</Relationships>

</file>

<file path=ppt/slides/_rels/slide1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8.jpeg" />
</Relationships>

</file>

<file path=ppt/slides/_rels/slide1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9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0.jpeg" />
</Relationships>

</file>

<file path=ppt/slides/_rels/slide1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1.jpeg" />
</Relationships>

</file>

<file path=ppt/slides/_rels/slide1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2.jpeg" />
</Relationships>

</file>

<file path=ppt/slides/_rels/slide1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3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жить, как надо нам поступать правильно в нашей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Истина — одна.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922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они дают ответ так, чтобы мне,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была понятна их мысль. Может быть, другому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будут отвечать по-другому на те же вопросы. Это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сит, наверное, от уровня знаний в той или иной области.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поскольку мне приходится беседовать с ними по самым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вопросам нашей жизни, то и ответы я получаю самые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разные и понятные мне.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860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часто встречаю мудрецов с одним и тем же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— донести людям свои знания. Так, например, на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момент я знаю, что среди них есть пять дольменов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чества, несколько дольменов здоровья, два дольмена «чистые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помыслы» и другие.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1369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Кажется, что все они говорят об одном и том же,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говорит об этом своим языком и хочет донести свой,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именно свой аспект.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6449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ответы я пишу очень быстро, никогда ничего не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ределываю, не поправляю и вообще считаю их не своими.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писываю только так, как сказал мудрец.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1656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Вначале я общалась только с мудрецами дольменов,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том стала находить места силы — это места, где были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но за многие тысячелетия они были разрушены, и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только камни. Но Дух мудреца всё равно будет оставать-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на этом месте. Если это место силы и мудрец сам мне хочет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рассказать, то я его обязательно увижу у этого места.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 задаю ему вопросы и получаю ответы.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3594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Главная мысль, которую многие мудрецы хотят доне-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до людей нашего времени, что каждый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иметь свой участок земли, на котором он сможет построить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Пространство Любви, то есть он сможет отдать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растению, животному, насекомому и даже микроорганиз-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свою Любовь и получить от них то же самое. Их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защищать этого человека, помогать ему жить, оздорав-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множества нитей Вселенной. Основной нитью этой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является Любовь. Создатель постарался вложить в Душу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основную Свою частичку — искру — Любовь.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 всё, что делает человек с Любовью, передаётся другим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растениям, животным и даже микро- и макромиру.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Душа человека так чувствует, так реагирует на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окружает. Если вокруг много людей с открытой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видна эта энергия — Любовь, то в таком обществе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людям в радость. Каждый человек, если прислушает-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сам к себе, то почувствует, где находится его Душа.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находится рядом с сердцем. Можно сказать — это Свет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шего сердца!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971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почему же человек перестал общаться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шой, а стал больше доверять разуму?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302000"/>
            <a:ext cx="46101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сложный вопрос, но если сказать корот-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ко, то человек стал доверять больше тому, что может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думать, выдумать, составить, спланировать, то есть поддал-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сложным мышлениям, считая, что всё, что он сделает,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выдумает, станет общим достоянием людей.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казалось, что это прогресс, это цивилизация, это то, о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никогда не задумывались. Со временем появилось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общество, которое получало удовольствие от придуманно-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Это общество стало заполнять планету Земля. Придума-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как управлять этим обществом. Вот и сейчас продолжают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управлять этим обществом по той же придуманной схеме.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перестал обращаться к своей Душе, перестал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 свою Душу, перестал доверять тому, что подсказыва-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ему Душа. Как говорится, стал пользоваться «костылями»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цивилизации. Появились люди, которые ведут полно-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бездушный образ жизни. Такие люди несут вред самим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своему окружению, всей Природе Земли и даже самой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 Земля. Их мышление стало таким абсурдным, таким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опасным, таким вредным для всех людей планеты Земля.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Бездушные люди создают всё более сложные орудия уничто-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 друг друга.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нам, современным людям, вернуться к общению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со своей Душой?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002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в каждом человеке. Она живая. Эта энергия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чется, напоминает о себе и проявляется тогда,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стоит на грани выбора. Вот и прислушивайтесь больше к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мому себе. Для этого надо успокоиться, убрать все эмоцио-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нальные всплески, всё недовольство современной жизнью,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негативные побуждения, которые могут присутствовать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сознании. Вот в таком состоянии начинайте прислу-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шиваться к самому себе. Поищите в себе самое лучшее,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происходило в вашей жизни. Порадуйтесь этому. Поищите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самом себе какие-то чувства, которые приносили вам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Это может быть общение с Природой, с животными,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какими-то людьми. Это может быть какое-то дело,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рое приносило вам удовлетворение. Это могут быть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мысли, мечты, которые вы хотите осуществить, вы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видите, как это должно происходить и уже происходит.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и мечты должны иметь положительное завершение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для вас, но и для всего вашего окружения, то есть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животных, растений и самой Земли. Ваша Душа в таком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состоянии начнёт ощущать, понимать и принимать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происходит вокруг вас, и помогать вам. Таким образом,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начнёте общаться со своей Душой, с той Силой-энергией,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дана вам при рождении.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быть с тем прогрессом, к которому пришло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общество?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67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Прогресс имеет свои положительные и отрицатель-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стороны. Из всего, что достигло ваше общество,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тельное возьмите себе и пользуйтесь им, пока вам это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ходимо. Это может быть то, что поможет вам изменить свой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образ жизни, поможет увидеть своё жизненное направление,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поможет совершенно по-новому построить свою жизнь.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Душа тянется к чему-то произведённому вашей циви-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лизацией, дайте ей это. Когда это начнёт изживать себя,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Душа сама подскажет, когда и как избавиться от той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иной вещи, созданной этой цивилизацией. Для этого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пройти какое-то время. Эта цивилизация сама уйдёт. Я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сказал о вещах, применяемых людьми в быту. Человек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 меняться. Его Душа всё больше и больше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занимать места в его проявлении. Через несколько поколений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откажется от тех вредоносных, разрушительных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 прогресса. Это химкомбинаты, химлаборатории,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можные промышленные комбинаты, концерны и т. д. Разум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создал вокруг себя много ненужных энергий. Духовность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уравновесит, приведёт к гармонии эти энергии.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34671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приходит к тебе?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644900"/>
            <a:ext cx="46101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каждого человека вашего общества желает най-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с этим человеком полное понимание. Она очень хочет,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 человек начал обращаться к ней. Ведь в нём самом заложе-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такая Сила, такая энергия, а он ждёт помощи ниоткуда.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 успокоить вашу Душу. Я помогаю вам (людям)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почувствовать и начать общаться с самим собой.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шав свою Душу, человек сделает для себя большое открытие.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ним начнёт открываться такой мир, к которому он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стремиться. Будет видеть, как его Душа начинает ему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могать в его делах, в его окружении, в его судьбе, в его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вье. Вы только успевайте прислушиваться сами к себе, 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Душе и будете на всё получать очень точные и правильные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ответы. Я стараюсь привести ваш разум к гармонии с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Душа человека — это свет, Сила, энергия, Любовь!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Сколько времени можно находиться у твоего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силы и как часто, чтобы почувствовать свою Душу?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моего места силы можно быть долго, но, конечно,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ложиться спать. Я с радостью встречаю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подошедшего ко мне. А почувствовать свою Душу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человек, но это зависит от многих факторов,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женных в человеке: от чистоты помыслов, от того состояния,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находится человек в данное время (имеется в виду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суета), от понимания самого себя (часто люди не задумыва-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ются, что свою Душу можно услышать, а пользуются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разумом, то есть только знают, что у них есть Душа), от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шого желания услышать свою Душу и т. 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28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Каким образом человек может понять, что он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ствовал, услышал именно свою Душу, а не что-то иное?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я уже сказал, надо успокоиться, отбросить все 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алоги вашего разума. Можно задать какой-то очень важный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насущный вопрос, обратиться к себе в свою внутренность,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расслабиться. Вопрос надо задать конкретно своей Душе.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почувствуете, как Душа с радостью примет этот вопрос и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ответ. Ведь вы же никогда не задавали ей вопросов, а тут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обратились к ней. После этого вы сможете часто общаться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ней, и она начнёт помогать вам. Это вы ощутите.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4495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к твоему месту силы подойдёт много людей?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73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индивидуален, я помогаю каждому,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 бы людей ни подошло, не имеет значения. Главное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сама должна придерживаться тех правил, о которых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сказал.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5245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Янурас! Если хочешь, расскажи о себе, о своей жизни,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своих делах, чем ты был занят до того, как войти в дольмен.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867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жили люди нашего времени, в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довом Поместье, со своими родителями, братьями и сёстра-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У нас была очень добрая и большая семья. Я был самым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старшим из моих братьев и сестёр. Своей семьи у меня пока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585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не было. Самым любимым и очень интересным занятием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моей жизни было общение с животным миром. Я с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го детства любил общаться со всеми животными, начиная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221F20"/>
                </a:solidFill>
                <a:latin typeface="Arial"/>
                <a:cs typeface="Arial"/>
              </a:rPr>
              <a:t>от маленькой мышки и кончая крупными животными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времени. Я очень хорошо слышал и видел вибрации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их голосов, их тел, их общение между собой, их реакции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всё, что они (животные) встречали на своём пути. 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хорошо понимал всё, что они чувствовали, общаясь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собой и с другими животными, как они относились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или иному растению. Я видел, как протекала жизнь того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иного зверька, той или иной птички, той или иной рыбки.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Я видел и знал, как реагируют они на человека. Я видел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знал, какое главное направление того или иного животно-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го и его значение в жизни человека. То есть я видел и знал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нужность для человека того или иного животного и как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проявлялось. Как сами животные тянулись к человеку,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бы помочь ему во всём. Всё в Природе Земли гармонично.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Эту гармонию создавали, обогащали и выполняли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ные. Не только те, которые жили рядом с человеком,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те, которые были в лесах, горах, полях, в морях, реках, 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тали по воздуху. Я видел, как они сами могли регулировать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каждый свою особь. Человек не мешал и не пытался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влезать в их жизнь. Человек мог только помогать им,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щая на них своё внимание и любуясь ими. Все животные тя-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нулись к человеку, так как хотели и получали от него то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мое сладкое, яркое чувство — Любовь. Все животные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ли, от самых маленьких до самых крупных, сильных,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рались жить поближе к поселениям людей. Это был общий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мир людей и животных. Люди не убивали животных, не кор-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мились их мясом, не пользовались их шкурками. А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ные не брали у человека еду, не портили ему всё то,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посадил для себя. Например, мышка тоже видела и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вала те растения, которые человек посадил с Любовью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себя. Она оберегала эти растения для человека. Ведь много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корешков и растений для неё, которые росли сами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пищи этих животных. Так и любой вид животных не дотра-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гивался до того растения, которое посадил человек с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вью для себя. Чем больше было животного мира у поселе-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 человека, тем лучше и активнее было защищено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от порчи, уничтожения не только урожаев в этом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селении, но и жилищ человека. Человек чувствовал и знал,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все животные и микромир — это его обереги. Они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вместе создают общую гармонию, симфонию жизни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(человека) и этим создают общий фон, общий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 природный жизненный блок. Люди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понимали это и охраняли, одаривали каждое животное,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насекомое, весь микромир своей благодарностью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Любовью. Каждый шаг человека являл собой полное осмыс-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ление, понимание того окружения, в котором он находился,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весь живой мир отвечал ему тем же.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От кого животные должны были защищать поселе-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 человека? Какие могли быть враги у человека в вашем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65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 в наше время было много энергий, которые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дили из других миров. Они (эти энергии) могли появляться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проявляться среди людей, среди их быта, среди их растений.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живой и растительный мир стоял на страже и оберегал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самое главное существо на Земле — человека, его жизнь,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обустройство.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59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имеешь в виду сущностей, которые могли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ляться на Земле и мешать человеку?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702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это так. Ведь только Любовь, которой человек ода-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ривал весь животный и растительный мир на Земле, не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пускала, оберегала человека и его жизнь от сущностей,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так активно отслеживали, видели всю жизнь на Земле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которой они не могли подступиться, так как человек очень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 был защищён всем своим Пространством,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 сам создавал для себя.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70000"/>
            <a:ext cx="4610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Эти сущности всегда могли появляться среди людей?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Или это стало возможным в твоё время, когда люди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деградировать?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90700"/>
            <a:ext cx="46101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Всегда люди имели очень большую Силу. Все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человеке очень активно стояли на страже и защищали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от любого вторжения на планету Земля. Но по мере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человек стал деградировать сам, так и всё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него постепенно стало ослабевать. А основная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гия, которая всегда была в Душе человека — Любовь,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могла защитить его и всё вокруг него только тогда, когда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одаривал всё пространство вокруг себя этой энергией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Любовью. Люди нашего времени очень хорошо знали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очень активно защищали себя и всё Пространство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себя. Поэтому ещё долгое время Земля была недоступна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энергий — сущностей извне.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0767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Именно поэтому люди стали привлекать животный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растительный мир для защиты себя и планеты?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432300"/>
            <a:ext cx="46101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9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 конечно, ведь только то Пространство,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создаёт человек своей Любовью, оно было и есть всегда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защита, его оберег. И весь Род каждого человека видит 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как его потомок начинает восстанавливать гармонию,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имосвязь, взаимопонимание с тем Пространством, в котором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 и начинает ему помогать, убирать, защищать его (это-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человека) от энергий извне, то есть это тоже есть оберег,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щита. Человек становится неприступным, недосягаемым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любого вида энергий извне. Он становится сам собой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теми энергиями, которые есть в его Душе, которые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нично взаимодействуют друг с другом, которые ему подаре-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Отцом — Создателем — Творцом.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Каким образом животный и растительный мир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защитить человека и его пространство от энергий,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могли проявляться среди людей?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213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люди одаривали своей энергией —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вью своё окружение — животных и растения, да и все 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хии вокруг себя, и создавали общую гармонию, общее соче-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тание всех энергий, которые есть в Душе человека. Это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отвечало человеку взаимно той же силой, тем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чувством, тем же пониманием его. Эта общая энергия-Сила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очень велика, к ней не могли подступиться другие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гии. Да, все энергии извне обходили эти Пространства.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 же, они ожидали, когда-то же такое Пространство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слабеть. Вот тогда они смогут прийти на Землю, на те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ста, где нет защиты, и к тем людям, которые теряют Силу,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была у их предков.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517900"/>
            <a:ext cx="4533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тоже мудрец, то есть жил в то время, когда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цивилизация Мудр, и заходил в дольмен примерно десять 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сяч лет назад. Или это было позже?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025900"/>
            <a:ext cx="45339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из цивилизации Мудр, хотя заходил в дольмен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позже, чем 10 000 лет назад. Я уже мог видеть 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ствовать, как деградируют люди вокруг меня. Поэтому зашёл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дольмен, чтобы сохранить и донести людям будущих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лений Земли мои знания, помочь вернуть человечеству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мог и знал 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05000" y="5372100"/>
            <a:ext cx="3238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Янураса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642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Твоя Душа участвует во всех твоих делах.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8420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Твоя Душа подскажет истину общения (при общении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людьми).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184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Твоя Душа принимает Любовь Вселенной, Мироздания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Создателя. Ты становишься более чистым.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4. Твоя Душа восстанавливает связь с Создателем.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271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Почувствуй свою Душу — она твой помощник.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0922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Ты сможешь принимать всё, что будет подсказывать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447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Твоя Душа успокаивает, успокаивает, успокаивает твои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17780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Почувствуй спокойствие и радость в своей Душе.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19685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Через свою Душу ты почувствуешь новизну жизни.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1209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Твоя Душа помогает накопить энергию твоему Духу.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23114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Душа притягивает к тебе людей, близких к тебе по Духу.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24765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12. Твоя Душа помогает, исцеляет тебя от бед. Восстанавлива-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ется эта способность Души.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28194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13. Этот храм помогает твоей Душе очиститься от сущностей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всевозможных подселенцев.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7239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35100" y="1016000"/>
            <a:ext cx="3708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Сард (творчество)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231900"/>
            <a:ext cx="4114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человек — творец на Земле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4559300"/>
            <a:ext cx="4521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lang="en-CA" sz="88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между ст. Азовская и ст. Убинская, в 1 км от трассы</a:t>
            </a:r>
          </a:p>
          <a:p>
            <a:pPr>
              <a:lnSpc>
                <a:spcPts val="1090"/>
              </a:lnSpc>
            </a:pPr>
            <a:endParaRPr lang="en-CA" sz="95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76800"/>
            <a:ext cx="4533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 немолодой, невысокого роста, волосы светло-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русые до плеч, без бороды и усов, глаза голубые, почти синие.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серьёзный.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ливать его, поможет стать свободным от современной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мы, поможет раскрыться всему, что заложено в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Творцом.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есть один дольмен, я познакомилась с его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дрецом в Пшаде (посёлок расположен в 40 км от Геленджи-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ка). Можно считать, что это был самый первый мудрец, с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 я стала общаться постоянно. Он сказал, что он мой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мощник, имя его — Маргелан. Помогает мне во всём, но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считает, что я сама должна сделать выбор, как мне посту-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пить. Он не навязывает мне ничего, просто если у меня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сильное желание, мечта и она с чистыми помыслами,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помогает мне её осуществить.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94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нашем мире часто говорят, что люди, которые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с духами, — это медиумы, они занимаются спиритиз-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мом, вот я и задала этот вопрос ему и получила очень понят-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ответ.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медиум, я занимаюсь спиритизмом, общаясь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 тобой и другими мудрецами?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Ну, во-первых, ты не медиум, ты пробуждающийся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 самом начале. Во-вторых, ты не занимаешься спи-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ритизмом. Да, ты общаешься с Духами мудрецов, ты их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дишь, но не слышишь их голосов. Они просто передают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мысли, и ты улавливаешь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 специально заходили в дольмены, чтобы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редать свои знания людям, которые смогут улавливать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мысли. Со временем таких людей на Земле будет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и тогда мы сможем передавать наши знания всем, кто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подходить к нам. И это станет обыденным делом. А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это только начало. Поэтому сейчас многие, и вот ты, с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пугом относитесь к нашему с вами общению.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Да я не боюсь, но как объяснить людям, что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спиритизм?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33900" y="6692900"/>
            <a:ext cx="60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 людям нашего времени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творчестве?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92200"/>
            <a:ext cx="4610100" cy="228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муки творчества людей вашего времени.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могут творить, то есть писать стихи. Не имеет значения,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будет рифма или проза. Но многие не знают, для чего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писать стихи, вот и считают, что прежде всего надо сложить,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удачно подобрать слова к рифме. Но ведь этого мало — поч-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ничто. Всё, что человек творит, должно зажигать его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Только тогда это же чувство будет передаваться тем,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читает. Только тогда всё, что пишет человек, приобретает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значимость. Все слова, которые взял человек для написания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произведения, являются средством для общения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другом, для общения с Природой Земли, для общения с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мой Землёй, для общения с Создателем, для общения со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ленной, для общения со всем Мирозданием.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314700"/>
            <a:ext cx="46101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слово несёт в себе тот заряд, тот посыл, 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правление, которое человек хочет донести и выразить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всех, кто его окружает. Каждое слово, сказанное или напи-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санное человеком мыслящим, производит во всём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свою обязательную программу, заданную им. То есть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человек помыслил и написал, он создал какой-то свой код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общения со всем своим окружением, с Создателем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И чем чище помыслы этого человека, тем значительнее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каждое слово. Его слова будут не только радовать всё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окружение, но и очищать, оздоравливать, наполнять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ностью всех, кто будет прикасаться к этим словам и мыслям,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читать, слушать, повторять. Вот и получается,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говорит, пишет, мыслит человек, он творит вокруг себя,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создаёт вокруг себя ауру счастья или, наоборот, приносит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вред. В вашей жизни написано столько слов о горе, беде, 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зысходности. Вы сами своими словами, мыслями и повтора-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их создаёте, творите свою жизнь такой, какая она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есть. А если прибавить то, что очень много сказано, написа-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произнесено слов о злобе, вражде, коварстве, ненависти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людьми, то всё это и есть ваша жизнь, ваше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ство, которое вы написали, создали своими произведениями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творениями. Вы сами творите, создаёте все трудности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бытия. Все ваши классические произведения говорят,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создаются трудности жизни человека, а затем — как они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решаются, как от них избавляется или погибает человек. 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произведениях живёт и растёт одно поколение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его сменяет другое, и так постоянно-безконечно.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хочу сказать вам только одно: человек — сам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жизни. Он может творить чудеса. И зачем же ему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словами, произведениями, стихами и песнями 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безысходность, ту трудность, ту беду вокруг себя? Зачем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 стихи и песни о слезах, о неразделённой любви, о том,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предают друг друга, о страданиях и т. п.? Такие стихи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песни создают, несут в ваш мир, вашу жизнь, вашу повсед-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невность всё то, о чём в них говорится. Подумайте об этом,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и постарайтесь изменить свою жизнь, начинайте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 её такой, какой вам хочется, чтобы она появилась,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явилась, осуществилась. Своими словами, мыслями, мечтой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начнёте творить красоту, счастье, радость, Любовь.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слова обретут такую энергию, Силу, и они начнут работать,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материализовываться. Ведь вы же все желаете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этого. Вот своим творчеством и осуществляйте то, чего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лаете. И не надо смотреть, жалеть, повторять, смаковать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страдания, которые произошли у кого-то по его же глупости.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считается, что образованный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должен знать все стороны жизни, как положительные,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отрицательные.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702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читают и слушают всё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ряд. И не имеет значения для вас, какую энергию несут те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иные слова, то есть песни, стихи, музыкальные произведения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художественные картины. Вы просто опять же смотрите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те ситуации, которые произошли в вашем обществе, сма-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куете их без разбора и, как я уже сказал, сами повторяете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своём сознании. Вам это приносит иногда радость, а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 и страдания, как и героям того произведения,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увидели, услышали, прочли. Зачем вам всё это? Зачем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треть, слушать, читать и обращать внимание на всё подряд?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Задайтесь целью отбирать для себя лично только то, что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положительные эмоции, положительные слова, положитель-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музыкальные произведения, положительные зрелищные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показы, явления, картины. Через какое-то время вы замети-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что в вашей личной жизни начнут происходить такие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положительные явления, которые будут нести в вашу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радость, восторг, здоровье. Все трудные ситуации начнут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вас (людей) стороной. Этим даже очень малым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отношением к жизни вы сами начинаете творить её такой,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 она начинает выстраиваться в вашем воображении.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думайтесь над этим и начинайте сами (люди) очищать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окружение и всю Природу вокруг себя, а этим и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Человек, который ставит перед собой такую цель,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старается идти к исполнению того, что он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мал, и он обязательно придёт к задуманной цели. В этом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начинают помогать все Высшие Светлые Силы, Создатель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Вселенная, так как он (человек) сам начинает творить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своё существование, свою действительность.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48387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так трудно людям нашего времени отказать-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ся от той информации, которая идёт из всех источников.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1816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но на то и есть человек со своей мыслью,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мечтой и Душой. Вы (люди) должны знать, что только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— дитя Бога — сможет сам изменить всё то, что предре-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кают ваша информация, ваши мыслители, ваши статистики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т. д. Только всё то, что решит сделать, изменить, сотворить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человек, вот то и свершится. И чем больше появится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с мыслью и мечтой о прекрасном, о положительном, 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лаемом изменении в жизни человека, тем быстрее проявится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прекрасное, это положительное, это желаемое изменение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Земле. Весь негатив и информация о нём — это удел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бых, а слабое всегда гасится человеком с энергией и Силой.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забывайте, люди, то, что вы сами творите свою жизнь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на планете Земля. Человек, который впитывает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тивную информацию, в нём появляется страх, неуверенность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самом себе, он теряет Силу — ту самую энергию,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делает его творцом. Такой человек не сможет помогать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самому себе, ни своему окружению. Он слаб Духом, слаб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лом, его мысли и мечты не имеют Силы — поддержки Выс-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Сил. Поэтому вы (люди) сами гаси´те в себе весь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приходит извне. Будьте творцами своей жизни!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971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нам надо делать, чтобы увидеть своими глаза-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ми то, что мы можем творить?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020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спрашиваешь опять о том, что я тебе уже сказал.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хочешь, могу повторить. Вся информация, которая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сёт страх в Душу каждого человека, рассчитана на то,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человек стал слабым, так как слабого человека легко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мать, раздавить, убрать. Поэтому то, что вы видите, слыши-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и узнаёте какую-то негативную информацию, — не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кайте в неё, не принимайте её, не примеривайте её на себя,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участвуйте в ней своими мыслями. Старайтесь сознательно,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осознанно гасить всё то, что видите, что это страшилка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слабых. И то, что вы перестаёте принимать всё то, что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 в жизнь людей, Природы и Земли, уже этим вы 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сите в свою жизнь и жизнь своего окружения изменение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вы увидели, услышали, узнали. Я повторяю, только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жительные эмоции, только положительное восприятие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своей, жизни Природы, жизни Земли получает поддерж-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помощь, понимание Создателя и Вселенной. Люди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чают Силу, энергию, которая начинает работать, изменяя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человека и его окружение. А если таких людей становит-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много, то эта энергия объединяется в общую Силу, которая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 всю жизнь на Земле. Вот и творите сообща Добро,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радость, Свет, Любовь на Земле.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795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должны знать, что этим вы (люди) приносите прод-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жизни себе и своему потомству. Вы должны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потомство благодаря вам будет жить уже иначе —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ше. Это вы своими мыслями, словами и делами произвели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изменения, которые получили они. Это вы творите сейчас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могут получить они.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86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можешь ты помочь человеку, который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дит к твоему месту силы, 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628900"/>
            <a:ext cx="46101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обращаю внимание на каждого человека,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 ко мне. Вижу, чем заняты его мысли, чем наполне-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его жизнь и о чём он мечтает. Ведь каждый человек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мечту, положительную или отрицательную. Я помогаю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дям разобраться в самих себе. И если это мысли и мечты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тивные, помогаю (таким людям) понять то самое главное: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им дана жизнь и какой конец ожидает людей с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 мыслями и мечтами. У человека не появится страх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неуверенность в своих действиях, но он сам начнёт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намерения. Этим он сам очищает себя и своё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от тех последствий, которые могли бы у него быть.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ляются позитивные мысли, мечты и действия. Людей с таки-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положительными намерениями принимают светлые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начинают помогать им в их делах, в их поворотах судьбы, 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общении друг с другом. Они пусть не сразу, но начнут заме-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то, что происходит в их жизни, здоровье, любви,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сами начинают творить свою судьбу, свою жизнь,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мечту, свою действительность.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8674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как ты жил в своё время, что тебя увлека-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 и чем ты был занят до того, как зайти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и все люди нашего времени, в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довом Поместье. Весь Род мой помогал моей семье жить,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500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радоваться каждому наступившему дню. Моя жена и дети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влюблённо относились ко всему, что жило в нашем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Поместье: к растениям, пчёлкам, животным, которые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дили к нам из леса и помогали нам. Мы одаривали их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вью, а они старались помогать нам идти по жизни.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приходило к нам в наше Родовое Поместье (это насекомые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птицы), помогали, создавали общую, единую ауру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общее, единое биополе. Мы все были здоровы и влюблены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и её движение. Ты спрашиваешь о моём увлечении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я был занят. А ведь это было для меня самым интерес-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занятием — творить, создавать для своей семьи и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соседей-поселенцев радость жизни. Я просто помогал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Отцу-Творцу выполнять то, что было в Его мечте. Я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 и слышал то, что хотел Творец донести нам, людям,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желал осуществить, то, что могло помочь людям 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делах, мечтах, то, что мешало людям в их мыслях материа-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лизовать задуманное. Я помогал людям создавать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радость вокруг себя. Люди нашего времени ещё могли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быть помощниками Творцу, но они постепенно уходи-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от общения с Ним. Занимались каждый своим ремеслом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привязанностью к нему (ремеслу). Каждый творил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себя то, что его увлекало. Это иногда отходило от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Творца. Мне приходилось людям помогать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основную нить мечты Творца. Люди с радостью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нимали, принимали то, что я им подсказывал, и благодари-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 Люди понимали, что основную мечту Творца изменять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надо. А основная мечта Творца — совершенствование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жизни на Земле. Люди очень хорошо понимали и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мали это.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5689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867400"/>
            <a:ext cx="45339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всегда любил и люблю сейчас жизнь на Земле. Я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занят тем, что сообщал людям о том, что надо делать,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жить, как надо мыслить, как надо мечтать, чтобы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всегда продолжалась жизнь. Создатель и Вселенная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85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помогали мне в этом. Я всегда — тогда и сейчас —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ворю людям, что Создатель всегда рядом с вами. Вы (люди)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помогите Ему осуществлять всё то, что вы сами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лаете. Ведь вам дана такая сильная, мощная энергия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ной, вот и пользуйтесь ею, применяйте, осуществляйте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мечты, все свои желания, все свои намерения. Делайте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во благо жизни, во благо радости, во благо Добра,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 счастья своего на Земле. Ведь всё, что делает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благо жизни, во благо радости себя и своего окружения,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принимает и помогает осуществить. Ведь ниче-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 надо придумывать, додумывать, только пользуйся тем,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тебе дано от Бога. Люди иногда придумывают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новые пути, отклонения от того, что им дано. Начинают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уходить от истины, от того, что в них заложено самой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родой, самим Создателем, и этим они могут изменить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 и жизнь своего Рода. Я всегда давал людям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разумное, что могло им помочь увидеть всё светлое и ясное,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есть в них самих и в их Роде. Вот и продолжайте,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гайте нашему Отцу творить то, что даст благо вам самим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в общем на Земле. То есть помогайте всем тварям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 осуществлять всё то, что даст вам и всему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окружению радость и свет, продлит жизнь на Земле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миллионы лет. Не забывайте, люди, что вы живёте в живом,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одухотворённом мире, помогайте этому миру своей Силой,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энергией, своим интеллектом продолжать эту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окружение ваше создано Творцом для вас, люди,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помогайте Ему продлевать, оживлять, понимать всё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Пространство, в котором вы живёте. Прилагайте максимум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любви, ласки, нежности, Добра ко всему, что вас окружает,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вам самим помогает жить, что вас так любит. Ведь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отвечает вам взаимностью. Живое всегда понимает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всё то, что человек посылает ему, и отвечает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тем же.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Так ты был посредником между Создателем и людьми?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совсем так. Люди и сами могли и без меня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Создателем. Но они просто увлечённо относились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творениям и совершенно забывали об основной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Творца. А я видел, как наш Отец радуется или, наоборот,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смотрит на дела людей. Я хотел помочь людям и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нашему Отцу-Создателю жизни на Земле. Я помогал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самим увидеть их заблуждения, ошибки и самим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поправить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51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ты и тогда занимался тем же, чем и сейчас?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чешь помочь людям стать творцами своей жизни?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940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конечно. Но люди нашего времени очень чётко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ясно понимали, представляли, знали всё, что я им говорю.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сразу же настраивали себя на те дела, на те мысли, на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мечту, которая поможет им всегда осуществить всё то, о чём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помыслили. Они доверяли, очень внимательно слушали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о чём я им говорил, и осознанно, сознательно и целе-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направленно осуществляли все свои мечты. Они жили ближе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Природе — к растениям, животному миру. Их среда позво-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ляла осуществлять всё то, что я им говорил, предлагал, доно-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сил. И они опять восстанавливали полную гармонию в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среде обитания. Сейчас совсем другая среда обитания.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мечутся в поисках нормального, постоянного дохода для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живания. Многие животные, растения и вообще живые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 обезличены. Они живут сами по себе, а человек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дельно от них. Люди просто не знают, что они самые главные,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самые сильные, самые мощные существа на Земле.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знают, что Вселенная знает и видит каждого человека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ле. Вселенная знает, видит и принимает или отвергает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деяния человека на Земле. По своему незнанию, полному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сутствию восприятия Вселенной человек живёт в неведении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живого своего окружения. Поэтому он (человек) нико-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и ничему не верит, не доверяет, не понимает, не принима-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500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всего того, что может ему помочь. Он живёт в страхе,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ведении, в поисках каких-то новых путей к существованию.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всё очень просто: надо оглянуться вокруг, с Любовью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посмотреть на всё своё окружение и осознанно принять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чем быстрее и внимательнее человек начнёт подходить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тому, что живёт вокруг него, тем быстрее и ярче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самом начнут возрождаться те силы, та энергия, которая 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с рождения. А значит, и Создатель, и Вселенная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ему жить. Человек имеет в своей Душе основную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стичку от Бога — Любовь. Вот и посылай (человек) эту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стичку от себя всему своему окружению: людям, растениям,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животным, воде, земле, Солнцу и т. д. И начнёшь получать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то же самое, что ты послал им. Всё живое с радостью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Любовь от человека и одаривает его ответной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бовью. Даже в большом вашем городе всегда можно найти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ревца, которые растут обезличенно и ждут от вас, от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тепла и восторженного взгляда. Вот и начинайте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нировать, изменять себя хотя бы этим самым малым. А тем,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кого есть дача или участок земли, то этим можно занимать-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постоянно. Сделать это своим Пространством Любви,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Родовым Поместьем. Это пространство ответит вам 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тем же. Сделайте вашу жизнь, ваше существование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полным чувства радости, восторга и блаженства. Займи-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тесь этим, и начнут отступать все невзгоды вашей жизни.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тут Вселенная и Создатель будут видеть каждое ваше дело,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каждое принятое вами решение, каждый ваш вздох и,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во всём будут помогать вам (люди). Вы сами ощути-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почувствуете, узнаете, что вы сами творите свою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здоровье, своё окружение, свои радости, свои благости.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7239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1016000"/>
            <a:ext cx="3632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Яр (мощь света)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1231900"/>
            <a:ext cx="4495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842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создание мыслящего человека, снятие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с него технократической привязанности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4851400"/>
            <a:ext cx="4419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между ст. Азовская и ст. Убинская, в 1 км от трассы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56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Рост выше среднего, волосы русые, сзади собраны в 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чок. Небольшая бородка и небольшие усы. Лицо загорелое,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глаза голубые. Платье тёмно-изумрудного цвета, расклешён-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книзу, под пояс. Вид очень благородный.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просто. Ведь мы из дольменов или из мест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 сами выбираем, кто нас сможет принимать и передавать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сейчас наши знания вашему поколению. Да и люди,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нас не видят и не слышат, уходят от нас немного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нёнными. А спиритизм ничего не даёт, к тому же не все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умершие хотят, чтобы их тревожили. И в основном ими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зуются для предсказания. А мы ничего не предсказываем.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говорил тебе: мы стараемся ускорить своей скоростью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твою мечту и желание с чистыми помыслами.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4511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Да, но многие сейчас меня не поймут, наверное?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6162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не поймут. А ты и не доказывай никому и ничего.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должно прийти время. Но уже и сейчас ты видишь: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люди, которые тебя понимают, а скоро их будет много.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302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дать почитать людям то, что ты мне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зал сейчас?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6449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можешь. Люди начнут отличать спиритизм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улавливателя мыслей Духов мудрецов из дольменов. Мы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в помощь.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3307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мне нужен очень убедительный ответ,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чтобы очень точно было сказано, с кем я общаюсь. Появилось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мнение, что я общаюсь с сущностями. Мне нужна Истина!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838700"/>
            <a:ext cx="46101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общаешься с мудрецами, они своей мудростью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вам, людям, понять суть вашей жизни,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плавно, осознанно прийти к познанию всего вашего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ществования. Сущностям это не надо, да и мудрости нет 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словах и делах. Мудрецы в дольменах очень аккуратно вхо-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во все ваши конфликтные жизненные ситуации. Настра-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ивают каждого человека на добрый, положительный, смягча-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ющий и полностью успокаивающий лад, чтобы не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любого человека негатива. В вашей жизни много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доверия, злобы, негатива, поэтому каждое слово, сказанное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рассказать?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Люди, ушедшие в технократическую линию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постепенно теряют свою собственную энергию, силу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мышления, силу для создания своего собственного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собственного сознания, собственного ощущения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достигать, постигать всё то, что в них есть,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в них заложено, всё то, что существует в каждом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веке. Они просто выполняют то, что предлагает им технокра-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тическая система, всё то, что видят и слышат в информаци-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онных пределах этой системы. Система обучает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с рождения своим правилам, понятиям, восприятию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того, что она даёт, создаёт, познаёт, изменяет,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и т. д. Люди становятся заложниками этой системы.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надевают костыли, подпорки, приставки на своё мышление,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мозг, свои мышцы. Просто выполняют однообразную,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бездумную, безмысленную деятельность своей жизни. Из-за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люди сами отходят от своих собственных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стей, от своих собственных мыслительных способностей,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сильной энергии, которая может вернуть каждому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ловеку всё то, что ему так необходимо для его существования,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его процветания, для продления рода человеческого,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полного удовлетворения своего «Я», то есть самого себя.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495800"/>
            <a:ext cx="46101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человек начинает о чём-то задумываться,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что-то понимать, начинает что-то осмысливать,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чем-то отличаться от людей своей системы, то всё его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 не понимает, не поддерживает, не принимает его.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становится изгоем в своём обществе. На него смотрят как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что-то не так понимающего, не так рассуждающего,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всё общество, не так воспринимающего те блага,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даёт, которые создаёт, которые воспроизводит эта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ция. Ведь он начинает отрицать все блага, которые так ценит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система. Очень важно то, что человек должен и уже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понимать и принимать, осознавать всю пагубность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данной технократической системы. Очень скоро люди уви-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дят, узнают и начнут понимать, а затем осознавать, ощущать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заложено в них Всевышним, что дано им, что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сутствует в них самих.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534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они очень робко, а затем и более явно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своей мыслью, своей мечтой, своей энергией.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временем люди начнут явно видеть результаты исполне-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материализации всего того, о чём они помыслили,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мечтали, что они пожелали. А затем мысли и мечты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объединять людей. А это уже коллективная мысль — энергия,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начнёт изменять всё общество людей.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ведь мечтают и желают жить в раю, в полном достатке,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полной независимости от всякого управления ими. И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останавливает вас (люди) то, что это как бы совсем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гая, как бы совсем иная сфера деятельности человека.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отличается от привычной вам всем практики заработка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нег, оплаты тех благ, к которым вы привыкли и которые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имеют тот привычный для вас статус, престижность и 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форт в вашем понимании. Человек возвращается к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называется Природой Земли, он изменяет сам себя, на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вый взгляд, совсем незаметно даже для самого себя, уж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 о том, как на него смотрят люди «учёные» — привер-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женцы системы. Человек, который уже имеет землю и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отдать всего себя ей без остатка, то есть сумеет полюбить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сердцем, всей Душой, он начнёт изменять её сам по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разумению. Она начнёт подчиняться ему, его воле,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то тепло, которое будет идти от него к ней (земле).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начнут изменять себя и землю, а земля начнёт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 сама и изменять человека, полюбившегося ей.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понять, принять и осознать это. Я понимаю,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трудно для вас (люди) сейчас, но ведь вы же хотите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всё то, вернуть в себя всё то, чем обладали люди наше-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времени. Всем трудно начинать как бы всё сначала.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следующих поколениях уже начнёт появляться, проявлять-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а затем и полностью явится та сила, та энергия, которая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585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нужна вам (люди). Вначале человек сам оздоровит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полностью пропадёт страх, который преследует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менного человека во всём и всегда, затем вначале робко,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всё более явно начнёт проявляться интуиция, прозре-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Человек более осознанно и с полным пониманием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дела будет подходить ко всем проблемам, которые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появляться в его жизни. Но когда человек подойдёт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полной гармонии своего существования, к полной гармонии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понимания своего окружения — людей, растений, животно-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мира, микро- и макромира, вот тогда его Душа будет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чувствовать Любовь вокруг себя и отдавать Любовь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всем. Это любимая семья, любимые дети, любимые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любимые животные, любимая Природа Земли. Стреми-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тесь к этому, идите к этому, и пусть вас не пугает то, что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как-то не так смотрят люди современной цивилизации,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современной системы. Ведь вся эта цивилизация сейчас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полном тупике. Ведь она ничего не может дать человеку,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влечь человека чем-то необычным. Всё, что она даёт,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ёт, всё больше отупляет самого человека и этим уничтожает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и жизнь вокруг него на планете Земля. А я вижу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будущего, полного Силы, той самой энергии,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сам может пробудить в себе. И он пробудит её в себе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зательно. Вся Природа сейчас уже настроена так —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мешает пробуждению в человеке его Силы,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и воли. Теперь всё зависит от самого человека, от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нимания Природы, от его общения с Природой, от его уме-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обращаться к Природе. Ведь человек — самое главное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 в Природе, и на него смотрит всё, что есть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ле, и подражает ему. Так вот он и должен сам изменить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в Природе Земли пойдёт за ним. Каждое растение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чувствовать Любовь человека к нему и отвечать ему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же, чувствовать радость Души человека и приносить ему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Ведь так устроен мир, и человек должен и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станет в центре этого мира.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можно снять с человека технократическую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вязанность?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4533900" cy="321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того чтобы жить, то есть выживать, человек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 берёт из земли всё, то есть выращивает в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мышленных масштабах растения: овощи, фрукты, зерно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пр. Фактически несколько человек, вооруженные вашей тех-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никой, всевозможными химическими добавками, стимуля-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торами, да ещё, как у вас считают, достижением, прогрес-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сом — генной инженерией, обрабатывают большие участки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 и этим вскармливают вас, людей. Этим обеспечивает-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ваша жизнь, но очень короткая, с болезнями, страдания-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в конечном итоге уничтожением генетического фонда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человека. То есть этим ваша цивилизация уничтожает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сама себя. 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Вот я и хочу сказать вам, люди: опомнитесь,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нитесь к земле-матушке — это обращение к каждому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веку Земли.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Для этого надо, чтобы каждый человек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пожелал и получил возможность дотронуться, прикоснуть-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 земле своими руками, своим сердцем, своими мыслями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осознал, что земле нужен он сам — каждый человек,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она будет кормить.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254500"/>
            <a:ext cx="45339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надо делать из земли робота, который воспроизво-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всё то, что в неё (землю) вкладывается на благо той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цивилизации, в которой вы, люди, живёте или для получе-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прибыли от неё (земли). Ведь робот — это не живой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ганизм, и он в конечном итоге ломается.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30800"/>
            <a:ext cx="45339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снять технократическую привязанность с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надо, чтобы каждая семья получила возможность иметь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участок земли. И если люди очень захотят иметь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участок земли, большой или не очень, то они обязательно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 эту землю. А каждой семье надо столько земли,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сама сможет обработать, обустроить, засадить её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любимыми растениями — деревьями, кустарниками, цвета-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овощами и фруктами.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Человеку, подошедшему к тебе, чем ты можешь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мочь?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79500"/>
            <a:ext cx="4610100" cy="552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мы в дольменах делаем одно очень важное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(людей) дело. Мы стараемся очистить каждого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подошедшего к нам, оздоровить, дать ему самому разо-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браться с той жизненной ситуацией, в которой он находит-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Успокоить его внутренний мир, помочь понять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себя. Люди, подошедшие к любому дольмену, получают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новную для них подпитку энергией, восстанавливают утра-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ченную, которая помогает им изменяться, становиться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брее, выносливее. Это срабатывает то очищение, то оздоров-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ление, та успокоенность, которую мы в дольменах даём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(людям). Это наше основное Божественное направление,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мы выполняем. Естественно, каждый человек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 вибрации, своё биополе, своё наработанное им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(вокруг него). Он и воспринимает тот или иной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дольмен, или место силы и человека в нём по-разному.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(люди) и имеете разные ощущения, подходя к нам.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естественно. Ну а мы всеми силами хотим помочь, дать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почувствовать то, что мы работаем с вами, мы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ваем вас, мы очищаем ваше биополе, ваше жизненное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странство. Поэтому часто люди уходят от нас с ощущением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восторга, эмоционального подъёма, радости в Душе. Вот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состояние должно быть у вас (людей) постоянным, 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тогда, когда вы подходите к нам. Для этого вы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в любом месте, в любой ситуации вспоминать это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яние и то место, в котором оно появилось у вас, и оно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повторяться всегда, оно всегда будет с вами. Вы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 об этом и пользоваться этим. Ваша Душа будет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дарна вам. Вы (люди) сможете сами облегчить свою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существование. А все предназначения того или иного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дольмена, которые мы предлагаем вам узнать, имеют одну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цель — дать вам информацию о том, как вам надо жить,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правильно построить свою жизнь, как правильно подойти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той или иной жизненной ситуации, в конечном итоге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подойти к полному пониманию себя и всего вокруг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появится такое поколение людей — наполовину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буждённое, которому мы сможем рассказывать более обсто-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ятельно то, что их будет интересовать, занимать. Это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сможет осознанно подходить ко всем жизненно важ-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вопросам. Все люди будущего смогут видеть нас так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ты, и общаться с нами. Только у них будет значительно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шире диапазон ви´дения, обстоятельнее восприятие и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 всего того, что мы говорим, предлагаем и даём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(людям). Это будет начало переходного периода к первоис-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токам.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940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помогаем семейной паре уже сейчас зачать и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такого нового человека, который будет способен и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изменять вашу современную жизнь — жизнь без страха,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злобы, болезней, страданий. Жизнь каждого человека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наполнена естественным пониманием и уверенностью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силах и возможностях. Этих людей уже не будут отягощать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неправильно прожитые прошлые жизни. Мы помогаем,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очищаем и освобождаем их от этого.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656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настоящее время мы очень хотим помочь вам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нать и уметь изменяться самим и изменять вокруг себя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окружение. Начать понимать живую жизнь растений,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вотных, воды, земли, Солнца, Луны, звёзд, Вселенной и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Мироздания. Мы заходили в дольмены для того, чтобы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нуть жизнь на Земле, вернуть человеку его возможности,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казать и рассказать вам (люди) то, что вас привело к тупику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как из него выйти. Это делаем все мы, зашедшие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ны. А для того, чтобы вы могли понять это, мы все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вам (людям) почувствовать то ощущение подъема и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сопровождают вас всегда, когда вы приходите,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размыслите, поприсутствуете возле нас — возле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у мест силы. Повторяю: основное наше божественное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 — очистить, оздоровить, успокоить от суе-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человека. Вот и я делаю это. Помогаю вам, очищаю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восстанавливаю Силу и энергию, заложенную в вас Богом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рождении. Подходите ко мне и к другим дольменам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местам силы, и вы заметите, что всё в вашей жизни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изменяться. Постепенно будет приходить в норму здоровье,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чистота мыслей, а затем и исполняться всё то, что вам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для жизни, существования и понимания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бытия. Вокруг вас (людей) будет создаваться такое окруже-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которое сделает всё необходимое для вашего жизненно-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комфорта, спокойствия и радости вашей Душе. Всё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 будет понимать, принимать и помогать вам жить.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794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а как ты жил и чем был увлечён, каким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лом до того, как войти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136900"/>
            <a:ext cx="46101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жили люди нашего времени, в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довом Поместье со своими родителями, с братьями и сёстра-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Я был старшим сыном в нашей семье. Свою семью я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заводил. Увлечён был я очень интересным для меня 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нашего времени делом. Я очень любил и хотел всё узнать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познать, а затем донести людям о климате на всей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планете: как он зарождается, как перемещается, как влияет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жизнь всего живого, как изменяется. Климат на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создавал фактически сам человек. Мне было очень инте-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ресно создавать свои участки с микроклиматом в отдельных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частях Земли. Я познавал, а затем и осуществлял все усло-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вия, которые необходимы были для создания определённо-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климата в отдельных частях нашей планеты. Я знал,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для перемещения воздуха на Земле, как создать это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ремещение, что надо сделать, чтобы воздушные массы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находили те пути, которые необходимы были для зарожде-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микроклимата в отдельных частях Земли, что надо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людям, чтобы они жили в комфортных условиях, чтобы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растениям и всему живому окружению было всё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ходимое для зарождения, проживания и размножения. Ко-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 же, любой микроклимат создают растения — это лес,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сад, цветы, вода и т. д. Но иногда мне приходилось объеди-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няться с теми людьми, которые занимались тем же, чем и 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корректировать ось Земли, для того чтобы улучшить кли-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 на каком-то континенте Земли и чтобы никто не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 какого-то изменения, ухудшения климата в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частях планеты.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43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вас, людей вашей системы, звучит как фантастика,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факт: мы могли это делать. Мы обладали всеви´дением,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всеслышанием, если желали, подключали себя к Центрально-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Разуму Вселенной. А наша планета Земля — наш Дом,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знали о ней, чем и где надо было помочь ей. Когда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новое поколение людей, пробуждённое, я расскажу им,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знать и делать, чтобы создавать тот микроклимат,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даст жизнь растениям и всему живому вокруг для 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форта человека.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723900"/>
            <a:ext cx="358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4900" y="1003300"/>
            <a:ext cx="4038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6563">
              <a:lnSpc>
                <a:spcPts val="160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Кара (солнечная Душа)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утверждающий жизнь</a:t>
            </a:r>
          </a:p>
          <a:p>
            <a:pPr>
              <a:lnSpc>
                <a:spcPts val="16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4737100"/>
            <a:ext cx="4546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горе в лесополосе, между ст. Азовская и ст. Убинская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0419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мужчину высокого роста, с кудрявой длинной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бородой тёмно-русого цвета и такими же длинными кудря-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выми волосами. Кожа на лице белая, глаза серые. Одет в тём-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но-коричневое платье под пояс.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нужен буду людям. Они сами должны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понять, что нельзя самим уничтожать себя, что нельзя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уничтожать вокруг себя жизнь. В конечном итоге Земля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лишиться жизни, то есть может погибнуть не только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ловечество и всё живое, но и сама планета Земля. И её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спасать. Для этого надо будет восстановить — возро-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в человеке то, что заложено Создателем в него,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(человек) своей энергией и Силой восстановит жизнь,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торая постепенно угасает на Земле.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679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твои слова «утверждающий жизнь»?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844800"/>
            <a:ext cx="45339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То, что создано на Земле Творцом, всё это для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и самодостаточности человека. Люди первоистоков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зовались этим разумно. Хотя они об этом не думали,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прилагали своего разума для этого. Да и чистые помыслы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проявлялись сами собой во всём. А то, что особенно радова-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человека, начинало развиваться с особенной отдачей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него, то есть всё было взаимосвязано между собой. Природа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слышала, чувствовала и понимала человека, и человек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сился ко всему, что создано Природой, с Любовью.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радовался солнышку, и своей радостью он посылал ему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благодарности, Любви, и оно отвечало ему мягким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теплом и светом с Любовью.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53000"/>
            <a:ext cx="45339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радовался воде и посылал ей свою Любовь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благодарность, и она отвечала ему тем же, отдавала ему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влагу, наполняла его самого и всё растущее вокруг него негой,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чистотой, прохладой.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64200"/>
            <a:ext cx="4533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радовался ветерку, а значит, одаривал его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Любовью, и ветерок выполнял свою функцию — помогал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убрать вокруг него застоявшийся воздух, подать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жий, принести аромат тех цветов, которые нравились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мудрецом, помогает вам, людям, погасить негатив не только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человеке, но и вокруг него.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Истина проста — помочь человеку вернуть то, что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жено в нём Создателем. Это способности, которые вы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считаете фантастическими. Для этого надо начать с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малого — вернуть людям те знания, которые они утратили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общении друг с другом, в общении с растениями, в общении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водой, в общении с Солнцем, в общении с животным миром,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общении с микро- и макромиром. Дать людям понять,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вокруг каждого человека взаимосвязано. Вот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и говорим постоянно об этом. Только Любовь,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торая есть в Душе человека и в нас, мудрецах дольменов,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собна возродить не только самого человека, но и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В сущностях отсутствуют и Любовь, и эти знания,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просто их нет.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467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книге много раз повторяются одни и те же слова.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ты же пишешь то, что воспринимаешь, а все,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дают эту информацию, пользуются твоим лексиконом.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каждый, кто дал тебе информацию, вложил свои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ответил довольно-таки точно на твои вопросы.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же, все люди того времени видят, насколько запутана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система, ваша цивилизация, и ответить коротко на постав-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ленные вопросы бывает невозможно в двух словах. Вот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лучаются одни и те же слова для краткости. Ты не юрист,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медик, не химик, не физик, а сказать надо много и коротко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 всём этом. Все люди в дольменах очень рады, что ты 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шешь о них и их храмах. А люди, которые будут приходить,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сами через какое-то время начнут их слышать и 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 них начнутся общения уже более объёмные. А дети,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будут рождаться в определённых условиях, смогут взять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точную информацию, как изменить полностью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как очистить воздух, воду, землю от всех ядов,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создала ваша цивилизация.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радовался и относился с Любовью к земле,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 чувствовала это и помогала ему вырастить такие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тения, которые хотел увидеть этот человек.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573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радовался каждому червячку, жучку и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мому, и они чувствовали это и помогали человеку вырастить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то, что ему хотелось.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65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живые существа на Земле так тянулись к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чувствовали его, понимали каждое движение, каждый миг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жизни. Они наполнялись, окутывались его Любовью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вечали ему тем же. И человек благодарил их своим теплом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лаской.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6162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всём была гармония. Весь микро- и макромир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гал жить человеку, помогал ему рождать себе подобного,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могал ему выращивать деток.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1369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этому сейчас, в вашем времени, должен стремиться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на Земле.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644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осуществить жизнеутверждение в наши дни?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8227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Человек и в ваши дни, в вашем времени обладает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лой, то есть многими энергиями и Любовью — всем тем,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Отец-Создатель дал ему первоначально. Многие люди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живут, не применяя совсем того, что в них заложено,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пользуются этой Силой. А те, кто может пользоваться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частичными энергиями, становятся колдунами, шамана-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прочими пользователями этой энергии и часто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сят вред не только себе, но и человечеству.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1816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в ваши дни не знают о своих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стях. Просто живут, пользуясь всем тем, что надумало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ловечество за последние столетия, и радуются техническо-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прогрессу. И удивляются: почему у человека такая корот-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 жизнь? Часто к 60-70 годам у человека появляется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опыт, какие-то познания жизни, а жизнь-то уже на 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де. Всё потому, что технический прогресс принёс такие яды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окружающую человека среду, что к этому времени его тело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напиталось этими ядами и получило столько заболеваний,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его пора убирать. А самое плохое во всём то,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всем этим смирился и часто сам ждёт своего конца.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разговоре может сказать такое, что скоро он умрёт, или,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статистике, людям отпущено столько-то лет жизни,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ему в том числе.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каждый человек индивидуален и сам может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управлять своим пребыванием на Земле в том теле,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он рождён. И сам может утверждать и продлевать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 своими мыслями и действиями.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511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мыслях — никогда не мыслите о своей скорой кончи-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не. Все мысли и мечты должны быть направлены на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	О действиях — получив какой-то опыт жизненный,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откажитесь от всего того, что может принести вред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телу, то есть от ядов, которые вы видите и знаете, употребляя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пищу, от курения, алкоголя, от продуктов, генетически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дифицированных. Даже в ваше очень сложное время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восстанавливать сам себя. Очень большое значение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то, что человек сам себе назначает. В человеке каждая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клеточка живая, и она подчиняется его мозгу, то есть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им. Если человек сам начнёт управлять своими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точками, то они начнут вначале прислушиваться к командам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мозга, а затем начнут слушаться его полностью и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то, что хочет человек. Этим можно победить любую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лезнь вашего времени. Но этим надо заниматься не один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десять дней, а минимум хотя бы два месяца. Тогда ваши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точки принимают вашу команду и привыкают к такой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постоянно. Этим вы побеждаете свою болезнь, притом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бую. И ещё очень важно — никогда не старайтесь пересказы-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своё заболевание другим людям и с чего оно началось,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напоминайте своим клеточкам о том, что было, так как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опять вспомнить то, от чего ушли.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уже знаете, что мечта и мысль — это энергии,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помогают и восстанавливают вас. А слово — это про-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грамма к исполнению. И если вы говорите, то всегда пом-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ните: то, что вы сказали, может или повредить, или исце-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 вас. Поэтому слова, сказанные вами, должны быть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кими, которые вас исцеляют. В ваше время люди не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каждое слово имеет значение, то есть оно или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жить, или оно уничтожает человека — самого сказавше-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го. Всё, что вы произносите вслух, — это не просто звук,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вибрация к исполнению, то есть вокруг вас создаётся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— либо положительное, либо отрицательное.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надо помнить всегда. Так же и эмоциональные вспле-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ски: если это радость, Любовь, ласка, нежность, это оздорав-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ливает любое тело и продлевает ему жизнь. Если это тоска,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брань, грубость и т. п., это приносит заболевания телу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итоге уничтожает его. Люди в ваше время не знают об этом,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столько заболеваний в ваших телах и такая корот-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кая жизнь. Изменяйте сами себя, убирайте из своего словар-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запаса брань, грубость и т.п. и увидите, как вы начнё-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оздоравливать себя и своё тело. Вокруг появятся такие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у вас появятся радость, оптимизм, жизнеутвержде-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то есть захочется жить, творить, любить всё и всех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вас.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45085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нам сейчас, в наше время, научиться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своими клеточками, для того чтобы избавиться от какого-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 заболевания? Ведь мы же их не чувствуем.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0165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просто. Всегда болит какой-то орган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какая-то часть тела. Вы постарайтесь выделить мысленно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часть из общего тела и представьте её. Она состоит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каких-то частичек — клеточек. В каждой клеточке есть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есть в общем теле. И начинайте мысленно разговари-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 ними. Вы можете представить, как они передвигают-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 реагируют на ваши слова, мысли. Особенно если вы пьё-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какой-то отвар из трав и знаете, что он предназначен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органа.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постепенно вы налаживаете контакт с тем органом,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связкой, мышцей и т. п. Так человек пусть не быстро, но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рает очаг заболевания. А если у человека то или иное забо-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левание повторялось много раз долгие годы и клеточки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выкли к такому состоянию тела, то такой контакт с ними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повторять, как я уже говорил, не менее двух месяцев,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искоренить его полностью.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431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ещё: если бываете в лесу, то можете посмотреть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деревья, выбрать то дерево, которое понравится, подойти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нему, прислониться или обнять, ласково с ним поговорить,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придавить тот больной участок тела, его клеточки к этому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реву. Попросить его помочь избавиться от той или иной боли.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Можете почувствовать сразу облегчение и даже полное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здоровление.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369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должны знать: ноги привели именно к этому дереву,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что оно само захотело общения с вами. Ведь оно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и хочет общаться с человеком, оно чувствует Душу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и притягивает его к себе. Притом дерево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безкорыстно, ему ничего от этого человека не надо,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связано с Космосом и помогает человеку.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330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время, я слышала, есть люди, которые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сделать порчу человеку. Как избавиться от этой порчи?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73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это так. Я уже сказал, что людям дана Сила от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дателя и дана полная свобода действий. Эта Сила состоит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многих энергий Вселенной. Лишь на Земле человек обладает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всеми этими энергиями, и ещё есть одна очень сильная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 — Любовь. Люди, которые делают порчу, научились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одну из энергий без Любви. Для этого они применяют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слова и такие словосочетания — заклинания,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принести вред человеку, на которого они их направят.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 скоро не будет, они уйдут каждый в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время. Все, кто приносят вред человеку, то есть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существу, любым способом, они уничтожают не толь-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того человека, на которого этот вред направлен, но и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мих себя.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795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Вашему поколению пока трудно избавиться от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наговора, заклятия и т. п. Для этого надо знать не только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слова, которые применил тот человек, но и к каким энергиям,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сущностям, он обращался. А таких энергий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го, как и слов. В то же время есть и такие люди на Земле, их,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нечно, очень мало, они могут не полностью, а хотя бы частич-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снимать эту порчу, этим они продлевают жизнь людям.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352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 вашем мире бытует слово «порча», его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применяют даже тогда, когда её нет. Люди болеют от того,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наработали в своей жизни, своём быте, в своей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позиции.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0734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ты на твоём месте силы можешь снять эту порчу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человека, когда он подходит к тебе и даже просит снять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негатив с него? И другие мудрецы, у которых есть храмы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снятия негатива, снимают порчу?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733800"/>
            <a:ext cx="46101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я снимаю негатив, посланный данному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другого человека. Но я не убираю из жизни того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который сделал этот посыл. Ведь я уже сказал, что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дана полная свобода. И если этот человек продолжает посы-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свой негатив, то всё повторяется, пока этот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уйдёт из жизни или успокоится и отойдёт от своих дел сам.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724400"/>
            <a:ext cx="46101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Порчу снимают и другие мудрецы, у которых есть 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для снятия негатива. Они выполняют основную функцию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убирают весь негатив на Тонком плане и стараются успо-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коить того человека, который посылает его, дать ему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любой вред, принесённый любому человеку, уничтожает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самого и даже его потомство.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8801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О какой жизненной позиции ты говоришь, как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мать выражение «жизненная позиция»?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223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имеет свой взгляд на жизнь.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означает, что он просто существует и подчиняется всему,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встречается на его жизненном пути, то есть плывёт по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чению. Это может быть работа для выживания в промышлен-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которая приносит вред всему человечеству. Примеров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много, сейчас главный и основной пример — генная инжене-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рия и применение её в продуктах питания. Люди уже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ведёт к уничтожению жизни на Земле, но продолжа-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 её развивать.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ты относишься к тем людям, которые не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изводят «монстров в пробирках», а просто работают там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техническим персоналом — уборщицы, бухгалтеры и т. п.?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289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уже сказал, в вашем мире всё подчинено одно-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— выживанию в любых условиях. Это не делает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сильным и здоровым. В больших городах, как в муравей-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нике, всё подчинено системе. Каждый человек исполняет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функцию для выполнения основной, кем-то задуман-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 принятой программы. И все эти люди помогают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полнению, а затем применению этого «монстра в пробирке»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 всей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65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ты относишься к утренней зарядке — физиче-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ским упражнениям?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08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положительно. Утром человек настра-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ивает себя, своё сознание и своё общее состояние на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Утром человек радуется Солнцу, дождику, всем растениям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 вокруг него. Всё это передаётся людям, с которы-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он будет общаться днём. А физические упражнения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ставляют проснуться все клеточки вашего тела, приводят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активность. И если есть сбой в каком-то органе или части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тела, то эта активность помогает привести в порядок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нарушено по какой-либо причине.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может подобрать сам для себя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движения, какие-то упражнения, чтобы дать напряжение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органам тела, а затем расслабление их. В вашем мире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всевозможных занятий и упражнений, выберите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себя то, что считаете, что это хорошо подходит вам.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70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как ты относишься к алкоголю? И как умень-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шить тягу к нему?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612900"/>
            <a:ext cx="4610100" cy="499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принимаю. Алкоголь есть в теле человека, так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и другие вещества, в таком количестве, в каком необхо-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димо для тела. А если его добавлять в чистом виде, то это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сёт вред всем органам тела. При этом все органы тела работа-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на изгнание его. Таким образом, уменьшается жизненный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потенциал человека. И чем больше и чаще человек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алкоголь, тем быстрее все клеточки его тела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приспосабливаться к вводимому веществу, будь то 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коголь, будь то табак или что-то другое. Человек сам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заставляет, приучает свои клеточки работать в напря-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жённом режиме. Появляется зависимость от вводимых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ществ. Этим человек уничтожает сам себя. Это жизненная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позиция данного человека. Изменить её может только он сам.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должен сам создать намерение отказаться от употре-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бления этих веществ. Для того чтобы клеточки его тела 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нулись к нормальному образу жизни, надо не менее двух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сяцев приучать их, помогать им забыть то состояние,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рое навязал им сам. И никогда этот человек больше не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напоминать своим клеточкам о тех веществах, к которым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приучил себя. Для этого нужно проявить свою волю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принять решение раз и навсегда отойти от этих веществ, а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помогу такому человеку преодолеть зависимость от этих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ществ, чтобы продлить жизнь ему. Повторяю, без изменения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жизненной позиции и без принятия категорического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решения я помогать такому человеку не буду, так как я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чиняюсь только воле этого человека. Сам я не нарушаю пози-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цию, принятую им, — он может плыть по течению и уничто-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жать сам себя.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я слышала, что нельзя принимать категориче-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ских решений, то есть давать себе обеты.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обеты себе давать не надо, когда касается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 ну, например, общения между людьми; изменить свой ха-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рактер — вспыльчивость; не принимать какую-то информа-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цию; отойти от каких-то взглядов; изменить свой привычный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образ жизни и т. п. Таких примеров может быть очень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когда касается заболевания, то есть с каким-то образом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человек постоянно получает заболевание, укорачи-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 сам свой жизненный потенциал, укорачивает сам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телу жизнь, надо быть категоричным и отказываться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того, к чему он сам приучил своё тело на клеточном уров-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не. Это заболевание надо искоренить и никогда своему телу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напоминать об этом.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369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вы употребляете очень много ненужных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дуктов. Ваше тело тоже борется с этими продуктами, но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быть такими категоричными, от них можно отказы-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 постепенно и прислушиваться самому к себе,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это или плохо. Ведь из всего того, что вы употребляете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пищу сейчас, ваше тело выбирает всё необходимое, а ненуж-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выбрасывает. Это будет у вас до тех пор, пока вы сами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вырастите всё необходимое для своей жизни — для себя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мого, для своих детей. А сейчас все овощи и фрукты выраще-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не для вас, а для всех. И каждый человек должен приспо-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сабливаться к ним. Если вы откажетесь от чего-то, например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каш, вы сами себе можете принести вред. Каши тоже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няют свою роль в вашем питании. О кашах я сказал как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мер, но таких примеров в вашем времени много. Человек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изменять свой рацион постепенно, пока не придёт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необходимо его телу. Ко всему надо приспосабли-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ваться, прислушиваться к самому себе.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принято сразу, — это диета. А это уже приду-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мано людьми вашего времени. У нас даже слова такого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ты помогаешь людям, которые подходят к тебе?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восстанавливаю в каждом человеке то, что заложе-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 нём Отцом-Создателем, — жизнеутверждение. А это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 радость, здоровье, счастье. Этим я продлеваю жизнь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человеку, подошедшему ко мне. От людей уходит страх,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злобность и другие негативные эмоции. Появляется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 общении между людьми, с животными, растениями,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Землёй. Человек открывается всему доброму на Земле.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сам становится добрым и это же добро получает от всего,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его окружает. Добро идёт от солнышка, водички, ветерка,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растений, животных, от микро- и макромира. Этим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утверждается в своей жизни, то есть продлевает её сам себе.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971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своей жизни до того, как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вошёл в дольмен.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3020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в своём Родовом Поместье с семьёй, с женой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детками, их у меня было двое — две девочки. Я их очень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бил и люблю сейчас. Звали их Алия (ясность) и Долила (вос-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торг).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987800"/>
            <a:ext cx="46101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Вошёл в дольмен я для того, чтобы дать людям мои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тем потомкам, которые появятся, как я знал, не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ро, и им нужна будет моя помощь. Я был занят, был увлечён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важным для человечества и вообще планеты Земля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лом: как продлить жизнь в любых условиях людям,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ям, всему животному и микромиру? Для того чтобы продлить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человечества на Земле, надо войти в очень сложный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круговорот обитания всего живого на Земле. Ведь всё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чрезвычайно связано между собой. Поэтому необходимо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с самого, казалось бы, очень малого — восстановить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кромир, а также весь мир насекомых освободить от мутан-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тов, которых вы, современные люди, наплодили великое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жество. В наше время мир мутантов проявлялся крайне 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ко. Это были места, где люди по какой-либо неосторожности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начинали уговаривать, воздействовать и потакать каким-то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микробам или насекомым, им (насекомым) это нравилось,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начинали видоизменяться под воздействием энергии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Но это можно было легко исправить, восстановить.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от этого мира зависит уже более мощный и сильный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растений, а от растений зависит весь животный мир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 человек. Вот и получается, что человек, самое сильное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 на Земле и во Вселенной, если небрежно относится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микромиру, может пострадать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видел и знал все последствия, всю це-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почку изменений, которые могут произойти, если нарушить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 бы одно звено в этой цепи, в этой системе взаимосвязей.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живёт на Земле, создано Творцом для человека. Поэ-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человек может и должен уметь, знать и постоянно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слеживать то, что происходит с тем или иным живым видом,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микромиром, миром насекомых, миром растений,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миром животных, чтобы быть всегда во главе этого живого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мира. Только тогда человек сможет и будет управлять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живым макромиром. Ведь и макромир тоже создан и подчи-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няется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заходил в дольмен для того, чтобы помочь моим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томкам, людям будущих поколений, восстановить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весь живой мир и этим восстановить себя самих. Я жду,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это будет уже совсем скоро, когда появится такое поколение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которое сможет взять, понять всё то, что знаю я,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претворять мои знания в вашу явь, в ваш реальный мир.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У Натальи Онуфриевой в книге «Боги, сошедшие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небес» говорится, что до цивилизации Гипербореев на севере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планеты существовала цивилизация Мудр — так это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ваша цивилизация?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224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многие сотни тысяч лет. Она прекратила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ществование более 10 тыс. лет назад. Эта цивилизация имела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высокую культуру, знания, и человек мог реализовать полно-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свой потенциал.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4511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Поэтому вы везде постоянно называете себя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цами?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94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другой оттенок.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000" y="3429000"/>
            <a:ext cx="4508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Разговор с мудрецом Маргеланом (знание)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8227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Вопросы, заданные Маргелану, и ответы, полученные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4165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Кто ты мне — прародитель, друг, наставник?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4330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Помощник.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46863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ещё долго будешь со мной разговаривать?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9000" y="4851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 столько, сколько ты захочешь.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5207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я тебе нужна?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53721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Мне нужно общаться с людьми.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9000" y="5715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всё-всё могу спрашивать у тебя?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9000" y="58928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всё.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9000" y="6235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приносишь вред людям?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89000" y="6426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я им в помощь.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723900"/>
            <a:ext cx="358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3500" y="1016000"/>
            <a:ext cx="3810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Брас (светлый луч)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8800" y="1231900"/>
            <a:ext cx="45847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678">
              <a:lnSpc>
                <a:spcPts val="135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я, как и все мудрецы, восстанавливаю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способности человека. Основное для меня — зарождение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всего светлого или возрождение всего светлого в человеке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4876800"/>
            <a:ext cx="4546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горе в лесополосе, между ст. Азовская и ст. Убинская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1943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 с бородкой как бы клином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середины груди. Без усов, волосы волнистые, завязаны сза-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ди в пучок, русого цвета. На загорелом лице голубые глаза.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Взгляд внимательный, добрый. Платье изумрудного цвета.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Фактура ткани — изумрудная нить переплетена с нитью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рого цвета.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рассказать из своих знаний?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171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Всё, что я знаю, сейчас в нескольких словах 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буду. Я дам вам несколько советов, на которые вы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зательно обратите внимание. Эти советы очень просты,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очень часто обходят их. Иногда по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знанию, а иногда просто не придают им значения, а ведь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значимы. Вникните, осознайте и применяйте их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жизни. Всё, что я вам расскажу, подскажу, начнёт 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вас, люди, начнёт восстанавливать вас, начнёт возрождать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человеке вашего времени всё светлое и зарождать всё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чистое, самое дорогое, самое ясное, доброе в вашей Душе.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730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Какие советы ты хочешь нам дать?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895600"/>
            <a:ext cx="45339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Сейчас начинается эра — это такое время, когда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опять принимает такой облик, такой оборот (превраще-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ние), такой статус, который поможет всему на Земле, во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прийти к полному пониманию, к полной гармонии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полному взаимодействию всего в Мироздании.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3733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опять станет помощником Создателя.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8989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Создателю — Отцу нашему — очень нужна помощь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помощь от всей деятельности человека. Для этого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нужна подсказка, как он сможет стать опять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ником своему Отцу.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5593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первой подсказке я хочу рассказать вам, как повысить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духовность, что надо делать, к чему надо стремиться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 становится человек, когда у него появляются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2197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Первая подсказка — человеку надо сотворить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своей семьи, своего жилья Пространство, наполненное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Любовью. Это может быть участок земли, на котором стоит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 дом, это может быть пространство, которое вам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нравится, это может быть даже ваша квартира и весь вид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окна.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это Пространство освещать вашим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который вы должны и сумеете создавать. Свет всегда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быть очень белого цвета, ярким и даже сверкающим.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обязательно дождитесь, когда пойдёт ответ к вам в Душу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всего, к чему вы прикоснётесь.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57300"/>
            <a:ext cx="46101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будет трудно, но вы потренируйте себя, 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получаться по мере того, как начнёт зарождаться,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рождаться в вас эта способность. Ведь так просто обращать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 на жизнь вокруг себя. Всё, что вокруг вас живое,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 воспринимает Любовь от вашей Души и накапливает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 своего бытия. Всё, на что человек обратил внимание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слал свою Любовь, например, солнышку, — этим он убирает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 от Солнца, накопившийся за многие столетия.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очищает его, освобождает его и восстанавливает его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возданную чистоту. Дух Солнца становится помощником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планете, нашей Земле, по которой человек ходит, живёт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 которой возрождается. Ведь это так просто — отправить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чистый посыл на солнышко и обязательно дождаться ответ-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реакции. Обязательно не забывайте поблагодарить его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оно так отреагировало, за то, что оно так приняло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стичку вашей Души, за то, что оно понимает вас. Ответ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зательно пойдёт мощным потоком опять прямо вам в Душу.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Солнышко начнёт своим Духом отвечать и возрождать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вы (люди) будете восстанавливать и обогащать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то есть восстанавливать свою духовность. И точно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же, как я вам рассказал о солнышке, вы (люди) сами сможете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приобщать к себе горы, леса, камни, воду и всю Природу,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полняя их своим Духом, а вся Природа будет наполнять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своим Духом в благодарность ему.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3594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вам, как повысить свою духовность. Это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мый главный двигатель, организатор, преобразователь,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ходимый для пробуждения, изменения, активного восстанов-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 человека, не только как личности, но и восстановления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всех способностей, которыми обладали мы, люди в дольменах.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 с восстановленной духовностью сами могут видеть,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шать, ощущать, понимать весь Мир вокруг себя. Естественно,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 не сделают вреда никому и ничему, так как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всю взаимосвязь, всё построение взаимосвязи, всю цепочку,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объединяющую их. Дух человека общается, соединяется,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нимает и отвечает каждому духу — микробу, растительности,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животному миру, всем стихиям вокруг себя. Он (человек) обя-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зательно найдёт правильное решение, то прикосновение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всему окружению, так как будет видеть и знать всё это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жение, принимать своим Духом, своею Душой.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Повышайте свою духовность, это необходимый факт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вашей жизни, к которому должен стремиться, идти и прийти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человек. Человек становится всевидящим, всеслышащим,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понимающим. Активизируются все процессы, происходящие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внутри человеческого тела, так и вне его. Духовность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станавливает гармонию общения, взаимопонимания и взаи-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мопомощи всего живого вокруг себя. И сам человек своей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лой и огромным потенциалом помогает своему окружению.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798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Второе — это чистые помыслы. Кажется, это так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сто. Но в людях вашего времени очень много взято от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страха за своё существование, зависимости, в которой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долго пребывал человек. Не сгребайте всё под себя, на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себя. Всё это не даст вам, люди, того, что вам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надо, что оградит вас и вашу семью от бед, болезней,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неприязни, зависти и прочего негатива вокруг вас. Это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проявляется обратной стороной того, что начнёт мешать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быть светлыми, чистыми, добрыми, сознательными.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на что человек посылает своё Добро, своё внимание,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должно быть продуманным, осознанным и желанным.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(люди) обязательно проверяйте, каким оно действительно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ляется, насколько очищено от негатива, прилипающего к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мыслям, а затем и действиям. Всё, что человек делает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чистыми помыслами, является для этого человека оберегом-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защитой и правильным направлением в его жизни.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Третья подсказка. Всё, что делает человек на Земле,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 должен знать и понимать, для чего он это делает, то есть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585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 всех начинаниях должна быть конечная цель, на что он 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 свою энергию, свои силы, к чему может привести та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ятельность, которой он занят, которую он осуществляет, 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он может прийти в конечном итоге. Эта цель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направлена как для света на Земле, так и для погибели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и в конечном итоге гибели нашей планеты. Самая светлая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цель и направленность человека — создать своё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Любви. Это то место, которое возрождает, восстанавливает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человека, так и планету, на которой он живёт. Люди, ныне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живущие, забывают или не знают, что всё, чем занят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должно повышать его духовность. Так, первое — посадите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больше деревьев — хвойных, лиственных, плодовых,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всевозможных кустарников и цветов. Вы прекрасно знаете,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все эти растения нужны не только вам, но и вашей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те. Они очищают воздух, оживляют все пространства на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нете, притягивают воду к землям бросовым, оживляют насе-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комых, нужных человеку. И вы должны знать: всё, что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для растений с Любовью от своей Души, растения тут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безкорыстно принимают и отправляют во Вселенную, 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тем во всё Мироздание. Все растения и по сей день не потеря-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эту связь, в отличие от самого человека. Через растения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оживляет самого себя, своё потомство. Растения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 чувствуют отношение человека к ним и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принимают всё, что человек предпринимает, осуществля-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ет. Они отлично принимают то, на что настраивает, на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правляет их мысль человека и какое он принимает решение,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его намерение. Растениям не надо говорить, для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 это делает. Всё живое и даже камни принимают это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человека и начинают помогать исполнению этого намере-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ния. Вселенная, всё Мироздание и сам Творец-Отец всего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пространства видят, а через растения почувствуют и сра-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 же примут людей, принявших очень важное решение —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доровление планеты Земля, повышение своей духовности,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доровление потомства землян. Это не просто садик для себя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лично, это должно быть в сознании и полном осознании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для чего он создаёт этот садик, к чему он подключа-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каждое растение, и что он желает получить через каждое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растение, посаженное им. А в конечном итоге получит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 желает получить человек, — здоровье, счастье, радость.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6002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вам рассказал о том, как получить то желаемое, как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мыми доступными вам методами начать изменять, начать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доравливать свою планету, начать активно действовать,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пробудить себя и всю жизнь вокруг себя. Это один из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доступных вам методов, и вы должны поставить перед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бой такое намерение, это должно быть вашей конечной целью.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940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Брас, я очень хорошо поняла, что должен делать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ловек, но вот методы воплощения этих дел могут быть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очень светлыми. Например, чтобы обустроить свою Землю,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нужны средства, а их в технократическом обществе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ют люди, предпринимая часто очень вредные для земли и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людей действия. Да и чтобы побыть или жить на своей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нужен автомобиль, который тоже вредит земле. А для авто-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мобиля нужна дорога, которую прокладывают, уродуя землю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грейдером и засыпая щебнем из взрываемых гор. Не получится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так, что терпение у Земли кончится раньше, чем люди выпу-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таются из технократического тупика?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736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заметила, сейчас очень большое внимание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уделено повышению духовности человека. Все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 начинают разговор в основном о том, как и каким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разом повысить духовность людям вашего времени Это ключ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общению, взаимопониманию, к Природе на Земле — ко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му, что обитает и живёт на планете Земля. Только человек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восстановленной духовностью сам будет видеть и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как ему надо изменять. У человека появится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направлять свою мысль на те дела, на ту сторону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которая сейчас спит, отсутствует, не принимает никакого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участия в повседневной жизни Вселенной. Очень много лю-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вашего времени озабочены далеко не теми делами, о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торых ты говоришь. Им не нужна земля, им не нужно её 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страивать, им не нужно общение — то, которое может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не только его самого, но и сами растения, само место,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 человек собирается жить.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00200"/>
            <a:ext cx="46101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который задумается, захочет повышать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 теми методами, теми подсказками, о которых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ворим мы, люди в дольменах, даже пользуясь технократиче-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скими  приспособлениями,  технократическими  условиями,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технократической привязанностью, сам начнёт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технократическими приспособлениями более осторож-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прося прощения у всего, что делает он не так, но для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нет другого выхода. И Земля, и растения, и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— это Солнце, вода, земелька и те же горы —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по-другому, с пониманием относиться к этому человеку.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видят и знают, что этот человек осознаёт всю пагубность,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это временно, ведь в мыслях и во всех его помыслах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ложена основная нить, основная Истина, основная програм-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 — изменить себя, изменить взгляд людской на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своей Душой обогреть всё, что живёт, растёт, светит,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омывает, наполняет жизнью всю планету.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3307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Вселенная, Мироздание и сам Творец очень чётко отсле-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живают, видят, что происходит с самим человеком на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понимают его трудности. Они понимают и видят, как повы-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шается духовность человека, как он начинает, а затем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 продолжает общаться с духами земли, воды, Солнца,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духами растений, духами всей живности, начиная от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бов, насекомых до животных. Как это делать, я уже рассказал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вам. Люди с повышенной духовностью сами начнут покидать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работу, к которой они были прикреплены системой.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 возможность работать, получать те же средства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приносить вред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Вас всех волнует то, на сколько хватит терпения у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смотреть, ощущать ту деятельность, которой занят человек?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зависит от вас, люди, земляне. Чем больше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примут для себя то, что изменит их самих, тем быстрее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дёт обратное — настоящее, изменяющее будущее.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должен знать, что вся грязь, которую он броса-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на землю, вредит ему же. Все бутылки пластмассовые,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пакеты полиэтиленовые, все бумажки, обработанные пласти-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ком, окурки и прочий мусор укорачивает жизнь человеку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тридцать минут за каждую брошенную вещь. Это явное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небрежение к Земле, проявленное таким образом.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451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такое духовность в твоём понимании?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616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Ты задала очень важный и очень актуальный для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землян вопрос. Мы, люди в дольменах, всё время говорим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об этом. А сейчас ты решила конкретно об этом спросить.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1369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проследить всё, о чём я говорил раньше, то явно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заметишь, что это слово связано с Душой человека и духами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живого, окружающего его. Мы постоянно говорим,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вокруг человека живое, не только животные и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земля, вода, воздух, Солнце, Луна, звёзды, Вселенная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Мироздание. Всё живое имеет Дух — силу, накопленную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жизнью. И сам человек имеет такую же силу — Дух,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пленный его жизнью. Так вот, Душа человека имеет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общаться с духами всего живого вокруг себя. Вот мы,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 дольменах, сейчас призываем, рассказываем,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вам, современным людям, наладить эту связь, сознатель-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направить весь свой внутренний мир — мир своей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Духа — на общение с духами всего живого.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необходимо это сделать сейчас — восстановить гармонию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духами всего живого и своим Духом. Весь мир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примет его. Человек обретёт духовность,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проявляться в его делах, его мечтах, в его мыслях.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наверное, слышали такое изречение: «человек — это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ная». Да, это так. Каждая клеточка, из которой состоит тело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является частичкой Вселенной. Так вот, Вселенная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почувствует духовность человека и начнёт отвечать ему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силой, своей энергией, своим Духом. Человек опять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обретать ту мощь, которая заложена Создателем в его Душе.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Система полностью отключила это общение. Поэтому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 надо опять восстанавливать связь со всем миром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и притом индивидуально с каждым видом живой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роды. Как это делать, я уже рассказал вам.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9431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обретёте гармонию, взаимосвязь, ответ всего мира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вас. Это изменит, восстановит не только Природу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но и самого человека. Только так можно обрести,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чувствовать, узнать Любовь, радость, счастье со своей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винкой.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971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делаешь ты, когда человек подходит к тебе,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3020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уже много рассказал из того, что я делаю, когда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подходит ко мне, к моему месту силы. Я обращаю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на тот настрой, с которым человек подходит ко мне, на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потенциал, которым обладает человек, на его возможности.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987800"/>
            <a:ext cx="46101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Первое, на что мы, люди в дольменах, обращаем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мание, что мы стараемся сделать, — убрать суету, присущую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вашего времени, успокоить, привести человека в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состояние, когда он сможет принимать, воспринимать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мы хотим и можем ему дать. Проблем у человека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очень много. Но ведь человека интересует особенно одна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какая-нибудь. Я стараюсь рассмотреть эту проблему со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сторон и найти то место в этой проблеме, которое начнёт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изменять, восстанавливать то состояние, которое убе-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рёт эту проблему. Эта проблема отступит и отойдёт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шенно. Но не сразу же, для этого, как правило, нужно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мя, но ведь она будет решена с минимальными сложностями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с большой пользой для вас. Через какое-то время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увидите и будете очень рады, что всё разрешилось так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шо, так удачно и так приемлемо для вас. Обязательно восста-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новятся чистые помыслы как в самом человеке, подошедшем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мне, так и с той стороной, которая создала проблему.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Это может быть одна из проблем, которая существует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многих людей системы: одиночество, то есть создание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мьи, рождение деток, мир в семье, понимание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пр. Я считаю, что это очень важная проблема,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меня есть храмы света, которые я зарядил специаль-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для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одна очень важная проблема — вы очень часто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видите и не знаете, для чего вы осуществляете то или иное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дело. Я помогу вам увидеть ту конечную цель, которая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привести вас как к положительному, так и к отрицательному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результату. А всем вам и нам нужен только положительный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результат, а от всего отрицательного нужно отказаться.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отрицательное в конечном итоге принесёт вред, в конечном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итоге — страдания, придёт расплата за всё содеянное.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дев отрицательную сторону того, что вам так хочется, того,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вы так стремитесь, вы (люди) сами решите, как посту-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пить в данном случае.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65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том, как ты жил, чем был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нят до того, как войти в дольмен.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жил в Родовом Поместье. Весь Род от первоистоков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был всегда рядом со мной. Я его видел, чувствовал и знал,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Род помогает, защищает всё пространство, в котором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живу. Я видел и всегда мог пообщаться с каждым членом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Рода, принося ему благодарность за всё, что он проявлял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мне, к моей семье, к моему Родовому Поместью 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нашей планете Земля. Каждый человек тогда и ныне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свой Род. И каждый человек и тогда, и ныне может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щаться к своему, только к своему Роду за помощью. Род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 всегда в ответе за своё будущее поколение. В наше время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жили в своих Родовых Поместьях вместе со своим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дом. Вместе решали все проблемы, встречающиеся по жиз-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можешь предсказать моё будущее?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 делаю предсказаний. Я говорю о материализа-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твоих мыслей.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435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понимать?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600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То, что ты очень хочешь или кто-то очень хочет,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исполнится.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2120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помогаешь материализовывать мысли?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2298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своей скоростью мысли помогу материализовать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819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можешь ускорять любую мою мысль?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997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если у тебя чистые помыслы.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3340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«чистые помыслы»?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350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мысли, которые не делают вреда Земле,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растениям, животным и всему живому, — только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4191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 мне, что такое Сила?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436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энергии. Их много. Они объединены в одну. 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управляют определённые разные направления. Есть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Любовь. Есть энергии без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5200" y="5041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тебя Сила Бога?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5200" y="5219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энергии и Любовь.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5200" y="5549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меня есть Сила?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5727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у тебя есть энергии и Любовь. Но люди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слабы, у них мало задействовано энергий.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5200" y="6235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помогаешь мне задействовать все энергии?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5200" y="6426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это только начало, и всё зависит от тебя.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вместе отвечали за содеянное, вместе чувствовали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нового поколения и Любовь, идущую от прошлого Рода.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 рождались с помощью, поддержкой и заботой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прошлых Родов. Я видел, как люди постепенно начинают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бывать, кто им помогает, кто им старается подсказать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нужное, к чему надо идти и стремиться. Я мог по желанию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людей наладить их связь с их Родом. Но деградация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шла так стремительно, что я решил войти в дольмен,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помочь будущим потомкам не растерять связь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со своим Родом. Скоро появится такое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которому понадобятся мои знания. Я смогу рассказать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значат для человека общение и помощь его Рода.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Повторяю: только его Рода!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971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 каждого человека хранит Силу — очень большую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энергию, которую может дать только своим потомкам.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4798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 нас считают, что те, кто вызывает дух умершего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человека, занимаются спиритизмом. А ты ведь вызывал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хов — духов Рода, ведь они тоже были умершими людьми?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987800"/>
            <a:ext cx="46101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Спиритизм — это умение отдельных людей вызывать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умершего человека, притом ещё и по образу на фотографии.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умерший не имел ни Родового Поместья, обжитого 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обласканного им, ни связи со своим Родом. Притом зарыто-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 земле на общем кладбище, притом захороненного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людно, помпезно, да ещё с музыкой и большим шумом. И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колдун вашего времени начинает вызывать, дёргать дух тако-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Да и цель в основном одна и та же — подскажи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будущее живущему человеку. Вот и получается, что не живу-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отдаёт дань умершему, а, наоборот, требует от него.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702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понимаю твой вопрос. Всё дело в том, что люди в наше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умирали, чтобы сменить одно тело на другое, на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вое. И хоронили их не так, как это делаете вы. Там, где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останки человека, не было даже холмика, уж не говоря о фо-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тографиях, памятниках и прочих атрибутах вашего времени.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делалось безлюдно, спокойно и даже незаметно. В Родо-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 Поместье навсегда оставался Дух тех людей, которые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строили это Поместье, обласкали это Пространство, обласка-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каждую травинку, каждое деревце, каждого жучка и пауч-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своей Любовью. И когда этого человека не стало, его 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передавал это Пространство будущему поколению. Дух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ушедшего подключал своих потомков ко всему Роду,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продолжавшему жить в этом Родовом Поместье. И весь Род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начинал  участвовать,  помогать  новому  поколению. 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новое поколение знало об этом, ощущало,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 и благодарило весь свой Род за участие, помощь и ту Силу-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энергию, которую давал ему его Род.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940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никогда не обращался к одному духу, я всегда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ращался ко всему Роду, к энергетике всего Рода. Если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общение с каким-то духом индивидуально, допустим,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какие-то очень важные сведения у одного из духов,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Род помогал, подсказывал и указывал на этого предка.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Род помогал, подключал, принимал участие, чтобы я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и передать эти знания его потомкам.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19300" y="4279900"/>
            <a:ext cx="3124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Браса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572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Притяжение Любви — притягивает энергию Любви к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или зарождение Любви.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14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Поможет поселиться Любви между парой через Создате-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ля. Конечно, если придёт пара с таким желанием. Или если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пары есть Любовь, то чтобы она не уходила, не покидала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пару.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00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 Счастливая семья, любимые дети, любимое (любящее)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06900" y="6692900"/>
            <a:ext cx="736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838200"/>
            <a:ext cx="43180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65200"/>
            <a:ext cx="4533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912">
              <a:lnSpc>
                <a:spcPts val="9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издателя Светланы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можно при-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обрести   наложенным   платежом,   отправив   заявку   по   адресу:</a:t>
            </a: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302001,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06500"/>
            <a:ext cx="4533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8 (4862) 75-27-46, 41-34-22, тел. 8-960-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650-9990 (круглосуточный автоответчик), эл. почта: zakaz@zeninasvet.ru.</a:t>
            </a:r>
          </a:p>
          <a:p>
            <a:pPr>
              <a:lnSpc>
                <a:spcPts val="9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9400" y="1524000"/>
            <a:ext cx="3594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1638300"/>
            <a:ext cx="4368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1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81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1790700"/>
            <a:ext cx="45339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912">
              <a:lnSpc>
                <a:spcPts val="96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Экскурсовод Светлана Скиданова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проводит экскурсии к дольменам и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местам силы в Краснодарском крае, о которых рассказано в серии книг Люд-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милы Купцовой «Общение с мудрецами дольменов», высылает книги нало-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женным платежом.</a:t>
            </a:r>
          </a:p>
          <a:p>
            <a:pPr>
              <a:lnSpc>
                <a:spcPts val="96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5500" y="2273300"/>
            <a:ext cx="4318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Тел. для справок: 8-918-023-2997. Сайт: www.dolmenkavkaz.ru.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Эл. почта: dolmen-tour@yandex.ru.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00" y="3873500"/>
            <a:ext cx="3644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9800" y="4127500"/>
            <a:ext cx="42037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85900" y="4381500"/>
            <a:ext cx="3657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Склон горы Собер-Баш и окрестности.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1300" y="4521200"/>
            <a:ext cx="3632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Северский район Краснодарского края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81200" y="4800600"/>
            <a:ext cx="31623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39900" y="49149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63700" y="5156200"/>
            <a:ext cx="3479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84300" y="5334000"/>
            <a:ext cx="3759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9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29.12.2012.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8,84.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006600" y="5626100"/>
            <a:ext cx="31369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51000" y="5753100"/>
            <a:ext cx="3492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82800" y="5981700"/>
            <a:ext cx="3060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120900" y="6096000"/>
            <a:ext cx="30226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97000" y="6324600"/>
            <a:ext cx="3746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я должна делать, чтобы во мне начали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тать все энергии?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92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это очень трудно в этих условиях, мы тебе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могаем. Пока живи так, как ты живёшь.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600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Вы помогаете людям задействовать все энергии?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1778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когда они подходят к нам.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1082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люди ощущают, что вы помогаете им задей-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ствовать энергии?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4511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По-разному: одни нас начинают видеть, слышать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чувствовать; у других улучшается здоровье, а третьи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меняют свой образ жизни, и ещё многое другое. Люди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чувствовать Силу, заложенную в них Богом.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302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вижу, у вас волосы разной длины — вы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стригли?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6449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 Волосы каждый человек получал такой длины,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какую он сам желал. Он сам останавливал рост волос.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4152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бороды вы тоже не брили, как современный человек?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3307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Бороду и усы имел тот, кто желал. А если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желал, то они и не росли.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4838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Могу я стричь своего сына, а сын — стричь меня?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5016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но не много.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9000" y="5346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же не много?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9000" y="5537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 волосах — Сила.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9000" y="5867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— Сила?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60452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Волосы имеют связь с Космосом, с Вселенной.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гают человеку прозреть, то есть увидеть то, что для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ного человека недоступно.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многие люди отпускают длинные волосы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бороды, но так ничего не видят и не слышат.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это так. Это зависит от самого человека, от его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раза жизни, мыслей и поступков.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00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почему в наше время очень много лысых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дей? У них волосы сами не растут?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9431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у них волосы сами не растут. Это связано с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нениями в ДНК. Люди вашего времени делают много вредных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себя дел на Земле. Появляются такие элементы, процессы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поверхности Земли, которые влияют на человека, на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томство. Одним из таких проявлений и является облысение,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очень характерно проявлено на людях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А ещё многое другое, которое люди так выраженно не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дят, а просто с возрастом начинают ощущать как заболевание.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3467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же, лысина — это болезнь?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644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Нет, это не болезнь. Я уже сказал, это проявление,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появилось в ДНК ваших предков, и оно передаётся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томству.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4330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элементах и процессах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5085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 Земле очень много элементов, которые люди вынес-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на поверхность в чистом виде. А для того чтобы их выне-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сти, люди делают много химических опытов в крупном мас-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штабе и взрывов. А человек ведь живёт на Земле и всем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дышит и воспринимает. Просто более слабые люди поддают-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этим изменениям и затем передают эти изменения по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следству.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5867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я слышала, что от лысины можно избавиться?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можно, но для этого нужно точно, целе-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направленно поработать так, чтобы самому помочь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ДНК.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Разве это возможно?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возможно, для этого нужно иметь большое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возможности.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409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возможностях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5748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Возможностей много, и их желательно объединить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одну. Это солнечный чистый свет, чистая вода и раздражите-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трав на волосяную луковицу.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2247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травах ты говоришь?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413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индивидуально. Ведь каждый человек сам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почувствовать ту траву, которая нужна только ему.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921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раз человек совершенно лысый или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плешь, то там, наверное, и луковиц 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251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На всех местах, где росли длинные волосы,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 есть луковицы, но они пассивные, слабые.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42418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нужно, чтобы увидеть и услышать вас?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4069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Если человек будет подходить к нам с чистыми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мыслами, успокоившись совершенно, посидит несколько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нут и задаст вопрос, который его очень интересует, это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мечта, и он очень желает, чтобы она исполнилась, притом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затрагивает других людей даже косвенно, то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 ответ. Ответ обязательно придёт через его мысли,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почувствует, что это пришло, а не придумал он сам.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55753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увидеть нас сложнее, это зависит от многих факто-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ров: от нас самих, от прошлых жизней, от эмоционального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содержания этого человека и ещё от многого другого.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62484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тот же вопрос в другое время и при других обстоя-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тельствах был получен такой ответ: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Увидеть и услышать может каждый человек.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наработано каждым человеком в прошлых жизнях.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такое время, когда у каждого могут проявиться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способности, если они были и накапливались в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шлых жизнях.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получается так, что в одном и том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дольмене разные люди нашего времени видят мудрецов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разному: с другими именами, другим предназначением?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860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зависит от того, что хотел тот или иной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 узнать, какой он задавал вопрос. В зависи-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мости от этого мудрец называл ему своё имя, которое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другое предназначение. Ведь каждое имя, сказанное нами,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перевод, понятный для вас, людей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например, Маргелан — «знание», Сана — «сияние», Гун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«проявление» и так далее. Это пароль для тех ответов,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торые будет получать человек.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22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люди, подходя к дольмену, видят Духа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разному: одни — как мужчину, другие — как женщину?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65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Душа и Дух не имеют различия пола. Кому ближе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 женщиной, тот видит женщину, кому — с мужчиной,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видит мужчину. Это связано с индивидуальным восприятием.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если человек меняет фамилию или имя,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изменить его судьбу?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 именем многое связано в жизни человека: как назо-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вёшь, так и жить будешь. А фамилия — это тоже постоянно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человеком. Фамилия несёт энергетику 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867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ведь, когда девушка выходит замуж, она берёт фа-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милию мужа, как же быть тогда?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 вот энергетика Рода помогает ей встретить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и фамилия мужа объединяет 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52600" y="736600"/>
            <a:ext cx="3390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14500" y="1308100"/>
            <a:ext cx="34290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7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2273300"/>
            <a:ext cx="4406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3124200"/>
            <a:ext cx="40132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Склон горы Собер-Баш и окрестности.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Северский район Краснодарского края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38400" y="5524500"/>
            <a:ext cx="2705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9900" y="6197600"/>
            <a:ext cx="3403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2012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суеверию?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914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Никак, это страх.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231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приметам?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1409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Никак, это надумано.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1739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такое «знак»?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1917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Предупреждение.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2235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узнать, что это знак?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2413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Его нужно почувствовать, и он повторяется трижды.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2743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знак трижды повторяется по-разному?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9000" y="2921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всегда, и его можно почувствовать сразу.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3238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Стоит ли человеку играть на фондовой бирже?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3416300"/>
            <a:ext cx="46101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должен знать, что это такая же игра, как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рулетку. Есть всевозможные нюансы как выиграть, так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играть. Рассчитывать на удачу не надо. Она переменчива.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этих денег всегда есть очень много негативной энергии.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Зачем она тебе, эта энергия?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9000" y="4406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слушать гороскопы?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45847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они настраивают тебя на выполнение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действий. Хотя это просто игра.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080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гороскопы, которые вычисляют астрологи специ-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ально для конкретного человека, это тоже игра?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54102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вас есть астрологи, которые очень хорошо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расположение звёзд, и они могут сделать правильный вывод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того, что говорят звёзды, но таких астрологов сейчас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очень мало.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89000" y="6235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фэн-шуй?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9000" y="6413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Никак.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смотрю, ты часто смеёшься, любишь классическую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музыку и вообще ты весёлый.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такой же человек, как все, и мне что-то нравится,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— нет. Я люблю 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47800"/>
            <a:ext cx="4533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основном все мудрецы находятся у своего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на расстоянии вытянутой руки от него. Я их вижу либо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дольмене, как бы в каменной комнатке, за каменным столом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ясном свете, либо у дольмена: они ходят вокруг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дольмена. Но это тогда, когда ты подходишь к ним и они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щаются с тобой. Даже если нет дольмена, а есть просто груда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камней, место силы здесь, и он никуда не отходит от него. 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стых дольменов не бывает, естественно, кроме тех,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перенесены на другое место, как музейный экспонат.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22600"/>
            <a:ext cx="45339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есть и такие мудрецы, но их очень мало, которые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отходить от своего дольмена или от места силы метров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тридцать. Такие могут встречать у дольмена и помогать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дойти к его дольмену.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733800"/>
            <a:ext cx="45339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ещё я думаю, что вижу всех мудрецов в той одежде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 том виде, в котором они заходили в дольмен,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никогда не меняют своего вида, своей одежды. Всегда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няются их эмоции. Они улыбаются, радуются, всегда добро-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душны и ласковы. Особенно тогда, когда начинаешь с ними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и часто приходишь к ним. Они все ждут людей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передать им свою информацию, желают помогать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дям, ведь они же и заходили в дольмены для этого.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130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задала несколько вопросов своему помощнику.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08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Это правда, что ты живым зашёл в дольмен в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янии глубокой медитации?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5676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6019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184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придёт такое время и я очень нужен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людям. Я смогу донести свои знания 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сейчас общаешься со многими людьми?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сейчас уже пришло такое время, когда люди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приходить ко мне, и я могу им помочь так же, как и тебе.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422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радуешься, когда я могу привести к тебе людей?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600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хорошо. Люди постепенно будут изменяться,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 помогаю им в этом.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2108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общаешься с мудрецами в других дольменах?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22733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и мы сообща помогаем людям.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2616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подходит злобный человек?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2794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 стараемся его успокоить. Со временем он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3302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Сколько лет ты находишься в дольмене?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9000" y="34671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 считаю.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38227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На Земле очень много дольменов. Сколько лет люди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ходили в них?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4152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Больше века, то есть больше ста лет.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9000" y="44958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На Земле много таких мест?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46736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много, но больше всего на Кавказских хребтах,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речек горных. Их сотни тысяч.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1816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Люди часто не видят дольмены на этих местах.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ведь места силы остались?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55245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много дольменов разрушено за эти тысячеле-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тия, которые они стоят. Да, места силы остались, и скоро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люди увидят на местах силы мудрецов.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вижу, что камни, которые находятся у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или иного дольмена, несут информацию этого дольмена, почему?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Камни у дольменов — это хранилища света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дольмена. Ими пользуется мудрец в дольмене, чтобы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развёрнуто показать людям, чем он может им помочь.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несут информацию и помогают мудрецу в дольмене доносить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мысль и его мечту в каждого человека, прикасающегося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камню-храму. Ведь люди разные, и не всем нужна 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наковая помощь. Подходя к камню-храму,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получает то, что ему необходимо в данный момент. Да и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так: человека ноги сами подводят к тому храму,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ему очень нужен. Это его мудрец из дольмена послал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храму.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28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подобный вопрос в другое время был получен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71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Мудрец очень часто через эти храмы может чётко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ясно разъяснить людям, чем он может им помочь, притом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жёстко, как у места силы, а постепенно, избавляя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от многих накопившихся в его жизни препятствий.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22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люди будут знать эти храмы и будут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подходить к ним?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165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хорошо. Часто люди сами знают, что им надо.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 у дольмена, сами могут подойти к тем камням-храмам,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которых хотят получить помощь. И побыв у этих храмов с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стыми помыслами, получают осуществление своей заветной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мечты. Ведь мечта у каждого человека своя, разная, и она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ществляется, если никому и ничему не приносит вред.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46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же такое «храм»?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ты уже знаешь, храм — это хранилище света.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место. Человек, подходя к такому месту, может сам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Вселенной, с Создателем. Чем чище, яснее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понимает чистые помыслы, тем быстрее Создатель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отвечают ему, помогают исполниться его мечтам,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Ведь есть целые деревни дольменов, там больше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менов, чем храмов-камней, а ведь каждый мудрец хотел доне-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сти до людей будущего свои знания и опыт более развёрнуто.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573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есть такие места. Эти места были очень удобны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глубокой медитации мудрецов, вот они и ставили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в таких местах. В них заходили люди, которых 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единяла одна сильная мечта — сохранить всё то, что они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для будущих поколений, помочь людям прийти к перво-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истокам. Каждый имел свою мысль и своё умение — умение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своего дела.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6289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человек не имеет чистых помыслов и тоже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дет подходить к этим дольменам и храмам?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9591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каждом человеке заложены чистые помыслы.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многие люди не думают об этом. Основное — это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 при любых обстоятельствах. А человек, подходя к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мену, к его храмам, успокаивается и начинает задумываться,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 он хотел сделать не только для себя, но и для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живого вокруг него. Постепенно он будет изменяться. 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временем у него появятся чистые помыслы, а значит,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осуществить свою заветную мечту.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5085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человек чувствует вибрации дольмена, то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 сильнее воздействует на него или нет?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8387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зависит от общего состояния человека на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момент. Он может чувствовать или нет, но дольмен уже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тает с человеком, подошедшим к нему и должен радоваться,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почувствовал, ведь это уже и есть общение с мудрецом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дольмена. Попробуйте задавать вопросы, могут быть и отве-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которые вы сможете улавливать.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6032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понимать «должен радоваться»?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Радость — это хорошо, в человеке меняется тонкое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восприятие, виден эмоциональный подъём, улучшается об-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щее состояние здоровья, покидают всевозможные страхи.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вы часто будете вспоминать и представлять это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то жизнь вам будет в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1549400"/>
            <a:ext cx="3390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Комплексы храмов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43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я иногда вижу много лиц в камнях огромных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или скалах, но они со мной не общаются — это дольмены?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860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дольмены, места силы. Люди заходили в них,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разобрав себя на атомы, и соединялись с камнем. Это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целые группы мудрецов, которых объединяла одна мысль,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одна мечта, одни знания. Они знали, что они смогут прине-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большую пользу Земле, людям будущих поколений,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томкам. Они видели и знали, что человек теряет многие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способности и придёт время, когда только они смогут попра-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вить, изменить сложности на Земле и продлить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человечества. Вокруг таких дольменов часто бывает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скал и каменных храмов, которые помогают современно-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человеку понять самого себя, избавиться от суеты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времени, получить информацию о себе и что нужно сделать,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жизнь его и всей Земли могла принести пользу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человеку и всей Вселенной.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73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таких дольменов находится целый комплекс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храмов света. Они изменяют человека, улучшают его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здоровье, помогают исполниться самым чистым и заветным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мечтам.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59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обычный человек вашего времени просто прохо-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 по этому комплексу храмов и у этих дольменов, это уже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меняет его, хотя он сразу этого может даже не почувствовать.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867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его чистые и заветные мечты начинают сбываться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собой (так думает каждый).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мест на Земле очень много. Это очень сильные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действенные места.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Почему они со мной не общаются?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них другое предназначение. Они дают свою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мацию через каскад храмов возле них. И ты получаешь её.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422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какое их предназначение?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600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Своей общей объединённой силой осуществлять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мысль, ту мечту, с которой они входили в камень.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1082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Они заходили в камень в то же время, что и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 дольмены?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4511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у них ещё более сильная энергетика, к тому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объединённая. Они были первыми. Они подсказали людям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мудрецам, что надо заходить в дольмены, в такие каменные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построения. Они это знали.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92300" y="3429000"/>
            <a:ext cx="3251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30" smtClean="0">
                <a:solidFill>
                  <a:srgbClr val="221F20"/>
                </a:solidFill>
                <a:latin typeface="Arial"/>
                <a:cs typeface="Arial"/>
              </a:rPr>
              <a:t>Вопросы о еде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8354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вопросов я задавала своему помощнику о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менной еде, спрашивала, что можно есть.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4343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Могу я есть мясо, курицу?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9000" y="4521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4851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есть рыбу?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5016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53721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самое интересное то, что, когда я задала такие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 и получила ответы, у меня и у сына моего произошли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изменения. Мы не просто отказались от мяса и от рыбы.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нас как бы перестали существовать. На нас не стали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запахи и вкус приготовленной еды из мяса и рыбы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 варёном, ни в жареном, ни в копчёном виде. Это всё 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что взять в рот кусочек земли. Ведь я знаю: многие люди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хотят отказаться от потребления мяса и рыбы, они прилага-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много усилий для этого и иногда позволяют себе съесть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другое. Но мне кажется, что если вы побудете у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 с такими мыслями и попросите помощи, то у вас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получиться такой же эффект, как и у нас с сыном. Попробуй-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ведь дольмены делают всё, чтобы продлить жизнь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подошедшему к нему.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55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Как-то мы купили два кубика грибного бульона.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 домой, я залила кипятком один кубик, появился приятный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запах грибов. Но только поднесла ложку к губам,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пробовать, — тут же идёт информация: вред, вред, вред.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натуральные грибы ограничений нет. Значит, в этих куби-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ках было что-то, что несло вред моему телу. Пришлось отка-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заться и от этого. Ведь столько много всякой еды без этих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биков и мяса.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5052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как ты смог нас с сыном избавить от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 есть мясо и рыбу?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48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это очень просто. Я знал, что вы сами хотите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отойти от поедания мяса, птицы и рыбы, и помог вашему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ганизму не воспринимать эти продукты.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521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понять — «не воспринимать»?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990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так устроен. В него можно вселить отвраще-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к вредному продукту. Просто немного изменить ДНК.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207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ты можешь изменить ДНК в человеке?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384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Да. Ты знаешь, что мы в дольменах —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многое хотим и можем сделать для человека доброго,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ного, — мы ему в помощь. И если у человека есть желание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правильное жизненное направление, мы помогаем ему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ществить его. Человек сам хочет отойти от привычки съе-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убитых животных или другого чего-то, что несёт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телу. Мы помогаем ему в этом. Но часто бывает так, что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подходит к нам с желанием в уме отойти от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зависимости, а сам совершенно не готов к этому. В нём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борются два желания: отойти бы, но сейчас получить бы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что-то. То он будет жить с тем, что в нём самом победит.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можем мешать человеку, ведь это то, что решает сам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его жизненная позиция, его воля, его утверждение. И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нарушаем её.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108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Почему нельзя есть мясо?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86000"/>
            <a:ext cx="46101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Мясо — это продукт от живого существа.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ждут защиты от человека, а он их убивает. Животные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чувствуют, что человек их любит, и вдруг чувствуют, что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приготовился их убить. Всё существо этого животного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переносит страх и боль, которую ему доставляет человек.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человек съедает это мясо, в нём поселяется страх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животного за свою жизнь, за эту боль. Поэтому в людях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животного страха за своё существование. Вот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чается, что современные люди всего боятся. Страх за своё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дущее, будущее своих детей и близких. И к тому же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животные очень сильно болеют. Многие люди даже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знают чем, а съедая их мясо, человек получает их вирусы.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приживаются в человеке и уничтожают его. Поэтому 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такая короткая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4838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нельзя есть даже рыбу?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0165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Ведь рыба — это тоже живое существо, и у неё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 на Земле. Ведь она тоже должна жить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и помогать человеку. Рыба выполняет своё дело.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очищает все водоёмы Земли. В естественных условиях её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и не мало, а столько, сколько нужно в том или ином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водоёме. Вылавливая рыбу в водоёмах, люди создают дисгар-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монию в природе. А искусственно выращенная рыба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заболеваний, которые приносят вред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здоровью и угрожают его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ведь растения тоже живые, они нас знают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чувствуют, а мы их едим. Им тоже от этого плохо?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Растения тоже живые, но это — не существа.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 дал всему живому своё предназначение. Растения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 чувствуют человека, его энергию, тепло, знают, что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для человека, чтобы он мог существовать, и поэтому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 сами отдают свои плоды человеку и радуются, если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берёт их и съедает. Конечно же, если человек ломает дерево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какую-то траву, не имея никакой цели, он делает плохо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растения. А если человек рубит дерево или косит траву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него есть цель, для чего он это делает, с чистыми помысла-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то все растения знают мысли человека и помогают ему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этом. А если растения выращены одним человеком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лично и он поливал их своим пóтом, то растения знают даже,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болен этот человек, и полечат его. Человек, сам того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подозревая, захочет подойти и съесть это растение в нужное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него время.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3810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другое время был задан такой вопрос: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65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Вот мы косим сорняки, но ведь они живые, им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хо, они на нас в обиде? Мы делаем им вред, а они нам в ответ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тоже несут вред?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6736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они живые, и они очень хорошо знают ваши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и знают, что они мешают вам, — ведь это заложено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мыслях. Поэтому они принимают то, что их надо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этого места или сделать из них мульчу, — так думает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для задержки воды у тех растений, которые он хочет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растить. И когда человек срывает травку для еды, она тоже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знает и тоже хочет полечить его и принести этим ему пользу.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не делайте это вхолостую, без мыслей — вот это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вам, и растениям.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62000"/>
            <a:ext cx="461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	К 88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816100"/>
            <a:ext cx="4089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Элит.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3302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4671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88</a:t>
            </a:r>
          </a:p>
          <a:p>
            <a:pPr>
              <a:lnSpc>
                <a:spcPts val="12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295400" y="3454400"/>
            <a:ext cx="34036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мудрецами дольменов. Склон горы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79500" y="3644900"/>
            <a:ext cx="4064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Собер-Баш и окрестности. Северский район Красно-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дарского края. / Купцова Л. М. — Орёл : С. В. Зенина,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2012. — 152 с. : 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0" y="4165600"/>
            <a:ext cx="3848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978-5-902802-91-4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4457700"/>
            <a:ext cx="4064000" cy="330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Дольмены — это сияние древнего мира на настоящие и бу-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дущие поколения Земли.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95400" y="4737100"/>
            <a:ext cx="3848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Для широкого круга читателей.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152900" y="4876800"/>
            <a:ext cx="99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ББК 40</a:t>
            </a:r>
          </a:p>
          <a:p>
            <a:pPr>
              <a:lnSpc>
                <a:spcPts val="11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9500" y="5397500"/>
            <a:ext cx="4064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 быть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воспроизведена в какой бы то ни было форме без письменного разре-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60325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3876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978-5-902802-91-4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2012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908300" y="6172200"/>
            <a:ext cx="2235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2012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0795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Какие овощи и фрукты помогают ускорить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мысль?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097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Их много, но они сейчас очень слабые,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помогают тебе жить.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1905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какие-то всё-таки помогают больше?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0701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Все одинаково. Только те, которые ты сама сумеешь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вырастить на своём участке, гектаре, даче с вложенной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Любовью. Это будет для тебя только.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2730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Они будут меня изменять?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908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Да, они будут тебя лечить, изменять, помогать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жить здоровой жизнью и ускорять твою мысль.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9000" y="3390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Какие продукты можно сочетать друг с другом?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5560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Каждый овощ и фрукт будет нести свою Силу, и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будешь это чувствовать. Всё, что ты называешь продуктом,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не даёт Силу. Всё переваренное, давно сорванное, выращен-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ное кем-то, приготовленное чьими-то руками не даёт Силу.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394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Но я могу употреблять масло растительное, сливоч-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89000" y="47244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Пока да, в этих условиях.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9000" y="5041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сахару?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9000" y="5219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Никак.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9000" y="5549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кушать сахар?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89000" y="5715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Пока да, в этих условиях.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9000" y="6045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Мёд ускоряет скорость мысли?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6210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Нет. Пчёлки сейчас очень болеют, но он для тебя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ше других продуктов.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относишься к спиртным напиткам?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927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 принимаю.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1270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их употреблять хотя бы в малых дозах?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200" y="1447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Нежелательно.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1790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настойки трав на спирте, хотя бы капли?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1968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что можно, но в очень малых дозах.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23241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же мне приносит сильный вред?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2501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Только страх, мысли о боли, о болезнях.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2679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могу есть яйца?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2844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да, но в своём Поместье ты забудешь о них.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3200400"/>
            <a:ext cx="4533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Утверждают, что молоко и продукты из него — мас-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ло, творог, сметана и другие — закрывают людям ясновиде-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ние, вообще не полезны, от них лучше отказаться. Так ли это?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3721100"/>
            <a:ext cx="45339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За многие тысячелетия ваш организм очень привык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еде. Отказываться от них надо постепенно и очень 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рожно. Все кисломолочные продукты пока очень даже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вам. А вот от молока постепенно надо отойти.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4432300"/>
            <a:ext cx="4533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Ясновидению мешают очень многие факторы, в 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числе и из прошлых жизней. Так что не надо всё сваливать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воедино — только на молоко.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5130800"/>
            <a:ext cx="45339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встречала утверждение, что в древности пшени-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ца была генетически модифицирована для того, чтобы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стали тупее и слабее. Утверждается, что современный белый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хлеб не только не полезен, а даже вреден человеку. И от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лучше по возможности отказаться. Так ли это?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6019800"/>
            <a:ext cx="4533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Утверждение неверное, так как пшеница находилась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разных условиях произрастания и сама набирала нужные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свойства и состав.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То, что ржаной хлеб лучше человеку Севера, — это факт,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он ел его многие тысячелетия, и поэтому воспринима-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им лучше.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70000"/>
            <a:ext cx="46101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 а ваш современный белый хлеб имеет вредные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бавки: дрожжи, осветлители и прочее, это плохо. А отказать-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от него или нет, — решай сама.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2095500"/>
            <a:ext cx="3467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Условия для жизни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5019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часто говоришь «в этих условиях». Как это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857500"/>
            <a:ext cx="4610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Ты сама знаешь, что условия для жизни человека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очень сложные, других продуктов ты не сможешь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чить, но для поддержания жизни твоему телу нужна еда,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что ты сейчас без неё не можешь жить.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37338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какие условия нужны для жизни?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911600"/>
            <a:ext cx="4610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важный вопрос. Если сказать коротко,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нужно построить своё живое Пространство,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тебя слышать, чувствовать, оберегать. Ты сама будешь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чувствовать, что тебе можно есть, что хочет твоё тело,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ему не повредит.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9000" y="49657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построить своё живое Пространство?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130800"/>
            <a:ext cx="46101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Об этом можно много сказать. Это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нужно, если говорить коротко, то каждому человеку с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дения. Его должны построить родители для своего Рода.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Рóдовое Поместье. Это может быть гектар или чуть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земли, на котором человек может вырастить свои люби-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мые многолетние растения, посадить лес, фруктовые дере-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вья, орехи, всевозможные ягодные кустарники, цветы,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иметь свой огород, который будет кормить этого человека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овощами. Человеку не нужно сажать овощей больше, чем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съесть за год. Но зато он сам будет потреблять овощи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фрукты, которые будут знать его, лечить, защищать, обере-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гать. И если люди будут угощать друг друга или продавать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лишки, то овощи и фрукты, выращенные добрыми руками,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полученные из добрых рук, будут оздоравливать всех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этого Пространства. И пчёлок надо любить и дать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им оздоровить себя, вот тогда мёд будет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ускорять мысль человека.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2501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сейчас только ты можешь ускорять мою мысль?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679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если у тебя чистые помыслы.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035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Что я могу сейчас сделать хорошего для Земли и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живого, для людей?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378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Пока ничего, но у тебя хорошие мысли, и я помогу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их осуществить.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911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Это то, что касается Родового Поместья, моего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экопоселений России?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267200"/>
            <a:ext cx="4533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твои мечты о Родовом Поместье, твоём, сына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твоего, внучки твоей и всех людей, желающих поселиться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экопоселениях.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991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сама Земля отнесётся к своему разделу на гекта-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ры, на экопоселения?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334000"/>
            <a:ext cx="45339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Земля ждёт, когда люди разделят Её на участки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руками дотронуться до Неё, когда люди смогут отда-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Ей своё тепло, Любовь, заботу. И Она отплатит им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же. В экопоселениях люди объединятся едиными мыслями,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единой мечтой, едиными интересами. Это будут единомыш-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ленники во всём. Человек возродит Землю, и Она сама отдаст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человеку.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Нам очень трудно будет вначале в экопоселении?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вначале, как и всем, будет трудно, но через год-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два пройдёт страх, всё будет приходить в норму и будет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носить радость.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574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 «пройдёт страх»? О каком страхе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905000"/>
            <a:ext cx="46101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всего боятся, у многих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 — не получится что-то, страх перед трудностями, страх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вложение финансов, а их нет и так далее. Но ведь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мелочи. Главное — иметь большое желание посадить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 с Любовью, и растения примутся. Уверенность, что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задуманное получится, а финансовые вложения, во-первых,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небольшие, а во-вторых, если вложения делаются с большим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желанием, то всегда финансы будут. Они будут всегда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ляться. Вот и получится, что всё будет приносить радость.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4036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Помните всегда: страх уничтожает вашу радость,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тормозит все ваши начинания.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8989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слышала, что после посещения дольменов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часов нельзя купаться. Это правда?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2291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После посещения дольменов или мест силы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нужен отдых. Хотя бы три часа. Надо спокойно посидеть,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дохнуть, побыть наедине со своими мыслями, всё, что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почувствовал у дольмена, должно остаться в нём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информация, вибрации, эмоции, приятное состояние Души.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вода может частично вобрать в себя и унести.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лучше, если всё останется с вами.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5499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Иногда слышу утверждение, что подсознание не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принимает частицу «не». И если это так, то, может,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её из наших книг?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6045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 Маргелан: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223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Тот, кто давал свой текст с частицей «не», вкладывал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мысль, своё намерение на то направление, которое же-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 осуществить. То есть если он текстом хотел зомбировать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людей, то эта частица «не» подсознанием людей не восприни-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малась. Если же тот текст, который имеет направление доне-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какой-то нужный смысл без отрицательных намерений,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подсознание человека принимает этот текст так, как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хотят дать с частицей «не».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778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9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Мудрец Геран: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43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Частица «не», как и любая другая, ни при чём. Всё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висит от помыслов человека, которые являются фундамен-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на котором строятся его мысли. Мысли формируются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ментальном уровне, а помыслы — на более высоких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уровнях. И от чистоты помыслов зависят мысли, слова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дела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71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Верно и обратное утверждение, что человек, не делаю-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зла ни словом, ни делом, ни мыслью, создаёт более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стые помыслы, то есть очищает свой духовный план.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723900"/>
            <a:ext cx="358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0200" y="1016000"/>
            <a:ext cx="3543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Гродт (явь)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2500" y="1219200"/>
            <a:ext cx="4191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0220">
              <a:lnSpc>
                <a:spcPts val="14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движение тела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Все системы человека, связанные с движением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4495800"/>
            <a:ext cx="4546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находится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8514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старца — очень старенького, с русой, весьма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денькой бородой и такими же длинными редкими волосами,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длинной, до пят, холщовой рубахе, подпоясан, с посохом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руках.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чём ты хочешь рассказать нам?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хочу рассказать вам о том, что движение тела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всецело зависит от правильного применения систем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органов в человеческом теле. То есть человек должен сам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правлять свою мысль на те органы, от которых зависит дви-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жение. Такие органы, как сердце — кровоснабжение, ноги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связки, сухожилия, суставы, позвоночник — надо правильно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держать и передвигать весь корпус тела и т. п.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200" y="2286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это понимать — всё, что ты сказал?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51100"/>
            <a:ext cx="4533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Сердце всегда задействует все направления,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предпринял человек. То есть для того чтобы человек мог дви-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гаться, кровью омываются все системы человеческого тела,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начнут сразу же работать вместе с мыслью. Человек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существо, его сердце несёт жизнь всему телу. Для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кровь всегда была в движении в правильном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лении, то есть поступала во все органы и системы, надо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нировать сердце, оно очень хорошо поддаётся тренировкам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надо быть всегда в подвижности, как физической,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мысленной. Взять ребёнка — он весь находится в физиче-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ском движении. И только сон даёт временные передышки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того, чтобы кровь и сердце могли немного успокоиться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принять то состояние, которое необходимо телу. Так и взрос-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лый человек всю жизнь должен помогать своему сердцу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пределять всю нагрузку, возложенную на него каждым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ном. В вашем времени человек не всегда может произвести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необходимые движения для хорошего кровоснабжения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органа в его теле. Он много сидит или очень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стоит — у вас есть такие производства. Отсюда начинают-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всевозможные вначале мелкие, а затем и серьёзные нару-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шения в работе его органов и сердца. Иногда человек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одни и те же повторы движений изо дня в день, из года в год,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находясь на производстве. У него появляются отклонения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нормы, у вас называют это профессиональным заболевани-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ем. При стрессовых ситуациях кровью тоже может не снаб-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жаться определённая часть вашего тела, так в это время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являются всевозможные зажимы, спазмы в мышцах. Зажи-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могут быть в кровеносных сосудах, артериях и даже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пиллярах. Поэтому человеку нельзя впадать в шоковое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стояние, истерику, страх и прочие неожиданные эмоции.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еда, которую употребляет человек, часто бывает вредной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 кровь то более жидкой, то более густой — это тоже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разную нагрузку сердцу.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2860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 всего, что я сказал, а сказал я очень немного,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сделать вывод, что сердцу нужны все факторы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вильного подхода к его работе, то есть движения — это ходь-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ба, это переменные нагрузки движения на все органы тела,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временные передышки — расслабление, сон, и, конечно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же, обращать внимание на то, что вы едите.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своему телу ту нагрузку, которую оно недополучает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своей сфере деятельности.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6449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вашего времени должен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подобрать для себя комплекс упражнений индивидуально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выполнять его, так как уже могут быть нарушения в организ-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ме. По возможности много ходить, даже бегать, но не изну-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рять себя этим.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5085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сами можете помочь своему сердцу распределять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кровь повсеместно в своём теле.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8387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так: вы думаете, что далеки от отрицательных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эмоций, но эти эмоции могут появляться неожиданно —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информации, от увиденных зрелищных показов, от неожи-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данного неприятия каких-то дел и ситуаций. Надо успоко-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иться, представить живой мир, единство своего организма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живым миром, с Создателем. Расслабиться, дать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снять все зажимы, появившиеся неожиданно, чтобы сердце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кровь могли опять работать в нормальном режиме.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о ногах — связках, мышцах и суставах.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привести своё тело в движение благодаря ногам. У вас даже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говорят, что ноги кормят человека, это так и есть. Передвига-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ясь ногами, человек приводит в движение всё тело. Основны-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механизмами в ногах являются связки и сухожилия.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сужаются, то расширяются и благодаря таким действиям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приводят в движение всю систему ног. То есть все мышцы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 подчинены действиям связок и сухожилий, суставы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полняют целенаправленное движение тела. Суставы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человеку идти в ту сторону, которую он сам намечает.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 же, при нарушении, сбое в одном из этих органов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становится уязвим, то есть нарушается не только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вильность движения, но и порой он обречён на неподвиж-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ность. Тренировка мышц приводит к постоянной тренировке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связок и сухожилий. Все действия, которые выполняют ноги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ходьбе, тренируют многие системы организма.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нагрузка на связки и сухожилия при ходьбе, и есть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упражнений, придуманных вами. Надо просто самому подо-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брать то, что нравится, и выполнять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вашем времени человек, подчиняясь общей схеме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забывает, что со временем, с возрастом может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отказ в связках и сухожилиях. Они становятся грубы-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неэластичными, неуправляемыми.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30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суставах есть много таких мест, где могут скапливать-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соли. Это издержки вашей среды существования. Это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висит от многих факторов, начиная с того, что человек мало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двигается, и кончая тем, что непригодна еда, вода для питья.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165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Позвоночник — это основной подвижный костный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столб в человеческом теле. Все косточки его связаны с мыш-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цами, нервами, сухожилиями. Основная функция позвоноч-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 — держать тело человека в правильном вертикальном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положении при передвижении.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Мне непонятны слова «человек должен сам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лять свою мысль на те органы, от которых зависит движе-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ние».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33400"/>
            <a:ext cx="417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2578100"/>
            <a:ext cx="318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3400" y="2768600"/>
            <a:ext cx="334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86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75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ничего не делает спонтанно, то есть без вся-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понимания о самом себе и своих возможностях. Прежде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предпринять какие-то действия, в том числе и движе-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он сам задаёт себе вопрос: а сможет ли он осуществить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действия и движения? Если у него есть большое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осуществить то, что ему очень хочется, то он обязательно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бьётся его проявления. Так осуществляются большие перехо-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 — расстояния, подъёмы в горы и спуски с гор. Так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ществляются  всевозможные  путешествия,  туристические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походы и т. п. Даже если есть нарушения в каком-то органе,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сбои в системе органов передвижения, сбои в человеческом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теле, всё равно человек своим желанием, своей волей,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самоутверждением восстановит себя, избавится от сбоев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своём теле и осуществит намеченное, желаемое, задуманное.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организм подчинится его воле.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4798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Чем ты помогаешь человеку, подошедшему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делаешь ты?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8227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возможности каждого человека, подошедше-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ко мне. Вижу его намерения. То есть один ничего не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чет, ни о чём не мечтает и доволен уже тем, что все его движе-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слаженны, эластичны, — он подвижен. Другой, наоборот,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какие-то отклонения от нормы, но у него столько энту-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зиазма, желаний, он готов обойти весь мир и успеть побывать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везде, где он ещё не был, построить то, что он ещё не постро-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ил, заняться тем, чем он ещё не занимался, сделать то,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ещё никогда не делал и т. п.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3594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вот, я помогаю обоим. И тому человеку, у которого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осложнений, найти применение той возможности,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рую он имеет, использовать тот потенциал, который он имеет,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так, чтобы его Душа запела, пожелала сделать то, что заложе-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 его подсознании, стать активным, принести пользу себе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окружению и не потерять те возможности, которые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имеет, то есть быть здоровым, сильным, энергичным.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и тому человеку, у которого есть какие-то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ложнения, выполнить его желания и мечту. Я помогаю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ровить такого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каждом живом человеке есть свеча. Она существует,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можно увидеть. Если свеча горит очень ярко, то наполняет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каждую клеточку существа — это признак сильного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сильного жизненного самосознания, самоутверждения.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Возраст не имеет значения. Такой человек живёт в полную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— он энергичен, окружение дополняет, понимает его,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всём помогает ему. Свеча, которая горит в нём, помогает жить,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творить, созидать не только ему, но и всему его окружению.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Создатель и Вселенная помогают найти Любовь и радость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человеку. Я помогаю такому человеку найти применение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энтузиазму, его оптимизму, его мыслям, его мечте.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369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и такое — это люди вашего времени: свеча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 очень слабо и как бы догорает. А сам человек полон оп-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тимизма и желания созидать, творить. У такого человека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проблемы со здоровьем, есть проблемы в общении с другими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людьми, есть проблемы понимания его и т. п. Я помогаю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кому человеку. Его свеча начинает гореть всё ярче и ярче.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недуги начинают покидать его, окружение начинает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его. Он также начинает сиять сам чистым и ярким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том. К нему приходят Любовь и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73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повторяю: «возраст», как у вас говорят, — это чепуха,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не имеет значения, главное — дать разгореться его свече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поднять жизненный потенциал человеку с добрыми, ясными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начинаниями. Тогда оживают все сферы движения в нём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 и в его мыслях. Он становится помощником нашему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цу-Создателю.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702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рождается со свечой. Свеча бывает длинной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яркой. Такой человек имеет большие возможности на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жизненном пути, ему нужно только подсказать, как лучше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него самого использовать то, что ему дано. Такой человек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лает много доброго — он созидатель, творец. И это будет про-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являться во всех его намерениях. Всё, что он начинает,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людям и всему живому. Всё живое, то есть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животные, микро- и макромир, любят его, и он любит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57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и так, что человек, имея такие возможности,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знает, как применить их. Он всю жизнь мечется в поисках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применения той силы, той энергии, которая ему дана, но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приносит радости ни себе, ни другим. А ведь ему нужно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подсказать, и жизнь его станет в радость.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1082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бывает свеча короткой и тусклой. Я помогаю такому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найти способности, развить в себе желание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творить Добро для себя и Земли, что даже короткая свеча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разгорается ярко. В нём просыпается вся сила его защиты,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поднимает ту свечу, которая была короткой. Создатель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понимают и принимают такого человека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34671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 о какой-то свече, что это за свеча?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6449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каждом человеке есть такой канал, который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горит либо совсем слабо, либо ярко. Это зависит от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самого человека, от его здоровья, от его проявлений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движении и мыслях.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3307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канал начинается от копчика и проходит рядом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позвоночником спереди. Это не кундалини. Его можно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— это оздоравливает человека и улучшает всю его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недеятельность. Ему можно дать сильное свечение,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изменить всю жизнь, всю деятельность человека.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становится энергичным, сильным, неуязвимым.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становятся ясными, светлыми, мечты — осуществи-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7023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каждому человеку дать правильное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в жизненном пути, напоминаю ему о чистых помыслах,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чтобы была возможность разжечь ту свечу, которая в нём есть.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Создатель и Вселенная принимают ту точку 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к которой приходит сам человек, то они помогают этому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 стать яркой личностью. Помогают добиться тех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сот, к которым он направился в своих мечтах и мыслях.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свеча начинает гореть ярко, он здоров, он продвигается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вседневной жизни к тому, о чём мечтает.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Мы так представляем, что всё, что ярко горит,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стро сгорает. Это может сделать жизнь человека короткой?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это не так. Этот огонь, который горит в человеке,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наоборот, продлевает ему жизнь, так как он стимулирует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системы человеческого тела.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860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Болезни у человека вашего времени от застоев крови,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застоев в секреторных каналах, застоев лимфы и т. п. Отсю-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перебои в сердечных мышцах. Часто они сокращаются ха-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отично — нарушается общий нужный ритм. Затем он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пенно восстанавливается, часто люди этого не замечают.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явления нежелательны. Конечно же, всё это происходит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вашего образа жизни.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479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я поднимаю и помогаю разгораться внутреннему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огню, все системы человека оздоравливаются, их заполняет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свежая кровь, жизненные процессы в теле человека оживают,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человеку возвращаются молодость, сила, бодрость.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он будет жить дольше.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330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и сам не только должен, но и обязан подобрать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тот жизненный уровень, те движения, задать сам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программу движений, которая будет компенсировать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 может потерять в своей бытности, то есть работе, еде,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транспорте, долгом пребывании в неподвижности. Актив-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должна быть в движении тела, мыслей, действий,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принятых человеком.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5200" y="5537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 — его организм подчиняется его воле.</a:t>
            </a:r>
          </a:p>
          <a:p>
            <a:pPr>
              <a:lnSpc>
                <a:spcPts val="12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867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«каждый человек должен подобрать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какой-то комплекс упражнений», а каких именно?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каждый человек должен подобрать по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умению, желанию, подвижности и т. п. какие-то упражне-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по мере разработки своих мышц, связок, сухожилий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изменять, усовершенствовать те первоначальные упражне-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Но основное — во всех упражнениях, и даже ходьбе,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всегда обязан придерживаться основного правила: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позвоночник всегда должен быть совершенно прямым.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всегда надо проверять, насколько он прямой, во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ситуациях.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9304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делается так. Выровнять, то есть поставить позво-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ночник ровно, а копчик подать чуть-чуть вперёд. Спина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новится совершенно ровной. Можно даже ноги согнуть чуть-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чуть в коленях. Это всегда снимает усталость, поднимает эмо-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циональный настрой, улучшает кровоснабжение всех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нов. Естественный жизненный огонь проникает во все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точки вашего тела, оздоравливает их и продлевает жизнь.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3251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в каком положении желательно спать?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4163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Современный человек спит как попало. Нужно спать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ровной, довольно-таки жёсткой постели, и очень хорошо,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будет спать на спине. Но для этого надо приучить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спать на маленькой и довольно плоской подушке.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42418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почему именно на спине?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4196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органы открыты для доступа крови, нет зажато-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в мышцах и сухожилиях.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9022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так хорошо рассказал, как стать здоровым и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ным. А вот я вижу, что ты чрезвычайно старенький (по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шим меркам тебе гораздо больше ста лет) и с палочкой.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чему ты себя не омолодил?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575300"/>
            <a:ext cx="46101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ты права, я очень стар. Я очень долго прожил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до того, как войти в дольмен. Я мог бы сменить это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не захотел. Я зашёл в дольмен таким стариком только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чтобы успеть передать все свои знания. Я знал, что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дут такие люди, которые будут жить только одну четвёртую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часть той жизни, что прожил я, и уже будут выглядеть так же,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я. Хотя я и сейчас энергичен и здоров. А палочка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посох, я его люблю.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своей жизни, о своих делах,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которыми ты занимался до того, как войти в дольмен.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У меня очень интересная и очень хорошая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В Родовом Поместье у меня осталось много внуков,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правнуков. В основе наших отношений было очень ясное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чёткое понимание друг друга. Мы не объясняли, не оговари-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 свои поступки. Мы просто понимали, что мы принадле-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жим друг другу и нашему Роду. Это очень важно. Мои дети,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внуки и правнуки всегда поступали так, как подсказывал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Божественный Замысел. Основа всех отношений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людьми — доверие, доброжелательность, уважение. При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присутствует Любовь друг к другу. Поэтому я прожил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 долго и был самым старшим в нашем Роду. Я за свою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гую жизнь накопил много знаний об основном компоненте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нашего тела — о крови. Кровь — это приёмник всех энергий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Вселенной. Она (кровь) участвует во всех делах, предприня-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тых человеком. Через все протоки, которые проходят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ловеческом теле, кровь поставляет все нужные для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элементы. В крови всегда есть все данные человека. По 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 можно узнать о человеческом теле всё. Можно увидеть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которые задействованы в человеке и которые отсут-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ствуют, которых не хватает или, наоборот, излишне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основную силу, которую имеет человек, приносит и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носит по телу кровь.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46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всегда знал и понимал, что любая потеря крови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ведёт к потере его силы.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 время люди часто уходили путешествовать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другие планеты Вселенной. И иногда жили на других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тах подолгу. А когда возвращались на Землю, то у них мог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мениться состав крови. Я это сразу видел и приводил в норму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кровь для жизни на нашей планете Земля. Не воспринимай-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это как фантастику. Это так и есть, это действительность.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когда человечество опять придёт к тем возможностям,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торыми обладали люди первоистоков, то я смогу рассказать,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подсказать, как можно восстанавливать основную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силу в человеке — его кровь.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00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у людей бывают заболевания крови.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можешь им помочь?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431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всегда обращаю внимание на всех людей,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подходят ко мне, — на их кровь. Но часто бывает так, что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невозможно. У вас условия жизни очень сложные,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рушена экология Земли: загрязнены воздух, вода, земля 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 овощи и фрукты. Но даже в этих условиях я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человеку выжить, поправить его жизненную силу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кровь.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3020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помогаешь людям восстановить здоровье, расска-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зываешь, как человек сам может оздоровить себя. Но ведь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заболевания человека от ошибок, которые он допустил,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его кармы?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9878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так. Но ведь мы, люди в дольменах, все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таем с вашей кармой, а затем уже помогаем избавиться от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боли, которую вы сами себе устроили. А если учитывать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сложности вашего бытия и вашего незнания самих себя,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 же, проще всего вас очистить и затем подсказать,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восстановить.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0165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не видят, не чувствуют, не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и даже не задумываются, отчего с ними происходят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очень сложные изменения в их телах. И объяснить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человеку очень сложно для его понимания, в чём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чина. Ведь он сам её (причину) не видит, не слышит, не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и не знает. Он (человек) получает её последствия.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 дольменах не можем пока сказать каждому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он заработал, нажил, за что получил то или иное забо-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левание. Поэтому мы сами, все люди в дольменах, стараемся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убрать, если возможно, ту или иную причину и подсказыва-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ем, как восстановить себя для будущей жизни. Но если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ловек опять тут же начинает вредить себе сам, то всё повто-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ряется с ним. Он возвращает себя к тому, что и было до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как подходил к нам.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Может, лучше бы ты подсказывал нам конкретно,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что не надо человеку делать, чтобы убрать то или иное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болевание?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2860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индивидуален. И каждый получает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за свои поступки свою боль, свои ощущения, свою конкрет-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ную расплату за то, что он сделал, делает, говорит и мыслит.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это может длиться долго, и даже из одной жизни в другую.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чем чище становится человек в настоящей жизни, тем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стрее, тем яснее он поймёт, отчего происходят такие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ния в его теле, которые приносят страдания и боль.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79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Пока человек сам не может очистить себя, не может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деть и узнать всё то, что накопил он в прошлых жизнях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вторяет в настоящей жизни. Он несёт свои болезни в себе.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поэтому мы сами снимаем, очищаем, помогаем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му человеку, подошедшему к нам осознанно, и подсказываем,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как надо жить, что надо делать, как восстановить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508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Все мы, в дольменах, говорим вам (людям), как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жить, как надо мыслить, как надо исправить всё то,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натворили на планете Земля.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16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Вот и делайте выводы, как восстановить себя, как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накопить в себе всего того, от чего вас избавили мудрецы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дольменах, как продолжать свою жизнь в уже более чистом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состоянии.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867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знаю, что человек может очистить свою карму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сам, а кто очищает его карму без его участия,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берёт на себя чужую карму. Так вы берёте карму людей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30" smtClean="0">
                <a:solidFill>
                  <a:srgbClr val="221F20"/>
                </a:solidFill>
                <a:latin typeface="Arial Italic"/>
                <a:cs typeface="Arial Italic"/>
              </a:rPr>
              <a:t>себя?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мы не берём на себя чужую карму. Мы отправ-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ляем карму человека, подошедшего к нам, во Вселенную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просим очистить её, послать Земле и этому человеку чистую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через Любовь, Добро, радость.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0" y="1714500"/>
            <a:ext cx="3238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Гродта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0066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Оздоровление твоего позвоночника и всех позвонков,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дельно каждого.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3495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Разгорается твоя свеча жизни — конкретно восстанавлива-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свечу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6924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Оздоравливаются все мышцы в твоём теле, сухожилия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новятся эластичными.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0607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Принимает активное участие в работе твоего сердца.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2131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Это твоя активная жизнь, со всеми мышцами, костями,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кровью и прочим.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556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Это твои руки, ноги и спина — убирает боль и оздоравли-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вает.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7239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1003300"/>
            <a:ext cx="41529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2565">
              <a:lnSpc>
                <a:spcPts val="1500"/>
              </a:lnSpc>
              <a:tabLst>
                <a:tab pos="165100" algn="l"/>
              </a:tabLst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Жар (проявление позитива)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правда, созидание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Помочь людям вернуть их предназначение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4699000"/>
            <a:ext cx="4216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расположено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54600"/>
            <a:ext cx="4533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высокого роста, с длинными русыми волосами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сзади до пояса, без бороды и усов, загорелый, глаза голубые.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платье до пят, под пояс.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57400" y="723900"/>
            <a:ext cx="3086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19200"/>
            <a:ext cx="838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495800" y="1219200"/>
            <a:ext cx="254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1422400"/>
            <a:ext cx="1689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Мои шаги к Вселенной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495800" y="1422400"/>
            <a:ext cx="2667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609600" y="1638300"/>
            <a:ext cx="19939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Гродт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4419600" y="1638300"/>
            <a:ext cx="33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609600" y="1841500"/>
            <a:ext cx="1930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Жар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4419600" y="1841500"/>
            <a:ext cx="33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609600" y="2044700"/>
            <a:ext cx="1968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Крол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4419600" y="2044700"/>
            <a:ext cx="33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609600" y="2247900"/>
            <a:ext cx="1993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Пров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4419600" y="22479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609600" y="2463800"/>
            <a:ext cx="2032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Солар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4419600" y="2463800"/>
            <a:ext cx="33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609600" y="2667000"/>
            <a:ext cx="1955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Элит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4419600" y="2667000"/>
            <a:ext cx="33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609600" y="2870200"/>
            <a:ext cx="212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Янурас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4419600" y="2870200"/>
            <a:ext cx="342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609600" y="3086100"/>
            <a:ext cx="1955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Сард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4343400" y="3086100"/>
            <a:ext cx="406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609600" y="3289300"/>
            <a:ext cx="1816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Яр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5" name="TextBox 25"/>
          <p:cNvSpPr txBox="1"/>
          <p:nvPr/>
        </p:nvSpPr>
        <p:spPr>
          <a:xfrm>
            <a:off x="4343400" y="3289300"/>
            <a:ext cx="406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609600" y="3492500"/>
            <a:ext cx="1955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Кара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7" name="TextBox 27"/>
          <p:cNvSpPr txBox="1"/>
          <p:nvPr/>
        </p:nvSpPr>
        <p:spPr>
          <a:xfrm>
            <a:off x="4343400" y="3492500"/>
            <a:ext cx="406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8" name="TextBox 28"/>
          <p:cNvSpPr txBox="1"/>
          <p:nvPr/>
        </p:nvSpPr>
        <p:spPr>
          <a:xfrm>
            <a:off x="609600" y="3695700"/>
            <a:ext cx="1981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 Брас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29" name="TextBox 29"/>
          <p:cNvSpPr txBox="1"/>
          <p:nvPr/>
        </p:nvSpPr>
        <p:spPr>
          <a:xfrm>
            <a:off x="4343400" y="36957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0" name="TextBox 30"/>
          <p:cNvSpPr txBox="1"/>
          <p:nvPr/>
        </p:nvSpPr>
        <p:spPr>
          <a:xfrm>
            <a:off x="4533900" y="6692900"/>
            <a:ext cx="60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Зачем ты заходил в дольмен? Что хотел ты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людям?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92200"/>
            <a:ext cx="4610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всегда знал, что будет такое время, когда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будет подсказывать, помогать и затем вернуть их веру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только позитивное и истинное, что они делают,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 и мечтают, поможет им вернуть все блага, которые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им их жизнь, их существование, их окружение.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431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было создано Творцом, может исполнять волю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но только истинно положительно настроенного,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положительно принимающего, воспринимающего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создающего всё вокруг себя. Вся сила, которая дана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приобретает то истинное направление на выполнение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важных для самого человека и его окружения задач.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9718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 мысли, мечты и дела смогут и будут всегда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влены, то есть материализованы, если человек ставит перед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собой позитивные задачи, цели. Этим человек сам делает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своего окружения, для всего живого мира, для микро-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макромира то, что заложено в его сознании, в его подсозна-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нии, в его истинном предназначении.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0005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знал, что на Земле будет очень много негатива, вреда,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вражды, бедствий. Но ведь это не вечно и не навсегда,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будут искать выход из такого положения, им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помочь вернуть ту благость, в которой они пребывали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миллионы лет.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029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ты можешь помочь людям вернуть их благость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жизнь?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3594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Естественно, я хочу на первых порах хотя бы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 вам (люди), что надо делать человеку для того, чтобы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 понять, осознать то, что ему приносит вред, отнимает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силу, ту основную энергию, которая теряется, уходит от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и он очень рано погибает. Весь негатив, созданный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 Земле человеком, не продлевает ему жизнь, не продлевает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жизнь всему живому на Земле, то есть животным, растениям,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также всему микро- и макромиру. Поэтому только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созидающий может сознательно и с полной силой, осознанно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то положение, в которое он сам себя поставил.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422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как это сделать?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6002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 ведь так просто. Надо каждому человеку начать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себя. Пересмотреть своё существование и изъять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действий, дел, мыслей и мечты всё то, что несёт нега-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тив, вред хотя бы самому себе. А затем человек будет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то, что не надо делать и всему своему живому окружению.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затем человек начнёт видеть, что не надо делать вред,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гатив и другим людям. Ведь получается очень ясная цепочка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действий и понятий как для каждого человека, так и для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человечества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О каком негативе ты говоришь, который может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нести человек сам для себя и даже для человечества?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44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Только сам человек может и должен убрать в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негативные эмоции и проявления, как злоба, зависть,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ложь, жадность, гордыня и многое другое.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1656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Злоба, вражда, непонимание, — это напрасная потеря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 — основной энергии жизни как для того человека,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которого она исходит, так и для всего живого окружения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него. Злобный человек сам создаёт для себя такую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ацию, которая ведёт его к болезням, беде, гибели. А ведь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злобности человек может сам избавиться и избавить всех,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кем он общается, от такого напряжённого воздействия.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просто начать гасить в себе то негативное проявление,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поставить барьер в самом себе такому негативному проявле-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на всё, с чем приходится соприкасаться. Человек сам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и должен погасить в себе состояние вражды, неприми-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римости, злости. Надо спокойно поразмыслить, найти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 из создавшейся ситуации и этим сберечь в себе и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ём окружении ту силу, ту основную энергию жизни. А Все-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 и Создатель поблагодарят такого человека и подарят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радость.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922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Зависть — это одно из вредных проявлений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вашего времени. Это негативное чувство мешает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правильно оценить свои возможности.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не могут понять, что такое чувство приносит вред 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они завидуют, но этим они приносят вред и себе, теря-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энергию — жизненную Силу. И опять же это ведёт к болез-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ням, потерям, бедам таких людей. Старайтесь сами осознанно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подходить к таким проявлениям в себе, и старайтесь гасить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этот негатив. Ведь всё в ваших возможностях.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628900"/>
            <a:ext cx="46101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Ложь — это то, к чему человек должен относиться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осторожно, так как она проявляется в человеке тогда,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он хочет дать заведомо неверный ход, неверное направление,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ошибочное обвинение и пр. Это ведь тоже очень негативное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проявление, заданное человеком. В вашем времени есть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проявлений всевозможного обмана — в рекламах, в торго-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 обороте, как у вас говорят, в бизнесе. Люди идут на пря-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вымогательство средств для своего процветания.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бый вред приносят люди тем обманом, который заложен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продуктах питания. Почти вся индустрия питания нацелена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то, чтобы изготовить и сбыть заведомо ложный продукт.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Остановите в себе ложь в самом начале, так как она потянет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собой целый клубок проблем, который трудно остановить.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клубок превращается в огромный каток, который вас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раздавливает.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1816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Жадность — порок всей жизни, его очень трудно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5245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Жадность — это то чувство, которое породила ваша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стема. Одно из проявлений — боязнь остаться без средств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существованию. Это укореняется в людях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так сильно, что они готовы удерживать возле себя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только попадает им в руки. Такие люди стараются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пить любыми способами всё — деньги, вещи, еду. От таких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нельзя ждать добра, доброжелательности, приветли-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вости. Всё подчинено накопительству любым способом.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такие люди одиноки, очень расчётливы и даже голодны,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хотят жить за счёт другого человека. Но ведь это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беда, их порок, их страх. Это очень негативное чувство,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негативная позиция их жизни. А ведь любой негатив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потеря основной энергии — жизненной Силы,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ведёт к потерям, болезням и даже к гибели. Гасите в себе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порок, гасите в себе то, что мешает вам (люди) быть счастли-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выми, здоровыми, доброжелательными.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511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Гордыня появляется у человека тогда, когда у него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вилась возможность хоть в чём-то проявить себя. Появляет-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завышенная оценка самого себя перед другими людьми.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 если появляется возможность повелевать другими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то люди вашего времени забывают о том, что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 живое, имеет свою энергию, и не надо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вязывать как другим людям, так и всему живому окружению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волю, своё ви´дение, свои приказания, свои приоритеты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убеждения. Каждый человек имеет своё как предназначе-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так и свои убеждения, и нарушать их никто не должен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имеет на это права. Даже наш Отец-Создатель никому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не приказывает, он дал волю каждому человеку выбрать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путь, свои убеждения. Вы (люди) забываете об этом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делаете непоправимую ошибку в своей жизни,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нарушаете очень важную заповедь, данную нашим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цом. Делаете вред как самому себе, так и своему живому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жению. А это ведёт к потере Силы — основной энергии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появляются страдания, потери, болезни, гибель.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— людей вашего времени — столько болезней, столько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страданий и такая короткая жизнь.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867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 целом то, что я сказал, — от каждого порока, если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 человеке, исходит негатив. И если таких людей на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много, то идёт накопление негатива, который ведёт к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тожению человечества на планете.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267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много сказал вам (люди) о пороках, которые есть у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которых людей вашего времени, но ведь вы же все желаете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знать о своём предназначении. Для чего же Я родился? А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родился для добра, радости и счастья,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со всем, что его окружает. Так вот и дайте всему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окружению добро, радость, гармонию. А Создатель 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помогут вам (люди) в этом, и подскажут предназначение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 на Земле. Только избавьтесь от всего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несёт вред вам и всему живому окружению. Вы (люди)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знать, что каждый человек, который имеет какой-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порок или несколько, он сам создаёт определённый круг,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замкнут. Вот он и идёт по этому кругу всю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сам человек своим намерением, своей волей,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полным осознанием может разорвать этот круг и выйти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него победителем.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378200"/>
            <a:ext cx="4610100" cy="321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 о самых обычных пороках,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процветают в вас, в том времени, в котором вы живёте. Вот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подойдите сознательно и прямо, остановите в себе сами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пороки, погасите их в себе. Вы увидите, что это возможно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сделать, главное — выявить их в себе, и тогда появится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избавиться от них. Повторяю, я вам рассказал 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 обычных бытующих в вашем времени пороках, с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рыми может справиться сам человек. В то же время в общей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массе будет значительная помощь нашему Создателю и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ленной. Они помогут вам (людям), всему человечеству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прийти на новый уровень понимания и признания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друга, дать новый импульс в развитии. Человек сам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всё своё окружение — Природу. Человек сам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продлить свою жизнь, избавиться от болезней, страда-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 и бед. Этим ты (человек) принесёшь себе радость,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вье, Любовь и понимание всего своего окружения. Этим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принесёте радость, Любовь, здоровье всему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ству Земли, всей Природе Земли.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если хочешь, о своей жизни и чем занят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до того, как войти в дольмен.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92200"/>
            <a:ext cx="45339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в своём Родовом Поместье с женой, детьми,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внуками и правнуками. Конечно же, мои дети, став взрослы-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создали свои Пространства Любви — свои Родовые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местья. Они так же, как и я, собрали в своих Поместьях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родных, всех своих предков, которые помогали им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энергией, давали им ту жизненную Силу, которая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ла, оберегала и защищала их.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324100"/>
            <a:ext cx="4533900" cy="251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Основным и любимым занятием всей моей жизни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я нёс Добро на Землю. Ведь это не просто слово.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 — это очень сильная энергия, которую можно создать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самому человеку, так и получить от всего, что окружает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Добро является чуть ли не самой главной энергией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сле энергии Любви. И её, эту энергию, надо всегда пополнять,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собирать, распространять и удерживать среди людей.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 Добра существует, живёт и активно проявляет себя 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 людей. Этим она помогала и помогает сейчас поддержи-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жизнь — генофонд человека, поддерживать процвета-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всего живого на Земле — растений, животных, а также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остального микро- и макромира, давать радость,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и понимание всему живому как на Земле, так и во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во всём Мироздании.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87900"/>
            <a:ext cx="4533900" cy="180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людей нашего времени не было тех пороков,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появились и очень сильно проявились в вашем времени.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обращались ко мне, желая узнать, где,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каком случае можно и желательно проявить эту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она расцвела, проявилась особенно ярко. Я подсказы-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 и давал направление этой сильной энергии на те дела,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просьбы, на те применения, с которыми люди обращались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мне. Конечно, люди нашего времени всегда имели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помыслы, всегда видели конечную цель своих мыслей,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 и эмоциональный подъём в итоге.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людям нашего времени ты можешь помочь,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дать особенно ярко проявиться Добру — этой сильной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гии?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57300"/>
            <a:ext cx="46101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Конечно, могу, но для этого люди должны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себя от того негатива, который пока проявляется в них. Но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знаю, скоро придёт то время, когда появятся такие люди,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торым я смогу передать весь свой опыт, все свои знания,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управлять этой Силой, этой энергией. А пока я могу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 избавиться от негатива, почувствовать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себе то тепло Добра, ту радость, которая приходит с Добром,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 изменение, которое приходит в жизнь человека с Добром.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Ведь энергия Добра приходит в жизнь людей не одна, она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дёт за собой весь позитив, который заполняет жизнь,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ствование и всё окружение каждого человека. А это здоровье,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радость, гармония между людьми и всем живым миром.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3594100"/>
            <a:ext cx="318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Жара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8862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Комплекс по убиранию страхов.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0640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Оглянись вокруг, и ты увидишь своё прошлое, настоящее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будущее. Присмотрись хорошенько, и ты увидишь всё.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проявится в твоих мыслях. Ты сам пожелаешь, чтобы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7371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В тебе проявится мудрость.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9276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Многомерное восстановление человека.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0927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Этот храм поможет человеку восстановить в нём чистоту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чистые помыслы, чистые действия.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4229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У тебя появится возможность встретить того, кто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нужен.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57912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7. Восстанавливает Силу, энергию человека.</a:t>
            </a:r>
          </a:p>
          <a:p>
            <a:pPr>
              <a:lnSpc>
                <a:spcPts val="11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7239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1003300"/>
            <a:ext cx="4013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711200" algn="l"/>
              </a:tabLst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Крол (творить прекрасное)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Предназначение: сотвори прекрасное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гармонию вокруг себя</a:t>
            </a:r>
          </a:p>
          <a:p>
            <a:pPr>
              <a:lnSpc>
                <a:spcPts val="15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4521200"/>
            <a:ext cx="4470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дольмена находится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76800"/>
            <a:ext cx="4533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Высокий, волосы длинные, чуть выше пояса, золотые,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светлые, все в больших кольцах. Глаза синие на загорелом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лице. Без бороды и без усов. Платье такого же цвета, как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лосы, под пояс, а сверху у платья пелерина. Смотрит на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внимательно.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придёт такое время, когда люди всё мень-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и меньше будут замечать прекрасное. Часто будут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к тем моментам своей жизни, которые не назовёшь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прекрасными. Будут радоваться всему тому, что не вызывает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восторга, не вызывает радости, не является предметом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ражания, не является созидающим.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43100"/>
            <a:ext cx="46101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часто видят хорошее в плохом,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смотрят на жизнь иначе. Любуются сильным, ловким,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натренированным человеком, который своими действиями,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хитростью, обманом становится кумиром для всех.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 зрелищные творения созданы для того, чтобы вызы-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в каждом человеке борьбу между злом и Добром. А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делать не надо. Не надо создавать зло, а затем показывать,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его надо побеждать и непременно убивать это зло.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я понимаю, что люди вашего времени наработали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зла вокруг себя и теперь всеми силами борются с ним. Но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борьба должна быть совсем не такой, какой вы себе представ-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ляете. Не надо побеждать зло своей Силой, своей энергией,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своими качествами, которые вы наработали в себе, борясь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выживание.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4508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зло надо искоренять. Как нам это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6736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Должна поменяться ориентация в самом человеке.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просто видеть всё лучшее во всём, что происходит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вас (людей). Постараться замечать лучшее, отмечать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всем вслух говорить об этом. Это лучшее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вашей повседневной жизни. Если человек задумал,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думал, а затем и постарался осуществить с чистыми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лами, это хорошее должны знать все. Эта радость должна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стать достоянием всего его окружения. Вокруг таких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работать энергия Добра, созидания, счастья.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беждает прекрасное. Зло не получает подпитки и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гаснет.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человек пользуется искусством, например 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зыкой, художеством, а в повседневной жизни творением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какого-то дела, которое его привлекает. Он вкладывает в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дело свою Душу, самые прекрасные струнки своей Души.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прекрасное передаётся всем людям, которые будут слушать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музыку, или смотреть эти картины, или прикасаться к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творениям, которые произвёл человек с Любовью,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отдачей своей частички. В людях опять-таки рождается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жительная энергия. Эта энергия зажигает сердца многих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Создаётся общая Сила, которая всегда побеждает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негатив, скопившийся вокруг людей за долгие годы.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6289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Всё, что человек создаст в самом себе положительное,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всё, что будет радовать его самого, передаётся всему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окружению. Это означает, что не один человек зажжён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жительной энергией, а таких людей становится много. 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Сила, побеждающая зло, которого пока много вокруг вас.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44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не все люди воспримут мою радость одинако-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во. У некоторых может появиться чувство неприятия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прекрасно для меня.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1656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Пусть это не огорчает тебя. Все люди имеют свои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ненные наработки. Для одних они являются продолжением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жизненного пути, для других это является тормозом.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останавливаются на том, к чему привела их ваша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тельность. Это недоверие, боязнь оступиться, боязнь прояв-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 начинания, связанные с изменением того, что установле-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действующей системой и т. д. Вот и получается, что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принимают той радости, которая охватывает людей созидаю-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щих, начинающих ощущать мир вокруг себя живым, тёплым,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добрым, красивым — прекрасным.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6032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эти люди создают негативную энергию?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люди, в которых преобладает страх,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язнь, недоверие, очень слабы.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2800" y="723900"/>
            <a:ext cx="3060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От автора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287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ещё одна книга из серии «Святыни Кавказа». В 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описано общение с мудрецами дольменов, места силы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торых находятся на склоне горы Собер-Баш (735 м) и в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окрестностях. Это примерно в 50 км от Краснодара.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018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разрушены, многие полностью уничтожены,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каждый мудрец, заходивший в дольмен, находится на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ём месте силы — том месте, где когда-то стоял его дольмен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выполняет своё предназначение.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3876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Физического тела у мудрецов нет. Но Душа и Дух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века, заходившего в дольмен, остались на этом месте. И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подхожу к таким местам, где были дольмены, я очень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вижу этих людей.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0734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говорят мне мудрецы, — то, что написано в моих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книгах, многие считают сказками, фантастикой. Но я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столкнулась с тем, что это только часть Истины. А на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деле Реальность ещё более фантастична и невероятна.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7592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этой книге нет схем, как найти то или иное место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как найти тот или иной храм. Показать всё сможет экс-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курсовод. Впоследствии все схемы будут опубликованы в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тернете на моём сайте.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живут в той системе, которая их создала, и уйдут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вместе с ней.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922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Страх,  боязнь,  недоверие  могут  измениться  тогда,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будут появляться первые плоды вашей мечты о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красном. Каждый человек с мечтой о прекрасном являет-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строителем этого прекрасного. И это уже та созидающая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энергия, которую принимает Вселенная и помогает 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Сила. Таких людей скоро будет очень много, и их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велика.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4511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нужно делать нам, чтобы мы смогли 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прекрасное вокруг себя?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940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Всё прекрасное создаётся не на пустом месте.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ются такие люди с идеями, мыслями, мечтой о прекрасном.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 просто мечтают о прекрасном, они уже имеют ту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лу-энергию, которая зажигает Души многих людей вокруг себя.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6449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такое прекрасное может и должен сотво-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рить человек вокруг себя?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9878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Надо просто подумать, помыслить и принять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делает гармонию человека и растений, человека и животных,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с человеком. Гармония — это понимание всей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вой Природы вокруг нас. Например, узнавая растения,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постепенно придёт к взаимопониманию, то есть не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человек будет помогать растениям своими мыслями и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ствиями, но и растения начнут понимать, признавать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и помогать ему.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3594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в вашем времени смотрят на растения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позиции прибыли — бездушно, и растения так же относят-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 человеку — живут сами по себе. Растения не чувствуют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душевного тепла от человека и отдают ему только то,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сотворить для продолжения своего рода. Вот и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ется: часто человек потребляет выращенные плоды, и много,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пользы имеет мало, то есть здоровьем не блещет.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ухаживает за своими растениями — садом, 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родом, подкармливает удобрениями почву, поливает и пр.,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любуется, если хороший урожай, или, наоборот, ненавидит,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урожай плохой. А растениям надо, чтобы человек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любовался, любил, разговаривал в своих мыслях с каждым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растением. Оно услышит, оценит и признает его. Будет так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видеть всё, что надо этому человеку для его здоровья и радо-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и постарается дать ему.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вам и гармония с растениями. Это может быть 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ва, цветы, овощи, фрукты, орехи, а также лес и любое дерево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 вашего дома.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289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Гармония животного мира, насекомых и даже микроор-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ганизмов с человеком — это тоже очень важное взаимопони-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мание друг друга. Человек, как самое высшее и сильное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на Земле, всегда должен помнить об этом и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этим. Во всём, к чему прикасается человек, должны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помыслы. Все животные даны нам Творцом для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зы, все они взаимосвязаны друг с другом и человеком, будь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мышка, зайка, волк, медведь, птица, комарик, любой жучок,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паучок, червячок и пр. Если разбираться с каждым животным,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насекомым или микробом, все они ведут очень важную рабо-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на Земле. Каждый поддерживает ту жизнь на планете,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рая создана Творцом. Все ядохимикаты для уничтожения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секомых несут общий вред Природе. Всевозможные отстре-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 крупных животных несут непоправимый вред жизни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Если дать спокойно жить и развиваться всему живому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миру, то перенаселения их не будет, так как происходит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регуляция каждого вида животных, насекомых и даже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бов. Да и если человек будет смотреть на животных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тельно, как у вас говорят, как «на своих братьев меньших»,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животные перестанут бояться людей, а люди перестанут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яться их. Они будут знать, что от человека идёт тепло, Добро,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Любовь. Они сами будут помогать человеку во всём, так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сейчас домашние животные помогают хорошему хозяину.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же были созданы такие насекомые, так назы-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ваемые паразиты — клопы, клещи и пр.?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79500"/>
            <a:ext cx="46101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Таких насекомых вокруг человека всегда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тогда, когда он слаб. Человек становится незащищённым,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ступным объектом для них. Они очень активно размножают-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и пользуются кровью человека. Да и созданы эти насекомые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того, чтобы человек мог видеть то слабое место, у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они появились, чтобы он сам быстро восстановил себя.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шем времени люди не чувствуют слабеющих мест в своём теле,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пока не появятся боли. Боль — ведь это тоже симптом, говоря-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о слабости того или иного органа в человеческом теле.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наше время таких насекомых было очень мало, просто не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для их развития. Энергия человека была столь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велика, что не давала им развиваться, размножаться. Находи-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лись они в дремотном состоянии. По мере ослабевания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 они активно оживали. Вот и стал человек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всевозможными ядохимикатами, отпугивающими травами,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лекарствами и пр., чтобы избавиться от них. Такое же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сейчас и у всех ваших домашних животных — они слабы,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поэтому их одолевают всевозможные насекомые.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1656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я хочу рассказать о гармонии человека с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ком, то есть друг с другом.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495800"/>
            <a:ext cx="46101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такое состояние людей, когда они очень активны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понимают и дополняют один другого. Такое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 может быть не только у мужа и жены, понимающих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друга, но и между соседями, между поселениями,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целыми странами. Все люди, как одно общее звено,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помогают и дополняют друг друга. В таком обществе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разногласий, нет борьбы, нет войн. Все люди живут в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 и единомыслии. Такое общество было у нас. Когда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почувствовали, что они отходят от этих принципов, они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заходить в дольмены, чтобы помочь будущим поколени-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 восстановить ту гармонию, то понимание, то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Души, которое должно быть в людях. Люди, живущие в гар-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монии друг с другом, создают такое общество, которое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ясность, радость, красоту и Любовь вокруг себя. Люди слива-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в гармонии с Природой, с микро- и макромиром,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прекрасное в себе и вокруг себя.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6002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ты помогаешь человеку, подошедшему к тебе?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каждом человеке заложены такие возможности,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торым он как бы не придаёт значения. Он знает, что есть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красное, к которому он должен и хочет стремиться, но это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потом, а не сейчас. Сейчас у него есть трудности,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рые он старается преодолеть. Но если человек преодолеет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трудности в себе, в своём сознании и понимании, то перед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 открывается мир прекрасного. Человек в своём сознании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начинает создавать этот мир в самом себе. Появляются вна-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чале мысли, а затем и мечты о прекрасном. А это уже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гия-Сила начинает работать в этом человеке и вокруг него.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 не только почувствовать, получить такое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Души, но и увидеть осуществление этого прекрасного. 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 каждому человеку, подошедшему ко мне, своей скоро-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мысли осуществить задуманное помысленное доброе.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принимает, начинает слушать те мечты,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спали в человеке, и помогает их осуществлять. Таким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зом человек раскрывается сам перед Вселенной и Создателем.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прекрасное, заложенное в человека, пробуждается и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свои плоды, которые материализуются. Он получает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то, о чём мечтает.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людям увидеть и осуществить свою мечту.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должна быть чистой, ясной, доброй.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702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мне о своей жизни до того,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ты вошёл в дольмен, было у тебя какое-то увлечение, заня-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тие, дело?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и все люди нашего времени,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селении. У меня было прекрасное Родовое Поместье. Я с Лю-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бовью обустраивал его, и вся моя семья помогала мне в этом.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было настоящее Пространство Любви. Любовь была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всём, к чему мы прикасались. Моя жена и две дочери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многом моими помощниками. Я их очень любил и люблю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сейчас.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00200"/>
            <a:ext cx="46101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спрашиваешь о моём любимом деле, увлечении. 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меня было любимое увлечение, я им занимался всю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был художником-творцом. Моё творчество проявлялось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всём. Я украшал своё Поместье необыкновенными цветами.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подбирал цветы с особой тщательностью. Их окраска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гармонично сочеталась между собой, а где-то и контрастно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выделялась. Этим я особенно подчёркивал тот или иной цвет,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или иные цветы, выделял их красоту, яркость, индивиду-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альность. Моё Поместье было настоящим раем на Земле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ярким, красивым, цветным.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302000"/>
            <a:ext cx="46101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Художество моё проявлялось в живописи. Люди назы-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 меня яснописцем. Я чувствовал каждый цветочек,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рисовал его. Каждый оттенок в нём радовал меня и мою Душу.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это передавалось людям, когда они прикасались к моему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произведению. Я расписывал всё, что мне хотелось украсить,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выделить, высветить, выразить. Я украшал одежду,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носили люди. Они приносили мне новотканую одежду, я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носил рисунки на ткань. Одежда оживала, приобретала ту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юминку, искорку, которая нужна была тому человеку,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рый её надевал.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0165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Посуда из дерева или из глины после того, как я её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писывал, приобретала красоту. Это являлось для многих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очень ценным подарком. Она несла радость в их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быт, общение. Все люди в поселении и за его пределами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иметь хоть одну вещь с рисунками, которые я изображал.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сам составлял, делал всевозможные красители — краски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большим количеством оттенков, все цвета радуги. Краски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делал из цветов, лепестков, ягод, корешков, фруктов и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веществ. Я чувствовал их и получал то, что мне надо.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все мои произведения — не просто изображения в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ими я вносил радугу в каждый дом к людям. Эта радуга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вала людям счастье, то есть гармонию с растениями,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в отношениях между людьми, гармонию с окружающим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миром. Радуга дарит людям жизнь. Я пользовался радугой,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оживляла всё вокруг.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Радуга — это энергия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 цвете.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И если уметь правильно пользоваться этой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ей, то её можно воспроизвести в живых красках. А если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и поместить в искусственные изображения, то она (раду-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га), то есть её энергия, начинает работать прямо на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смотрит на эти изображения. Поэтому люди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очень бережно относились ко всем произведениям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моего искусства. Они видели и чувствовали эти энергии.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 же всё, что я изображал, я делал с большой Любовью,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исходила из моей Души.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479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современные художники, которые тоже пользуются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красками всех цветов, они тоже несут в жизнь людей радугу?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8227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Современные художники могут воздействовать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только тогда, когда их посещает творческий порыв.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сильное вдохновение художника передаётся людям,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смотрят на такие картины. Такое воздействие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мощную силу, эта энергия может нести как положительный,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отрицательный заряд на людей, которые прикасаются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ним. Это зависит от человека, написавшего, сотворившего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иное произведение, от его ви´дения жизни, от его мышле-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от его миропонимания.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3594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Радуга жизни очень редко присутствует в произведени-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 ваших художников, хотя они пользуются тоже всеми цве-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тами радуги. Они просто подбирают цветосочетания,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для передачи собственного настроения. Передача радуги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редко бывает в произведениях одного и того же худож-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ника, то есть возможность воздействовать на жизнь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делать его жизнь счастливой в гармонии с Природой.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надо делать современному художнику,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 суметь передать радугу в своих произведениях, картинах?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795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Современный художник вашего времени ещё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видеть ту энергию, которую несёт радуга из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на Землю. Ему не хватает того мировоззрения,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спит в нём. Но он ближе всех людей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тому, что ему может открыться. Это зависит от его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понимания окружающей его среды, от чистоты его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действия на окружающую среду, от понимания, для чего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 то или иное произведение. Это зависит от того,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относится к тому миру, в котором живёт. Его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должны быть светлыми, действия — чистыми, мечты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прекрасными.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959100"/>
            <a:ext cx="46101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 время художник — это профессия, то есть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проходит обучение, приобретает знания, навыки и рисует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на что смотрит, что ему заказывают, он трудится на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поприще. Его не интересует духовность, он не знает ничего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взаимосвязи всего живого на Земле. Он просто выполняет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работу, к которой у него есть умение, желание. Но этого мало.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наверное, слышали: чтобы нарисовать икону, к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потянутся люди, человек готовит себя не один год. Очища-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себя физически, морально, нравственно. Его все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мечты сходятся в одной точке, которую он готовит в себе сам.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когда он чувствует, что готов изготовить то, к чему он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стремился, готовился, он берётся за кисть и производит то,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потянутся люди. Так можно произвести то, что я делал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постоянно, не прибегая к тем приёмам, которые нужны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стоящему художнику в вашем времени. Вот если художник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отдавать своему произведению всего самого себя,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очищать, так готовить себя к воспроизведению своей мечты,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он сможет увидеть энергию радуги и принять и показать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своём произведении. Но это в вашем времени бывает 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ко, хотя и возможно. К этому идёт ваше новое поколение,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чище, одухотворённее и более пробуждённым. Мы все,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 дольменах, готовим вам такое поколение. И оно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дёт на смену вам.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57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вот есть люди в наше время, которые занимают-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ся всевозможными поделками, вязанием, вышиванием, резьбой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 дереву, шитьём и прочими делами по украшению жизни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дей. Как ты к этому относишься?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55800"/>
            <a:ext cx="45339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Если эти поделки выполнены человеком с большим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желанием, чувством, Любовью, с чистыми мыслями, то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поделки несут всем людям, получившим их, те же самые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ства, ощущение радости, что и были у человека, изготовив-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их. Люди тянутся к ним и желают иметь в своём доме,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своём быте или носить такое шитьё.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93900" y="3289300"/>
            <a:ext cx="314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Крола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594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1. Поможет получить землю и создать на ней всё необходимое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твоего быта.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937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Приучает человека видеть прекрасное.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1021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3. Всё, что ты посадишь, построишь, будет всегда тебя радовать.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279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Помогает твоему окружению с радостью воспринимать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ты творишь, — твоё творчество.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4635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Твои произведения — всё, что ты создашь (рисунки, книги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др. — всё, что ты наработал от Души).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49657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Наполняет духовностью всё, что произведёт твоя Душа.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5143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Ты не пройдёшь мимо своего прекрасного будущего.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5334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Твоё прекрасное будущее ожидает тебя, ты его получишь.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54864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Ты стоишь на правильном пути, продолжай его.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56769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То намерение, которое ты создаешь, будет принято.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5842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Постигай прекрасное, и ты сможешь одарить этим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красным других.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6184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А это тебе подарок. Люди, это вам подарок. Подарок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Крола. Услышишь, узнаешь, получишь.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723900"/>
            <a:ext cx="358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5900" y="1016000"/>
            <a:ext cx="3657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Пров (защита)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1231900"/>
            <a:ext cx="4292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покровитель девственниц-дев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4521200"/>
            <a:ext cx="4229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8768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молодого, высокого роста человека с чёрными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дрявыми волосами и такой же длинной, крупными кольцами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бородой. Светлая кожа и голубые глаза. Одет в платье тёмно-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коричневого цвета под пояс.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хорошо знаю, как защитить деву в её жизнен-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 проявлении. Дева всегда была и есть человек, несущий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продолжение людского начала. Она всегда была храни-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тельницей домашнего очага, вскармливала своё потомство,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оберегала и растила его. Отец потомства во всём помогал 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неё исходили Любовь, мудрость, ласка, нежность.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43100"/>
            <a:ext cx="45339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видела в каждом своём малыше-ребёнке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ожидало, его предназначение, его значимость для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Мироздания. И только дева-мать помогала своему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лышу стать таким, каким он становился впоследствии. Её 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 мог стать созидателем, художником, бардом. Её малыш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был влюблён во всё, что произрастало и жило на Земле. Дева-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отдавала своим малышам тот настрой, которым владела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сама. Естественно, все девочки, которых рождала она,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чали то продолжение, которым она обладала сама.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594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знаешь, как защитить деву? От 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 её собираешься защищать?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37000"/>
            <a:ext cx="45339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 Земле произошло много изменений. Дева, как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лее нежное, более ранимое существо, всегда была защищена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энергией, которой она обладала. Люди стали терять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кую силу, и дева в том числе. Для того чтобы продолжался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людской род, деву надо защищать в первую очередь.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762500"/>
            <a:ext cx="45339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на Земле имеет свою прамамочку.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прамамочка и сейчас желает защитить каждого человека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Рода. Но со временем люди отошли от своих прамамо-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чек, они даже не знают, что их Род существует. И прамамочки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напоминают им о себе. Поэтому люди потеряли ту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связь, помощь от своих предков. Современная дева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совершенно безпомощна</a:t>
            </a:r>
            <a:r>
              <a:rPr lang="en-CA" sz="647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, часто не может сотворить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подобного человека. Любовь часто покидает её, так как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210300"/>
            <a:ext cx="4533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647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«бес» — приставка, появившаяся в русском языке в 1921 г. В подобных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случаях автор в тексте придерживается старой орфографии, употребляя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приставку «без».</a:t>
            </a:r>
          </a:p>
          <a:p>
            <a:pPr>
              <a:lnSpc>
                <a:spcPts val="10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87500" y="723900"/>
            <a:ext cx="35560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Мои шаги к Вселенной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28700"/>
            <a:ext cx="45339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Впервые я увидела дольмены в окрестностях города Ге-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ленджика в 2001 году. Как и все, ходила на экскурсии к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менам, слушала, что о них рассказывают экскурсоводы. Экс-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курсоводы были разные, некоторые рассказывали о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нах, что это памятники древних культур, а иногда и проскаль-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зывало, что это не простые сооружения, в них есть Дух 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почувствовать. В дольмены заходили люди и остава-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 в них в глубокой медитации. Они обладали большими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знаниями, и каждый очень хорошо знал об одном или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скольких правилах жизни на Земле. Это была совсем другая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цивилизация. Мудрецы знали, что появится такая система,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наша сейчас, и они из дольменов смогут подсказать 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нужно делать, чтобы выйти из тупика, в котором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могут оказаться.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65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обустроить жизнь человека так, чтобы у него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явились Любовь, радость, самодостаточность, уверенность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завтрашнем дне.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73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Я, как и все экскурсанты, подходила к дольменам,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касалась к ним, даже иногда стояла босыми ногами. Но ниче-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 чувствовала, отходила и думала, что это просто камни.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81500"/>
            <a:ext cx="4533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Однажды, находясь на экскурсии в Широкой Щели (по-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сёлок невдалеке от Геленджика), мы посетили дольмен.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единственный в посёлке. Я, как и все, стояла около него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вдруг почувствовала, что во мне что-то изменилось,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какое-то необыкновенное чувство. Мир вокруг стал 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сивым, добрым и счастливым. По-иному услышала, как поют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птички, журчит в речке вода: всё было прекрасно. Мне не 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телось уходить от дольмена. Но экскурсовод повела всех к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менной аллее. Это огромные камни. Как нам сказали, из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камней люди делали свои дольмены.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сидела на верхушке камня и думала, что со мной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изошло что-то необычное. Такое приятное умиротворение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в Душе. Когда возвращались к автобусу, мне хотелось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33900" y="6692900"/>
            <a:ext cx="60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делает очень много вредных, ненужных, отрицательных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безнравственных поступков. Она осталась одна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прерванном с предками мире. Ей нужна помощь и защита.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защита нужна от многих факторов вашей жизни. Это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быть болезни, безплодие, непонимание или даже незна-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своего предназначения. Её надо защитить от произведён-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вашей системой злости, алчности, зависти и прочего,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ходящегося в ней самой. Часто дева рождает себе подобного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и отказывается от него, оставляет этого нового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без ласки, Любви, заботы о нём.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413000"/>
            <a:ext cx="46101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надо помочь найти себя в этом мире, даже в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системе. Она должна узнать о своих корнях, о своих предках,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существуют, и соединить себя с ними. Предки есть,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существуют с ведических времён. Помочь перенести себя в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далёкую жизнь и отбросить всё налипшее, навязанное,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шедшее на Землю с созданием этой вашей примитивной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стемы существования.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3810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же нам это сделать?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987800"/>
            <a:ext cx="4610100" cy="264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Надо в своих мыслях или даже мечтах, представить,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есть тот Род прошлых жизней, который существует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сейчас, что все нити порваны между вами. Попросить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 у своих предков и представить, что ты соединяешь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прерванные нити между ними и тобой. И просить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в твоём жизненном пути, в твоих жизненных пробле-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мах. И если в этих просьбах и мыслях заложены чистые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мыслы, то твои предки обязательно начнут помогать тебе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всех твоих жизненных ситуациях. А твоя прамамочка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даст тебе свою Любовь, ласку, мудрость. Ты начнёшь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и применять в своей жизни то, что тебе будет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сказывать прамамочка. Ты просто будешь думать, что это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так правильно решила или разрешила свои жизненные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проблемы, а это прамамочка подсказала тебе, как надо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ступить.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36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Дева опять станет любимой и влюблённой. Такой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сделает много доброго вокруг себя для людей, животных,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растений и всего живого мира.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 «дева, девственница». Как нам в нашем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времени понимать это?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Девственница — это девочка, девушка, то есть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дущая женщина. А дева — это женщина, которая уже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 детей, себе подобных.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51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часто деве надо подходить к тебе — к твоему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месту силы, чтобы получить защиту?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7940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я хочу увидеть каждую деву, которая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 подойти ко мне, — познакомиться с ней. А когда она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дойдёт второй, третий раз ко мне, я уже смогу помогать ей.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мочь найти те мысли и слова, которые помогут ей в общении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своей прамамочкой. И если это общение состоится, то весь Род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начнёт помогать этой деве на её жизненном пути. Весь Род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девы будет защищать, помогать, оберегать эту женщину. У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кой девы появится возможность и желание рождать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ных людей. Рядом с ней появится человек, который будет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нимать активное участие в сотворении деток. А также он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защищать, помогать растить деток. У таких людей появятся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щие мечты, желания и возможность жить вместе. В такой семье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обязательно поселится Любовь. И весь Род будет помогать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семье удерживать рядом с ними эту энергию — Любовь.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346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нет возможности подходить к тебе так часто?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Надо подойти хотя бы два раза, а потом дева может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ращаться ко мне. Желательно очень хорошо представлять моё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место силы и обращаться ко мне по имени, со своими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 чистыми помыслами, со своими жизненными ситуациями.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6375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ты относишься к мужчинам, ты помогаешь им?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ведь всех мужчин родила дева и вырас-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тила их, вложив в их Души своё дыхание. И у каждого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чины есть прамамочка. Я тоже имею прамамочку. Я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 мужчинам восстановить ту прерванную нить со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предками. Они любят своих потомков и очень хотят общения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ними. Но пока современный человек не пожелает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связь со своими предками, не попросит у них прощения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то забвение, к которому пришел, они не помогают ему.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важно. Весь Род начнёт заботиться о каждом человеке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 времени, признавшем и проникшемся к ним своим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ниманием и желающем связаться с ними.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7940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помогаешь ты человеку, подошедшему к твоему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месту силы —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1369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человека, подошедшего ко мне, вижу его Род,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его прамамочку. Вижу отношение всего Рода к этому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ловеку. Вижу отношение его прамамочки, которая всегда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своему потомку стать сильным, здоровым, любимым.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стараюсь всеми своими силами возродить в этом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 то, что вложила в его Душу прамамочка. Для этого я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гаю всем вам соединить все прерванные за тысячелетия нити,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чтобы к этому человеку пошла энергия его Рода.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508500"/>
            <a:ext cx="46101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вашего времени не всегда могут понять и ощутить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энергию. Но они должны знать, что такая энергия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 и они могут получить её. Они могут обратиться к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предкам с просьбой помочь им в их делах, в их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вании на Земле. И если это чистые помыслы, то эта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поможет человеку вашего времени. Поможет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творить нового человека в Любви, поможет вырастить ново-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в Любви, поможет жить такому человеку в Любви.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0452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Если хочешь, расскажи о своей семье, своей жизни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своих занятиях, увлечениях, которые были у тебя до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как ты вошел в дольмен.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и многие люди нашего времени,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 поселении, в своём Родовом Поместье. У меня была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бимая жена и любимые дети. Мы с моей любимой женой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общему согласию дали жизнь троим моим деткам — двоим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мальчикам и девочке. Они выросли и стали продолжателя-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ми моего очень важного для Земли занятия. Мы выращива-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ли пчёлок. Я понимал всё, что хотели и передавали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эти уникальные насекомые. У них очень интересное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значение, очень интересное занятие, очень интересное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ществование. Людей нашего времени интересовал загадоч-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ный мир пчёл. Но не каждый человек желал разобраться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нём. В основном многих привлекало то же самое, что и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час людей вашего времени, то, что пчёлки дают людям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дость — мёд, при том что люди нашего времени видели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знали всю уникальность этого вещества — мёда. Конечно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же, мёд был немного другим, так как и пчёлки были немно-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го другими. Люди нашего времени видели и знали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нужно пчёлкам для их существования, для их удобного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щения с людьми, с солнышком, дождичком, воздухом 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всеми растениями, которые их окружали.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1656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Я и моя семья особенно понимали, видели и знали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что необходимо дать, и всё, что может взять человек у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насекомых. Пчёлка очень кропотливо обрабатывает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цветочек, на который она садится. Пчёлка помогает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му растению на Земле продлить свой род, своё пребывание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на Земле, своё существование. Каждая пчёлка выполняет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роль, которую определили ей Создатель и Вселенная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оздоровить, продлить жизнь не только растениям, но и всей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жизни на Земле. Вот и работает пчёлка целыми днями, сооб-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щая Создателю, Вселенной и всему Мирозданию,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ходит на Земле каждый день, каждый год, каждое столетие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 т. д. А людям вместе с мёдом и всеми пчелиными продук-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тами они (пчёлки) несут все энергии Вселенной, всю ту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формацию, которая идёт от Вселенной и от всего Мирозда-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Я с моими друзьями-пчёлками постоянно мог общаться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знать всё, что готовит, видит и говорит людям Вселенная.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Моё общение с пчёлками всегда приводило меня в восторг.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настоящие друзья людям и всему живому на Земле.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дружить с ними, человек тоже должен всегда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обустраивать их место для жизни, сделать им удобный домик.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общении с ними я всегда мог узнать, услышать, увидеть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им очень нужно, то, что они просят у человека, то, к чему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призывают человека.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2860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очень часто приходили ко мне,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чтобы узнать те новости, которые могли принести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пчёлки.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7940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знал цветение всех трав, цветение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деревьев и кустарников. Всегда мог определить, видеть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с какими видами растений общаются пчёлки в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момент.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4798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Пчёлки сами отдавали излишки своего мёда людям.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чувствовали ту силу, ту энергию, ту Любовь, которая идёт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к ним и всегда желали и отдавали ему (человеку)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дала им матушка Земля, вся Природа Земли. Я всегда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защитником и помощником для них.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5085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почему ты сразу не сказал о пчёлах, а сказал о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 девственниц и дев?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838700"/>
            <a:ext cx="46101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считаю, то, что я сказал о деве, о её Роде, о её роли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Земле, на сегодняшний день более важно для людей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времени. Надо прийти к этому пониманию, знанию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осознанию. Женщине, да и всему человеческому роду,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очень важно восстановить, понять и осознать всё то,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она должна идти, стремиться и прийти. Моя задача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сделать её (женщину) счастливой, любимой, доброй.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неё опять пойдёт счастливый, добрый, здоровый Род,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рый сможет воссоединиться с тем Родом, который существу-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и сейчас от первоистоков. Люди первоистоков смогут по-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могать своей энергией людям вашего времени. Они (люди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времени) станут более здоровыми, сильными, влю-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блёнными, понимающими друг друга и всё то, что живёт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Земле.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знаю, что ко мне пойдут люди вашего времени,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людей, и я смогу выполнить ту задачу, которую поставил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собой. А пчёлки — это моё любимое занятие, и со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менем я смогу людям вашего времени рассказать о них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 интересного, полезного, познавательного. Это наши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помощники на Земле. Их надо любить, помочь им, оздоро-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их, восстановить в них то, что человек своей деятельно-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 нарушил в них.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81200" y="3086100"/>
            <a:ext cx="3162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Прова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782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Рождение нового, светлого и чистого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5433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Восстанавливает связь с твоей прамамочкой.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7211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Восстанавливает Любовь и радость в жизни девы.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8989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Простор, пространство и свет вокруг человека.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0513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Любовь, радость, дети, семья для каждого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42418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Продолжение Рода твоего.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43942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Помощь в создании семьи.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9600" y="45847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8. Защита дев и девственниц от самих себя.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9600" y="47371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Твой Род помогает восстановить тебя.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0" y="49276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10. Твой Род любит тебя.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9600" y="5080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Прими Любовь своего Рода.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723900"/>
            <a:ext cx="358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500" y="1016000"/>
            <a:ext cx="3683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Солар (покров)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100" y="1231900"/>
            <a:ext cx="4216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8001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человек может увидеть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со стороны и полюбить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4673600"/>
            <a:ext cx="4229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016500"/>
            <a:ext cx="4610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вижу нестарого, седого, среднего роста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 Волосы чуть ниже плеч, без бороды и усов, глаза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рые. В холщовой рубахе до пят, подпоясан.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568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часто обращают на себя внимание только тог-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да, когда о них говорят другие. А ведь прежде всего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и должен смотреть на себя сам как бы со стороны.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видишь или чувствуешь, что что-то тебе не подходит,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это отбросить, то есть человек может и должен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тролировать всё то, что он сам представляет, видит, чувству-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в себе. При этом сам человек всегда желает для себя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лучшего, приятного, нужного. Вот и должен человек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 для себя самое лучшее, самое дорогое, самое достой-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ное. При этом если человек задаст сам себе такую програм-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му, такую цель, то он действительно будет таким, каким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хочется быть. И люди со стороны будут видеть и оценивать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и его способности такими, какими он сам в себе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ставляет, предрекает, сам в себе пробуждает. Каждый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очень сильная, волевая личность. Вот и развивайте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 те задатки, те ресурсы, те возможности, которые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ложены в вас. Очень часто люди не обращают внимания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какие-то, казалось бы, мелочи, например доброту, способ-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очень быстро и чутко слышать и понимать других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Часто принимают советы и наставления других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этим они сами себе приносят вред, то есть запрет разви-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ви´дение своего направления, своего понимания,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мышления и своего предназначения. Люди сами себе делают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 тем, что меняют самого себя в угоду кому-то или чему-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то. Так и проживает человек всю жизнь, не раскрыв себя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себя, а также не раскрыв себя для других людей. 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нимаю, что в вашем времени и в вашей системе очень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открыть, проявить себя в своём понимании, но ведь к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надо стремиться и идти. Для этого каждому человеку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не поздно посмотреть на себя со стороны, оценить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помыслить, что ты делаешь не так, что ты видишь в себе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тебе хочется, что ты можешь изменить в себе. Чем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можешь порадовать себя и своё окружение. Каждый человек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должен знать и помнить, что только Добро, ласка, Любовь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лают его желанным, притягательным, доступным и любимым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всего его окружения. Основное — никогда нельзя пресле-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довать какие-то корыстные цели, нельзя хитрить, нельзя вво-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дить людей в заблуждение, нельзя ставить перед собой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низменные, то есть отрицательные, негативные цели.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раз и навсегда теряет своё лицо, теряет свою самость,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теряет все блага жизни, которые он может получить. Ведь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вет не замедлит показать всё то, что человек сам себе сделал,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прикрепил, показал своё лицо не таким, какой он есть. Отсю-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прежде всего болезни, лишения, разочарования и страхи.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пасует, слабеет, теряет силу. Этим он сам себя незри-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 наказывает.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1369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человек может и должен развивать в себе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что он может и не замечать в себе?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4798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рождён с колоссальными задатка-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 потенциальными возможностями, с очень сильной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лей, с очень ярким мышлением. В вашем времени пока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но ведь надо уже сейчас задуматься вам (люди) над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начинать самому пробуждать себя. Если сами не можете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себя, то хотя бы детям, новому поколению, постарай-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тесь не мешать.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673600"/>
            <a:ext cx="46101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уже сказал, всё можно изменять в себе и в своём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томстве через Любовь. Любовь должна и может проявлять-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ко всему, что окружает вас (люди). Любовь к Солнцу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встречая рассвет и провожая закат, человек может и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свободно смотреть на него, любуясь и отдавая ему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всей Души то, что есть в нём (в человеке) самое дорогое,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чистое, самое заветное, самое любимое, самое яркое.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возможность своей Душе запеть, взволноваться,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будиться. Дать возможность своей Душе отдать дань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дорогому светилу на Земле — отдать свою Любовь.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люди, прожив всю жизнь, так не разу не дали своей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585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сделать такой подарок, такую дань, такую эмоциональ-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струю Любви солнышку. А ведь оно, солнышко,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примет Любовь от вашей Души и поблагодарит вас (люди)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это. Постарайтесь почувствовать ответную реакцию. Оно,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солнышко, поможет вам (люди) изменять себя. Со временем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начнёте замечать, как мир вокруг вас становится прекрас-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нее, понятнее и более ярким. Можно сказать, что это первый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шаг к пробуждению. А если вы будете постоянно делать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шаги, то появится ваша мечта увидеть мир вокруг вас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ким, какой он есть в действительности. Как вы (люди)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понимаете, вы очень многого сейчас не видите, не слышите,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знаете и не чувствуете. Вокруг вас прекрасный мир. 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переделывать, его не надо изменять — его надо полю-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бить, вдохнуть в него ту Любовь, которая есть в Душе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которую он получил от Отца, Создателя, Бога. Вот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может и должен поговорить со всем живым,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его окружает. С земелькой, по которой он ходит, с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ниями, которые он видит, с водичкой, которую потребляет,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которой омывается и на которую просто смотрит, с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ными, которые встречаются в его жизни, со звёздным небом,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всегда перед вами. Ведь звёздное небо, оно тоже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и ждёт от Души человека той отдачи, которую он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может сделать, но не делает. Пошлите вначале всему небу,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звёздам свою Любовь, свои чувства, свою нежность,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почувствуете, как встрепенётся ваша Душа от этого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ста, который произвёл человек осознанно, в полном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мании того, что он делает. Вы почувствуете, как идёт ответ-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поток понимания, признания и одобрения того, что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сделали. Ваша Душа с радостью, с полным ощущением 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 примет все ответы, которые не замедлят приходить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 (Душе) от всего того, к чему прикасается человек. А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человек сам даёт себе очень важные указания 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буждению, к ви´дению всего, что он раньше не замечал,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чувствовал, просто не вникал во всё, в чём он живёт, в чём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подойти ещё раз к дольмену, но экскурсовод сказала: «Эти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ощущения будут с вами целый год, всегда, когда вы подумае-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 об этом дольмене». И правда, я проверила это на себе.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год, если случались какие-то бытовые неурядицы,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представлю этот дольмен — всё нормализуется. В Душе появ-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спокойствие, умиротворение, и находишь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выход из создавшегося положения. Во мне появилась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уверенность, что дольмены — это не просто каменные соору-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жения, это действительно что-то необыкновенное. Возле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происходит с человеком что-то приятное.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4511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следующий год я опять поехала в Геленджик, думая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лишь об одном: скорее бы побывать у дольменов. Хотелось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 у дольменов одной, без экскурсовода.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9591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Дожидаясь автобуса на автовокзале по улице Луначар-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ского, познакомилась с четырьмя людьми, которые хоте-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того же, что и я. Они неоднократно посещали дольмены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вблизи Геленджика и хорошо знали все маршруты. Я присое-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динилась к ним. Они выбрали маршрут, и мы поехали в посё-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лок Возрождение, расположенный в 13 км от города.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9878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Среди нас была женщина по имени Надежда из Подмо-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сковья, которая хорошо и быстро находила места силы и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ворила нам всё, что говорили ей мудрецы дольменов, хотя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видела. Ещё с нами был парень, Юрий, который видел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мудрецов и рассказывал, как они выглядят. Но он с ними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щаться не мог.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0165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последнего дольмена нашего маршрута Надежда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сказала, что ей поведал мудрец о каждом из нас. В отношении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запомнила, что у меня будет прозрение. Я, конечно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представляла, что это такое и как оно проявится, но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довалась.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8674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очень хотелось увидеть и услышать мудрецов,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появилось не сразу. Прошло ещё два года, когда я стала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видеть в дольменах, хотя вначале думала, что мне кажется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придумываю их сама.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обитает, с чем он постоянно соприкасается. Всё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вас (люди) очень ждёт от самого могучего существа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Земле, от его Души тепла, внимания, Любви, нежности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готово дать этому существу ответную частичку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существования. Происходит гармония, понимание и вза-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имопомощь друг другу, а в конечном итоге поможет пробу-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диться этому существу (человеку) и прийти к тому, что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было и есть, пока в дремлющем состоянии в каждом из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(люди). Вначале вы (люди) будете чувствовать то, что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отдаёт, а затем и принимает от своего окружения, а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 появится возможность общаться без слов с Душами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людей. У вас это называют телепатией. Это происходит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разговор на расстоянии без слов. Ведь это так просто, но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(люди) не делаете этого.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33020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с чего же нам надо начинать?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479800"/>
            <a:ext cx="46101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этого прежде всего человек должен полюбить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себя. В каждом человеке есть Душа, она ждёт от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существа того же чувства, которое она внесла в него, —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ви. Постарайтесь поговорить со своей Душой. Пошлите 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радость, нежность. Скажите ей (своей Душе) самые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приятные, самые сокровенные, самые благодарные слова.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пример: ты самая чистая, ты самая светлая, ты самая здоро-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вая, ты самая любимая, Моя Душа. Я люблю тебя и благода-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рю тебя за то, что ты живёшь во мне. Ведь вы никогда не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говаривали с ней и никогда не ждали от неё ответа. Вот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дождите и постарайтесь почувствовать ответ от своей Души.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уловить ту ниточку, ту связочку, а затем и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мощь, которая пойдёт от вашей Души, от вашего общения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ней. Ведь она живёт в вас и очень ждёт, когда же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говорит с ней. Она ваш помощник, она ваш защитник и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страдалец ваш. А когда вы научитесь общаться со своей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шой, она вам многое начнёт подсказывать, от многого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тит, от многого ненужного вам отведёт.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я смогу узнать, что это моя Душа помогла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 чём-то?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этого и надо развивать в себе то чувство —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общения с ней. Вот я и призываю вас (люди): начинай-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общаться со своей Душой. Она вам поможет наладить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со всем живым миром вокруг вас. Она вам поможет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наладить общение друг с другом. Она вам поможет наладить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Творцом, со Вселенной, с Мирозданием. А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у вас начнут исполняться, материализовываться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и мечты, вы (люди) сами увидите и поймёте,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ваша Душа помогает вам во всём. Всё доброе, чистое, светлое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пришло человеку от Творца с Душой. Вот она и помогает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 это, то есть всё светлое, чистое, доброе, пози-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тивное. Только чистое и светлое примет на исполнение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ленная, Создатель и начнут помогать вам — вашей Душе.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на Земле появится много таких людей, то вся позитив-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энергия-Сила объединит всю массу людей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воедино, прекратятся распри, войны. Многие несогласия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людьми прекратятся. Как видите, люди, всё зависит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 и от каждого человека в частности.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30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Солар, если хочешь, расскажи о своей жизни, чем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занят ты до того, как войти в дольмен.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736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жил так же, как и все люди нашего времени, в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селении, в своём Родовом Поместье, с семьёй — двумя дочеч-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ками и любимой женой. У меня было любимое и основное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нятие, которое сейчас для многих будет казаться невозмож-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и плохо воспринимаемым, так как сам человек претер-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пел много изменений и живёт сейчас совсем другими ценно-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стями, ощущениями, эмоциями. В вашем времени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 совсем в другом миропонимании. У людей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вызывает радость, восторг восприятие того, что в наше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было только по обоюдному согласию, обоюдному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мерению, обоюдному решению. Я имею в виду половой акт,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как это предназначено было только для деторождения,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зачатия ребёнка, для воспроизводства себе подобного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щества. Вот и рождали люди человека с Божественным 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лом. Мы так же, как и вы сейчас, целовали, любили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га, с большой нежностью относились друг к другу. Это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слияние двух Душ в одно целое, но похоти это не вызыва-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ло. Люди получали удовольствие, радость, тепло друг от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га. Каждое прикосновение друг к другу вызывало дрожь,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дость, нежность, благо. И не то чтобы люди сознательно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давали запрет к половому сближению, — оно просто отсут-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ствовало. Вся энергия, которая появлялась в половых орга-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нах, распределялась по всему телу, всем органам каждой влю-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блённой пары, как только они прикасались друг к другу.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имеет огромную Силу. Она оздоравливает, омолажи-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вает, создаёт в человеческом теле полную гармонию — исце-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ление. Поэтому люди нашего времени обладали всеми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собностями, которые сейчас скрыты от вас. Они (люди) мог-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пользоваться Центральным Разумом Вселенной и 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здания, могли перемещаться по всему Мирозданию, собрать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на любой планете Мироздания и всегда могли вернуться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 себе домой, на свою планету Земля.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4330700"/>
            <a:ext cx="46101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И, повторяю, только тогда, когда пара — муж и жена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решает создать себе подобного человека, очень долго подго-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тавливают себя и создают все условия для появления нового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Вот тогда и происходит половое сближение.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на какое-то время люди давали отдых себе, так как вся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уходила на зарождение и рождение ребёнка. Для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чатия и рождения нового человека имела очень большое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 та Сила, та энергия, которая накапливалась в людях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долгое время. Опять-таки это было обоюдное согласие влю-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блённой пары. Возраст этой пары мог быть любой. Основное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значение имело их обоюдное согласие. Любовь, которую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призвали к себе при первой встрече, жила с ними всю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(Любовь) присутствовала в их жизни везде и всегда, по-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могала им во всех жизненных ситуациях. Она оберегала,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щищала и наполняла их жизнь светом, радостью, гармони-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ей. Я видел и знал, что будет такое время, когда люди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этой энергией, этой Силой впустую, и тогда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надобятся мои знания для людей. Я смогу им рассказать,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восстановить в человеке то, что должно сопровождать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всю жизнь. Ведь похоть, которая появляется в человеке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её удовлетворяет, обессиливает, уничтожает самого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Половое сближение между мужчиной и женщиной,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вершаемое без какой-либо конечной цели, даёт им такое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ослабленное потомство. При этом люди теряют энергию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половом сближении как мужчины, так и женщины одинако-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во, хотя считают, что они удовлетворяют друг друга. И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не знают, что от этого они живут такую короткую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жизнь, с болезнями и страданиями. Да и Любви между ними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 — есть только половое влечение, которое как приходит,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уходит.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822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жить в нашем времени, как людям остано-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вить в себе пагубную похоть?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656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половое влечение между мужчиной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женщиной всегда было и есть. Это очень важное чувство,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дано людям для продолжения людского рода. И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когда люди будут пользоваться этим чувством по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назначению. А сейчас остановить то, что появилось в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нии, в поведении и отношениях людей, очень сложно,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люди почему-то считают, что это (секс) основное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создания общего комфорта и удержания Любви. А между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рождается при этом очень много людей. Эти люди не имеют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не имеют той энергии, не могут восстановить те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собности, которые должны быть в человеке. Человек привя-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 к тому месту в Мироздании, в котором он родился.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имеет Силы выйти в открытый Космос, во Вселенную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приборов, без созданных им механических помощников. По-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планета Земля переполняется людьми. Она, Земля,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регружена, перенапряжена, перенаселена такими людьми.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человек может и должен сам своей энергией перейти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любую планету Мироздания и жить там, где ему понравится.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планет в Мироздании очень много.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00200"/>
            <a:ext cx="46101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— такое сильное существо, созданное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цом, что всегда мог и в конечном итоге опять сможет путеше-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в Мироздании. Сейчас ваше поколение восприни-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мает то, что я сказал, как сказку, как фантастику. Но всё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тому, что появится новое поколение от людей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Ведь не зря же они (люди) пошли к дольменам.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цы в дольменах очень активно, очень старательно работают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людьми, которые воспринимают всем сердцем, всей Душой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они им говорят. Осознанно воспринимают все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слова. Начинают понимать всё сказанное ими, а по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и побывать у дольменов, у этих мест силы. Такое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ление людей уже сейчас начинает рождать детей с очень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выраженным новым мышлением. Это поколение уже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отходить от тех устоев, понятий и тех правил, которые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ществуют сейчас. Они начнут вносить исправления, вносить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поправки, устранять ошибки, начнут формировать новое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щество. Их мышление, их познания, их сведения нужны вам.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6736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Чем ты можешь помочь людям, которые подойдут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016500"/>
            <a:ext cx="46101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так же, как и все мудрецы в дольменах, делаю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новное — успокаиваю человека, помогаю убрать суету в нём,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затем начинаю входить в то положение, в котором он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дится. Я вижу его проблемы, вижу его уверенность или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уверенность в чём-то. Успокоившийся человек сам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 и принимать правильное решение, правильное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правление, правильное ви´дение самого себя. Человек сам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то, что ему надо делать, то, к чему надо стремиться, то,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чему надо прийти, от чего избавиться. Человек может осоз-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 принять для себя какое-то решение, и я помогу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полнить его. Это внутреннее его познание самого себя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важное для самого себя убеждение, это очень важное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самого себя понимание. И это всё человек может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сознательно, и точно. Это может быть то, что есть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веке, в его подсознании, но он не проявляет его.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всё это только то, что несёт Добро ему, его окружению,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жизни.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86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если к тебе подходит человек с желанием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контроль над сексуальной сферой своего организма для 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 полноценных детей? Ты в этом можешь помочь?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940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ведь я это могу видеть и в какой-то 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пени регулировать. Хотя пока изменить ваше мышление труд-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но если сам человек желает этого и если человек сам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шёл ко мне с таким намерением, то мне проще помочь ему.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хорошо, если у человека есть пара, то есть вы оба — мужчи-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и женщина — подошли ко мне с принятым решением,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могу отрегулировать, могу помочь вам получить то, что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обходимо обоим, то есть чтобы между вами было общее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нимание, общее желание, общее восприятие друг друга, а 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увидеть конечную цель того, к чему вы так стремитесь,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получить ребёнка такого, который будет отвечать вашим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ожиданиям и уже иметь новое мышление, отличающееся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мышления вашего поколения. А когда появятся дети у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детей — много таких детей, то у них будут рождаться дети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полной энергией Творца. Это будут люди, растущие и вырос-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 со всеми энергиями, данными им при рождении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телем. Энергии не будут от них уходить, не будут теряться.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этих людях будут проявляться те силы, те возможности,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были у нас, ваших предков.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21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Как получилось, что на твоём месте силы нет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 и даже плит от него?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Прошли тысячелетия после того времени, когда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построен дольмен. За эти тысячелетия было очень много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бытий на этих местах. Были войны, были всевозможные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ремещения людских масс. Эти места видели много разных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ремен. Это затронуло и наши построения — дольмены. 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вы знаете, мы всегда остаёмся на том месте, где был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 и где мы заходили в него.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79600" y="2197100"/>
            <a:ext cx="3263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Солара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4892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Устрой праздник своей Душе.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667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Возьми всё лучшее, что находится вокруг тебя. Общение,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встречи с людьми, с Природой.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0099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Восстанавливает понимание всего того, в чём ты живёшь.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1623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Не проходи мимо всего того, что несёт тебе Любовь.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3401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То, что ты подаришь сам кому-то, в ответ получишь то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самое и ещё больше.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6830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Восстановление жизненного потенциала человека.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8354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Примени правильно свою самость, и ты оздоровишь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(оздорови себя сам).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1910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Получи Силу, здоровье от своих действий и своих мыслей.</a:t>
            </a:r>
          </a:p>
          <a:p>
            <a:pPr>
              <a:lnSpc>
                <a:spcPts val="11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43434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Собирает вокруг тебя здоровое, доброе окружение (людей).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4686300"/>
            <a:ext cx="46101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Описанные далее храмы не Солара, а другого мудреца,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пока не было полного общения, но часть его храмов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находится неподалёку от храмов Солара и приводится здесь,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потому что я о них знаю.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55245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Помогает правильному зачатию и рождению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56896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11. Помогает зарождению того, кого ты хочешь — мальчика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девочки. Но желание должно быть обоюдным.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6057900"/>
            <a:ext cx="461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12. Влияет положительно на твою жизнь.</a:t>
            </a:r>
          </a:p>
          <a:p>
            <a:pPr>
              <a:lnSpc>
                <a:spcPts val="11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61976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13. Восстанавливает желание твоих предков увидеть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потомков такими, какими они хотят.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723900"/>
            <a:ext cx="3505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1003300"/>
            <a:ext cx="3632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Элит (свечение)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практицизм</a:t>
            </a:r>
          </a:p>
          <a:p>
            <a:pPr>
              <a:lnSpc>
                <a:spcPts val="16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600" y="4521200"/>
            <a:ext cx="415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76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вижу человека старше среднего возраста, с русыми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длинными волосами и такой же русой длинной бородой.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горелое лицо, серые глаза, одет в серые одежды с остроконеч-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ной шапочкой на голове.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7366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14400"/>
            <a:ext cx="4610100" cy="279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хочу помогать людям, которые ко мне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дили и подходят, увидеть и применить в своей жизни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поможет им жить. Изменить и отбросить всё, что мешает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 задуманное, помысленное и даже придуманное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ими, если всё это делается и будет делаться во имя и во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ву Земли и её Природы. Часто люди заблуждаются в своих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чинаниях, в своих делах и свершениях. Я помогаю и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 каждому человеку прийти именно к тому решению и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ществлению, которое нужно либо конкретно ему, либо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применено и осуществлено для всего человечества.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люди очень хотят осуществить что-то очень важное,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ное, прекрасное, но их мысли распыляются, отходят от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важных моментов. И получается совершенно не тот резуль-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тат, который был задуман изначально. Я помогаю людям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йти именно к очень важному, нужному, положительному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зультату в их делах, проблемах, решениях.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8354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В наше время слово «практика» обозначает уже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полнение задуманного или придуманного людьми.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165600"/>
            <a:ext cx="46101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в вашем времени практика — это свершение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проверка задуманного. Люди часто начинают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нять, практиковать какие-то свои задумки. И так практику-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очень долго, даже десятки и сотни лет, а потом выясня-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вся пагубность этой практики. Не всегда первоначаль-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результаты являются правильными. А ведь, как говорит-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машина запущена, и остановить её порой даже невозмож-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Так у вас произошло с многими явлениями, многими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менениями на практике ненужных человеку и Природе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ощущений, проявлений. Пример: человек тысячелети-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 жил, питаясь только растительной пищей, — её много.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злаки, травы, овощи, фрукты, грибы, орехи, мёд и т. п.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 здоров, энергичен, без страха выполнял все свои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значения. Но в один момент попробовал мясо, затем приучил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организм переваривать его. И так своей практикой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менил не только свой образ жизни, убивая и потребляя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вотных, как вы их называете, «своих братьев меньших»,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принёс вред самому себе, получая с мясом убитых животных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комплекс страха, боязни, а вместе с тем и насилия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самим собой. Это гормоны убитого животного так работают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человеческом теле, да и многое другое, ненужное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скому организму.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научился изменять, колеровать фруктовые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ревья — этим он добился быстрого получения плодов дерева.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Такой практикой человек изменил срок жизни деревьев.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многие фруктовые деревья жили по сто, двести и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лет, давая человеку прекрасные плоды, то теперь деревья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вут пятнадцать-тридцать лет и погибают, да и плоды их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всем не те, которые были созданы для человека Богом.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02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Так, люди придумали для пчёлок ульи, это прежде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удобно человеку — доставать мёд у пчёлок, но самим пчёлкам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совсем неудобно — плохо. Они сильно болеют, у них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короткая жизнь. Им нужна колода.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987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Подобная практика приводит к вымиранию таких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на Земле насекомых. Ведь они дают не только мёд.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производят глобальное общение Природы Земли с Космо-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сом-Вселенной. Они оплодотворяют всю растительность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Земле. А человек пользуется ими в основном для получения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мёда, притом любым способом, даже подкармливает сахаром,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продуктом, изготовленным химическим способом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чистом виде. Человек совершенно не задумывается о том,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пчёлы могут исчезнуть, то есть прекратить своё существова-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на Земле. Таких примеров тысячи.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702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Самой чудовищной надуманностью сейчас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являются генетически изменённые продукты питания.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созданы специально для того, чтобы уменьшить количество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людского населения Земли. Но вместе с людьми погибают,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чезают уже сейчас насекомые, живые микроорганизмы, кото-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были робкие короткие вопросы. Ответы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чала в основном «да» или «нет». Но со временем стали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лучаться самые настоящие диалоги с мудрецами. Они с удо-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вольствием отвечают на многие мои вопросы. Хорошо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выражение их лиц, улыбки, радость и добрые глаза. Они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совершенно разные, разного роста: есть высокого, среднего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низкого. Но это не великаны и не карлики, а люди, такие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и мы. Волосы у них в основном до плеч или длиннее. Цвет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волос — от яркого блондина, русый и даже тёмный или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шенно седые. Глаза голубые, серые или тёмные. Лицо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очень загорелое, или светлое. Одежда на них всегда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цвета, но в основном преобладают серый, болотный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какой-то тёмный. Иногда бывает красный. Но порой вижу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мудреца прозрачным. Возраст совершенно разный: от моло-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до глубокого старца. И характер у каждого свой.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3020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очень строгий вид. От этого даже не знаю, какой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задать вопрос, но когда я задаю и начинаю получать ответ,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вижу: строгость становится мягкой и у него есть желание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со мною.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87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бывает вид немного настороженный, потом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новится добродушным. А иногда сразу вижу доброе, ласко-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лицо, и он готов давать ответы на мои вопросы,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спрашивай. Но я поняла, что если я его увидела, то он точно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хочет, чтобы я задавала ему вопросы, и он обязательно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отвечать на них.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16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важно в общении с мудрецами, что им не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поклоняться, преклоняться, молиться. К ним надо относить-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с Любовью и благодарностью. Ведь это наши далёкие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ки, которые зашли в дольмены, чтобы своей чистотой и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лой помогать нам, их потомкам, осуществлять наши чистые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светлые мысли и мечты.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4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Ответы часто бывают чем-то похожие у разных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цов, я думаю, что это связано с тем временем, в котором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жили. Они все хотят дать понять нам одно и то же: как нам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33900" y="6692900"/>
            <a:ext cx="6096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помогают и продлевают жизнь всей Природы Земли.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тот, кто запускает эту машину в действие, сам уничтожает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будущее поколение. Ведь каждое насекомое имеет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предназначение, и если уничтожается какой-то вид, то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кращается выполнение какого-то замысла Бога.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00200"/>
            <a:ext cx="461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представьте, что может быть, если не станет мух.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Перестанет перегнивать всё, что умирает на Земле. А ведь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грозит такая опасность. Ведь они пользуются теми же продук-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тами, которыми пользуется человек. Остановите эту практи-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не уничтожайте жизнь на Земле!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26162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что обозначает практицизм в твоём понимании?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94000"/>
            <a:ext cx="46101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очень важное и объёмное предназначение в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человека и Земли. Это множество важных и нужных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для его жизни, для продления его Рода действий,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дел, умозаключений. Это не надо придумывать, просто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смотреть на Природу Земли, помогать ей, продолжать её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ществование. Человек забыл, что всё вокруг него живое.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видит, не слышит, не чувствует, не знает, для чего он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дён на этой планете и для чего вокруг него существует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живой мир — животные, насекомые, микробы,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вода, земля и т. п. А ведь ничего не надо изменять,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тожать, просто надо научиться пользоваться всем тем,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 нам Создатель. Так введите в свою жизнь такой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 аспект. Начинайте пользоваться всем тем, что 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Земля. Научитесь возвращать жизнь погибающим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ниям, насекомым, микроорганизмам, земле и т. д. Научитесь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понимать, слышать и чувствовать растения. Дайте им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откройте им свою Душу, и они услышат вас.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сразу вы начнёте понимать друг друга, но это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произойдёт. И вы увидите, как эти живые растения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давать вам то, что вы так желаете. Пусть это вначале будет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на вкус, на вид, на запах, но вы продолжайте, замечай-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те изменения, потуги, которые происходят в том или ином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растении, и оно вас вознаградит тем, к чему вы так стреми-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лись, что вы так желали. Ведь от вашей Любви растения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чают ту энергию и Силу, которая им так нужна. А вы взамен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получаете от них здоровье, радость, жизнь. Представьте,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начнут наполнять всю Природу своей заботой, нежно-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Любовью своей Души. Начнёт оживать вся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ность, то есть фруктовые деревья, леса, овощные и злаковые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культуры, травы, цветы и т. 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как раз сейчас пришло такое время, когда основное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 каждого человека — оживить, вернуть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растению ту жизнь, которая была ему дана изначаль-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Творцом. Вот и возьмитесь за это. Будьте начинающими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очень важном, очень положительном, очень созидаю-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щем деле. Я уже сказал, что вся Природа живая — вода, земля,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камни, Солнце, все растения. Постарайтесь объединить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Душу, свой Дух с духом каждого живого существа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будет вас наполнять, и через какое-то время вы начнёте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друг друга, а значит, помогать друг другу. Вы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дете помогать растениям становиться крепкими, здоровыми,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сильными, а растения всеми силами будут давать человеку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ему так необходимо для его оздоровления и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3307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человек начнёт применять эти же приёмы неж-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и Любви своей Души к птицам, животным, то они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рестанут бояться человека. Наоборот, потянутся к нему.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улавливать каждое желание, каждую мысль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Станут настоящими помощниками ему. В Природе появит-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равновесие, то есть не будет лишних червячков — их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столько, чтобы птички были сыты, а плодов и ягод столько,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человек был сыт и здоров.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702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же самое можно сказать и о Солнце. Посылая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нежность своей Души Солнцу, вы почувствуете,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 начнёт реагировать и в ответ начнёт посылать вам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мягкое тепло, будет нежным, не жгучим, ответит вам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Любовью. Начнёт помогать выращивать всё то, что так же-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каждый человек видеть на своём участке, даче, на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ей земле.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573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быть с сорняками, которые мешают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ниям, выращиваемым человеком?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6002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Растения, которые вы называете «сорняки»,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независимые, часто здоровые, сильные растения.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обращал на них внимания, не мучил, не прививал к ним сорт-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ность. Просто человек механически убирал их от растений,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употреблял в пищу. Растения «сорняки» никто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высаживает, они сами находят для себя ту почву, то место,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 хочется прорасти.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9210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нам делать, чтобы эти растения не меша-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ли тем, которые мы сами будем сажать?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251200"/>
            <a:ext cx="46101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Вашим растениям, то есть фруктовым деревьям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овощам, трудно самим побеждать, как вы говорите, сорняки.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вы их пропалываете, то есть убираете. Но этим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приучаете свои растения, которые вы посадили, к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сами перестают набирать такую силу, чтобы побеждать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соседстве с сорняками, то есть самим выживать в том месте,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его посадили. К этому нужно подходить очень осторожно.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 так, что сорняк помогает вами посаженным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 и отдаёт им свою силу. Просто надо наблюдать. Если сор-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няк набирает силу, его удалять, а если ваше растение, то пусть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живут по соседству. Не сажайте очень много растений,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лишнее вам не надо, чтобы вы могли ухаживать, наблюдать,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растения уживаются друг с другом.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410200"/>
            <a:ext cx="46101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самому растению дать понять, что оно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само выживать. А следующее его потомство будет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знать, что надо бороться самому, чтобы стать сильнее сорня-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ков, то есть тех растений, которые сами нашли место и посе-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лились рядом с ним. Так из одного поколения в другое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 станут сильнее. Но для этого у вас должно хватать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терпения вырастить их сильными.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как же нам принять твоё предназначение — прак-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тицизм?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Очень просто. Возьмите за основу всё то, что я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сказал, то есть практицизм в моём понимании. Вы увидите,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начинает всё вокруг вас изменяться, прислушиваться к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дыханию, к каждой вашей мысли, к каждой вашей мечте и 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вать, и дарить вам то, что вы будете дарить им. Возьмите такую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практику в свою жизнь, начните общение со всем живым, 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что вас окружает. Изменяйте всё то, что было придумано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гигантских полей с растениями, которые не знали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а знали только механизмы, которыми они были посажены.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желает получить от растения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чего оно было предназначено. А фактически он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минимум от тех насаждений, хотя и поедал их в большом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количестве.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растения получают от человека механическую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садку, механическую уборку плодов, механическую обработ-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то есть консервирование и т. д. Человек получает в пищу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таких растений совсем не то, что было заложено в их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назначении. Поэтому у человека появляются заболевания,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нехватка витаминов и прочих ферментов, которые могли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дать растения.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495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Начинайте применять, практиковать в своей жизни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то, что будет изменять самого человека вместе со всем живым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вокруг него.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16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Вначале вам захочется сажать очень много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одинаковых растений, например яблок, груш, томатов 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46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т. д. Затем оставите самые любимые. Человек почувствует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сыщение ими, так как это будут уже не те безликие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растения, которые будут знать вас и давать вам всё необхо-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димое — оздоравливать вас.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начнёт отдавать, продавать, кормить с Любо-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вью других людей. Вы же знаете, что все растения живые,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 будут оздоравливать всё ваше окружение, потому что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493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выращены с Любовью и отданы с Любовью. Со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 это станет вашей постоянной практикой жизни,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возвращать жизнь растениям и оздоравливать себя самого,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также животных, насекомых и микромир.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002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ты помогаешь человеку, подошедшему к твоему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дольмену, 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431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помогаю каждому человеку понять его предназна-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чение. Человек должен понять, что он самое главное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на планете Земля, и он должен и может вернуть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оздоровит его самого.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628900"/>
            <a:ext cx="46101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вселяю в каждого человека Любовь, уверенность,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 — энергию жизни. Получив такое, каждый человек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начать изменять всё то, что было предложено ему прак-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тикой вашей жизни. Со временем человек начнёт видеть,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и знать, что надо убрать из той практики, к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был приучен с рождения.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644900"/>
            <a:ext cx="4610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Сила — энергия от Создателя, она помогает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человеку, оздоравливает, омолаживает, оживляет всё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знание, понимание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9000" y="41529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 ко мне, я жду вас!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508500"/>
            <a:ext cx="4610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Мне очень хочется, чтобы ты рассказал, как ты жил,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чем был занят до того, как вошёл в дольмен.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8387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обычный человек нашего времени. Жил в Родовом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Поместье. У нас с женой было трое деток, а затем много вну-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ков и правнуков. Я вошёл в дольмен в почтенном возрасте.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 считали мудрым человеком, потому что я очень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и с большим знанием (старанием) относился ко всему,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что брался, то есть всё окружение, вся Природа Земли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зывали во мне большой интерес.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9000" y="6032500"/>
            <a:ext cx="425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хорошо знаю и понимаю каждое растение.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2103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видел, слышал и чувствовал каждое растение, к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торому подходил. Мог общаться с ним. По его запаху, ауре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7493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соку, который в нём протекал, мог увидеть и узнать,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хватает этому растению, что желает то или иное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что может и хочет дать человеку то или иное растение.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всегда мог определить, как реагирует растение на того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иного человека. Всегда мог подсказать людям то или иное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растение, которое создаст гармонию в теле человека.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мог подсказать людям время и место созревания тех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иных трав, цветов, корешков, плодов, нужных данному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ловеку. Я видел и знал, как сами растения хотят жить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 того или иного человека. От этого им обоим, как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так и растению становилось комфортно, благоприятно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желают жить рядом, вместе. Они вместе создают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друг другу.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971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всех поселений приходили ко мне люди посовето-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ваться, как лучше благоустроить, как лучше посадить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сад, свои растения, какие растения очень желают жить рядом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6449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растения на Земле — это живой мир для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человек может и должен знать все растения, какой он,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живой мир, что нужно этому живому миру, чтобы он 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проявить себя в полную силу и этим дать человеку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для самого полного удовлетворения всех потребно-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 его (человека).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73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 само, общаясь с тем или иным человеком,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новится как бы частью, как бы помощником, как бы придат-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 того или иного человека. И если этот человек угощал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друзей, гостей и людей, с которыми он общался, с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бовью, то и растения отдавали этим людям ту же Любовь,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торую в них вложил человек, вырастивший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702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растения к людям приходило понимание, обожа-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Любовь друг к другу. У людей не было вражды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собой. Каждый человек делился своими выращенными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дами, травами, цветами друг с другом, со своими соседями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поселении и между поселениями. Этим они несли мир, лад,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736600"/>
            <a:ext cx="4610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и признание друг друга. Поэтому все поселения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были дружелюбны и связаны общей Любовью через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435100"/>
            <a:ext cx="4610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же нам сделать так, чтобы растения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объединять людей?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78000"/>
            <a:ext cx="46101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Естественно, надо проявить Любовь к тем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ям, к которым вы прикасаетесь, и просить земельку-матуш-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дать силу этим растениям. Постепенно будет меняться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общее мировоззрение на всю Природу. Люди начнут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на что совсем не обращали внимание. Постепенно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 начнут воспринимать человека как самое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и очень доброе существо и этим помогут человеку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самого себя. А когда начнут появляться дети (люди)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теми возможностями, которые смогут принять от меня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информацию, которую я имею, то у вас — людей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времени, будет возможность применить её в вашей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Сейчас все мы в дольменах помогаем вам открыть гла-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и увидеть тот мир, который вокруг вас. Помогаем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дому человеку, подошедшему к нам, изменить не только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себя, но и зародить будущее поколение видящих, 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шащих, чувствующих, понимающих и принимающих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даёт вам (людям) жизнь, силу — это живой мир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вас. Мы видим и знаем, что новые поколения людей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вернуть всё то, что было в людях нашего времени.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той энергией, той Силой, которая дана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Создателем.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372100"/>
            <a:ext cx="46101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мы заходили в дольмены и очень долго ждали вас (лю-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дей) и знаем, что очень скоро начнём передавать все те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которые мы берегли и сохранили для вас. Люди с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вым интеллектом, с новыми возможностями смогут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воспроизвести всё то, что мы им расскажем. Вот тогда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 и весь живой мир вокруг человека начнёт объеди-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нять людей Земли.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06600" y="723900"/>
            <a:ext cx="31369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Храмы Элита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16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Помогает восстановить человека для связи с Природой.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206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2. Через растения человек восстанавливает себя.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3589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Как начинать строить Пространство Любви.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1536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Как создать гармонию между людьми и всей жизнью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 — взаимопонимание.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1879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Поможет человеку почувствовать то растение, которое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нему тянется, и он обязательно захочет посадить его.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очень хороший контакт с этим растением.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2387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Через растения человек связывает себя с Вселенной.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ленная видит, в чём нуждается человек. Храм помогает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ниям нас услышать.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2100" y="723900"/>
            <a:ext cx="3581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Место силы дольмена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16000"/>
            <a:ext cx="4114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Имя мудреца — Янурас (спокойствие Души)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1231900"/>
            <a:ext cx="4483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8636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успокойте вашу Душу, приведите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в гармонию с вашим разумом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4699000"/>
            <a:ext cx="4229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находится на склоне горы Собер-Баш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041900"/>
            <a:ext cx="46101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Молодой человек среднего роста, волосы до плеч, без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роды и без усов. Блондин с голубыми глазами, добрый взгляд.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Платье тёмное со светлым воротничком, расклешённое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книзу, под пояс.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92900"/>
            <a:ext cx="4610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7366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14400"/>
            <a:ext cx="4533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знал, что будет такое время, когда людям придётся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объяснять, что Душа есть в каждом человеке, что она даётся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Создателем при рождении. Человек сам может общаться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Душой, слышать и понимать её. И то, что подскажет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его Душа, всегда будет правильным выбором этого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ловека. По мере того, как люди стали доверять больше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разуму, они всё дальше стали отходить от понимания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Души. В вашем времени все знают, что есть Душа, но она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сутствует в человеке как бы сама по себе, а разум сам по себе.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они не взаимодействуют друг с другом. Часто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употребляет такие слова: «мне не по Душе» то или иное дело,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 или иная обстановка, тот или иной человек, те или иные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обстоятельства и т. д., но тем не менее мирится с не тем делом,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той обстановкой, не тем человеком и т. д. То есть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проживает без согласия со своей Душой. Жизнь таких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назовёшь светлой, это, как у вас говорят, «серая жизнь»,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дело не по Душе — но есть деньги, обстановка не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 — но есть престиж, человек не по Душе — но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выживать в вашей системе и т. п. Вот и получается, что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сам не хочет прислушиваться к своей Душе. Он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живёт, страдает, болеет и умирает. Я хочу помочь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услышать его Душу, наладить полный контакт с ней, и идти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жизни ему будет гораздо легче, чем то, как делаете вы,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идёте на ощупь, приспосабливаясь к жизни.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194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Расскажи, что же такое Душа и где она находится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теле человека?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372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дана каждому человеку Творцом при его нор-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мальном, то есть при его естественном зарождении и 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Это та частичка энергии Всевышнего, которую он вло-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 в человека — в Своё творение. Эта энергия очень вели-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если человек доверяет, прислушивается и начинает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сам себя. Эта энергия состоит из множества потоков,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70400" y="6692900"/>
            <a:ext cx="673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2019-05-23T09:06:03Z</dcterms:created>
  <dcterms:modified xsi:type="dcterms:W3CDTF">2019-05-23T09:06:03Z</dcterms:modified>
</cp:coreProperties>
</file>