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</p:sldIdLst>
  <p:sldSz cx="5143500" cy="74041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slide" Target="slides/slide130.xml" />
 <Relationship Id="rId132" Type="http://schemas.openxmlformats.org/officeDocument/2006/relationships/slide" Target="slides/slide131.xml" />
 <Relationship Id="rId133" Type="http://schemas.openxmlformats.org/officeDocument/2006/relationships/slide" Target="slides/slide132.xml" />
 <Relationship Id="rId134" Type="http://schemas.openxmlformats.org/officeDocument/2006/relationships/slide" Target="slides/slide133.xml" />
 <Relationship Id="rId135" Type="http://schemas.openxmlformats.org/officeDocument/2006/relationships/slide" Target="slides/slide134.xml" />
 <Relationship Id="rId136" Type="http://schemas.openxmlformats.org/officeDocument/2006/relationships/slide" Target="slides/slide135.xml" />
 <Relationship Id="rId137" Type="http://schemas.openxmlformats.org/officeDocument/2006/relationships/slide" Target="slides/slide136.xml" />
 <Relationship Id="rId138" Type="http://schemas.openxmlformats.org/officeDocument/2006/relationships/slide" Target="slides/slide137.xml" />
 <Relationship Id="rId139" Type="http://schemas.openxmlformats.org/officeDocument/2006/relationships/slide" Target="slides/slide138.xml" />
 <Relationship Id="rId140" Type="http://schemas.openxmlformats.org/officeDocument/2006/relationships/slide" Target="slides/slide139.xml" />
 <Relationship Id="rId141" Type="http://schemas.openxmlformats.org/officeDocument/2006/relationships/slide" Target="slides/slide140.xml" />
 <Relationship Id="rId142" Type="http://schemas.openxmlformats.org/officeDocument/2006/relationships/slide" Target="slides/slide141.xml" />
 <Relationship Id="rId143" Type="http://schemas.openxmlformats.org/officeDocument/2006/relationships/slide" Target="slides/slide142.xml" />
 <Relationship Id="rId144" Type="http://schemas.openxmlformats.org/officeDocument/2006/relationships/slide" Target="slides/slide143.xml" />
 <Relationship Id="rId145" Type="http://schemas.openxmlformats.org/officeDocument/2006/relationships/slide" Target="slides/slide144.xml" />
 <Relationship Id="rId146" Type="http://schemas.openxmlformats.org/officeDocument/2006/relationships/slide" Target="slides/slide145.xml" />
 <Relationship Id="rId147" Type="http://schemas.openxmlformats.org/officeDocument/2006/relationships/presProps" Target="presProps.xml" />
 <Relationship Id="rId148" Type="http://schemas.openxmlformats.org/officeDocument/2006/relationships/viewProps" Target="viewProps.xml" />
 <Relationship Id="rId149" Type="http://schemas.openxmlformats.org/officeDocument/2006/relationships/theme" Target="theme/theme1.xml" />
 <Relationship Id="rId150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0.jpeg" />
</Relationships>

</file>

<file path=ppt/slides/_rels/slide1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1.jpeg" />
</Relationships>

</file>

<file path=ppt/slides/_rels/slide1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2.jpeg" />
</Relationships>

</file>

<file path=ppt/slides/_rels/slide1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3.jpeg" />
</Relationships>

</file>

<file path=ppt/slides/_rels/slide1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4.jpeg" />
</Relationships>

</file>

<file path=ppt/slides/_rels/slide1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5.jpeg" />
</Relationships>

</file>

<file path=ppt/slides/_rels/slide1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6.jpeg" />
</Relationships>

</file>

<file path=ppt/slides/_rels/slide1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7.jpeg" />
</Relationships>

</file>

<file path=ppt/slides/_rels/slide1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8.jpeg" />
</Relationships>

</file>

<file path=ppt/slides/_rels/slide1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9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0.jpeg" />
</Relationships>

</file>

<file path=ppt/slides/_rels/slide1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1.jpeg" />
</Relationships>

</file>

<file path=ppt/slides/_rels/slide1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2.jpeg" />
</Relationships>

</file>

<file path=ppt/slides/_rels/slide1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3.jpeg" />
</Relationships>

</file>

<file path=ppt/slides/_rels/slide1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4.jpeg" />
</Relationships>

</file>

<file path=ppt/slides/_rels/slide1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5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сможем дать гораздо больше наших Знаний. Эти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помогут людям постепенно возвращать себя,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 к тому первоистоку, которым обладали 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опять станет властелином всего живого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а также властелином Вселенной и всего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Ведь он — сын Всевышнего! И всё, что имел Отец,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отдал своему ребёнку — 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 Что можно сказать о мудрецах, которые вошли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большие камни, в скалы?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мудрецы, которые вошли в камень или в скалу,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это сделали осознанно, ещё до нас, на 5-10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раньше, то есть 15-20 тысяч лет тому назад. Они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всеми энергиями Вселенной. Собрав определённые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группа людей объединялась воедино, разбирала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атомы и входила в камень или в скалу, растворившись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ней. Таким образом получался огромный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луч, который был направлен на то, что хотели сделать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Это тоже дольмены. Есть такие камни и скалы,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вошло по сто и более мудрецов для того,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избежать разрушения планеты Земля, чтобы отвести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Земли беду извне. Ты знаешь один, но их несколько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— это обереги Земли.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дольмен, в который вошло более 200 человек,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созидание и восстановление России и человека.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дольмен, в который вошло более 60 человек, —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человека и продление жизни на Земле. Есть дольмен,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вошло 27 человек, — это дать человеку благость,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дать благостное состояние Духу, Душе и телу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Я сказал о тех дольменах, которые ты знаешь.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дольменов всегда очень много камней — храмов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та. Не имеют значения их размеры. Мудрецы, которые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ходятся рядом с этими камнями-храмами, постоянно заря-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жают их своей энергией, своим Светом, чтобы дать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посыл, который они сохранили для них.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вас решение и возможность исполнять их. И от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вы будете подходить к своим жизненным вопросам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койно, без суеты и отрицательных эмоциональных вспле-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сков, взрывов, эти законы будут изменяться под те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ходимые для вас возможности. Это вы, люди, сами меняе-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 их своими позитивными настроениями, своим мирным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восприятием.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Люди, откажитесь от негатива в самом себе, и вы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дите, как всё вокруг вас начнёт помогать вам жить.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тель и Вселенная помогают людям только с положительны-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ми, позитивными намерениями, с положительными, пози-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тивными начинаниями, с положительными, позитивными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эмоциями — стремитесь к этому, возрождайте их в себе!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Создатель всегда будет с вами и в помощь вам!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Человеку дана великая Сила и свобода выбора —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тратьте эту Силу на негатив, злость, не разрушайте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оградите себя от негатива, приносите себе и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Любовь и радость. Вам это под силу, вы можете сами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лять собой — так вот и сейте Мир и Любовь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87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создаёт негатив в человеке, откуда он берёт-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Любая система управления людьми создаёт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тив. Человек не свободен. Он всегда находится в тех рам-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ках, которые ему создаёт система. Система задаёт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свою программу, а он, выполняя её, за всё должен платить.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Поэтому вы, люди, мечетесь в поисках денег для оплаты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своего прожиточного минимума. Для этого вы работаете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 систему, и она же забирает у вас всё, что даёт вам.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люди, находитесь всю свою жизнь в поисках того места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боты, той прибыли, которая дала бы возможность запла-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тить за все услуги системы. Вот и начинаете считать,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кому-то везёт во всём, а кому-то нет. Живёте в больших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родах скученно — это удобно для системы. Я говорю про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то, что вы и так хорошо всё знаете, всё видите и понимаете.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Разве такой образ жизни может давать человеку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ложительные эмоции и настрой? Вы все являетесь рабами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того, что создано вами же. Вы не имеете возможности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лышать себя, а слушаете и читаете только то, что вам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подносят — информацию, сделанную кем-то, это чьи-то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умозаключения, которым вы доверяете, хотя они бывают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далеки от Истины. Вы доверяете всевозможным предска-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зателям, гадалкам и прочим, которые настраивают вас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выполнение каких-то действий.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  каждого  человека  на  Земле  есть 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управлять самим собой, а не выполнять чьё-то предсказа-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ние. Вы, люди, не пользуетесь этим, потому что не знаете,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 это возможно.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как человеку понять, узнать своё предназначе-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Люди уже сейчас идут к дольменам. Каждый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дрец любого дольмена радуется человеку, подошедшему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 нему, и я в том числе. Каждый мудрец в дольмене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даёт своё состояние Души подошедшему человеку,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му люди часто отходят от дольмена с такой теплотой и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достью в своей Душе. Люди забывают все невзгоды,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рые бывают у них в повседневном быте. Они настраивают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себя на всё лучшее, что происходит в их жизни, и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ют видеть всё лучшее, что их ждёт впереди. А когда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век успокаивается, освобождается от повседневной суеты,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 становится более доступен Светлым Силам,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стараются дать понять каждому человеку, что ему надо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лать и сделать в его жизни, в его быте, в его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нии. Человек начинает об этом думать, то есть мыслить,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мысль — это сильная энергия, она пробуждает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его суть. И если человек хочет узнать своё предназначение,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 он обязательно узнает его. Пусть не у моего места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 не важно, главное — он почувствует всё то, что позво-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лит ему узнать о своём предназначении. В его жизни могут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появиться такие люди, такие обстоятельства, такая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мация, что он сможет узнать, понять и принять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 с радостью. Человек будет видеть, как всё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него меняется, как всё, что он начинает делать,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носит радость не только ему самому, но и его окружению.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Всевышний создал человека в порыве радости, 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 он подарил нам — своим детям. Каждый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узнавший своё предназначение, начнёт исполнять то,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он рождён, и всегда будет получать радость от этого.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твои слова «позитивный посыл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ловеку Земли»?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вашем мире сейчас очень много негатива.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замечают его, они часто негатив воспринимают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нужное и необходимое им. А ведь весь негатив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иначе проявится. И когда люди обнаруживают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очень часто бывает так, что изменить ничего нельзя.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видят только последствия негатива. Они живут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стоянном напряжении и страхе за своё будущее и будущее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потомства. Вся система вашего существования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чинена удержанию в человеке этого напряжения и страха.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становится более уязвим и подчиняется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предлагает ему система, им легко управлять, заставлять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 то, что логически немыслимо (например: войны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убийство друг друга, выведение микробов-мутантов),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примеров масса. Во всём этом участвуют люди,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дающие орудия и средства для уничтожения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ных, заодно и уничтожение всего живого на Земле —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ревьев, всевозможных растений, птиц, рыб и микроорга-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низмов, очень нужных человеку и Земле. Человек не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отойти от системы. Всё устроено так, что он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зависим от всего, что ему предлагает система. Люди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больших городах, работают, получают деньги для оплаты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того, что им предлагает система. И радуются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даёт им система, или злятся на систему, но ниче-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изменить не могут, потому что эта машина запущена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остановить её невозможно. Все ваши революции предла-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заменить одну систему подчинения человека другой.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52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хочу сказать людям, что есть совершенно иной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 существования и люди придут к нему осознанно: успо-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коиться — и пройдёт страх. Человек должен очень сильно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полюбить свой дом — свою землю. Человек своими рука-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должен дотронуться до земли, и она перестанет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нём того, кто хочет ей только вредить. Земля живая,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 каждое прикосновение к ней любящего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Всё, что есть в земле, — всё живое, оно чувствует теп-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 Души человека. Все растения состоят из живых клеточек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каждой своей клеточкой чувствуют тепло Души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Вы видите и знаете, как домашние животные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тепло, ласку и Любовь человека. Вот так и всё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и сама Земля ждут от человека тепла, ласки, Любви.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ждите быстрой отдачи, а постепенно восстанавливайте,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возрождайте всё утраченное на Земле. И всё живое —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вотные, растения, микроорганизмы — вознаградят вас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 — своей Любовью, своей отдачей вам того, что вы дадите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им. Человек должен поверить в это один раз и навсегда и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когда не отступать от взятого направления. Такого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видеть всё его окружение — это растения,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ные, насекомые и микроорганизмы. Через них этого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 видит Вселенная, подключается и начинает помогать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 всём. Всё, что делает человек с Любовью и лаской,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исходят из его Души, он сможет делать только с чисты-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помыслами, тут лукавства не может быть. Даже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придётся делать что-то не так, например: помогать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живать растениям в ваших условиях — обрезать их, проры-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сорняки, пересаживать по несколько раз, перевозить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из одного места в другое и т. д., всё живое будет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хотите сделать, и будет всеми своими силами стараться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выжить и порадовать вас. Через какое-то время все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ния-мутанты отойдут. На Земле появятся её истинные оби-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татели — растения, микроорганизмы, животные,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Творцом, и они опять займут своё место в жизни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Человек сам должен стремиться к этому, и он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чит всё, о чём будет мечтать с чистыми помыслами. Всё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вое чувствует и отвечает только на чистые помыслы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ка. Люди, делающие всё на Земле без мечты, без понимания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окружения — просто для своего обогащения, уйдут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каждый в своё время, и с ними уйдут их нечистые помыслы,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замыслы. Земля освободится от них.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108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помогайте Создателю, Вселенной поскорее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вободиться от всего, что создано за сотни лет отрицатель-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на Земле! Это мой посыл!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781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ещё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вы видите, сейчас наступает такое время,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надо дать человеку знания о его Душе. Душа ждёт,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человек начнёт обращаться к ней, говорить с ней,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её. Такое общение со своей Душой изменит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человеку представление о мире вокруг него. Он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воспринимать весь мир вокруг него по-другому.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подскажет, поможет и направит сознание человека на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нимание самого себя и на понимание своего окружения.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избавит вас от порочного круга, который есть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вас, созданного вами же. Только человек почему-то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думает, что это не он создал его, а это плохие люди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всё так устроили. И живёт человек, потакая этим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и не пытается и не знает, что он может сам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вокруг себя, если обратится к своей Душе, узнает о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существовании, услышит её ответы, что она, его Душа,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помогать ему. Вначале будет успокаивать людей,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жающих этого человека, а также самого того, в ком она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вёт. Перед человеком откроется спокойный мир с его радо-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и участием в его (человека) жизни.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— это основной энергетический центр, он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ществует в человеке. Через этот центр человек связан со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00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всеми энергиями, существующими во Вселенной, и с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мим Творцом. Вот и начинайте сами развивать этот центр,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существующий в вас. У многих он сейчас чуть больше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рошины в груди рядом с сердцем, а может стать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большим, заполнить всю вашу грудь. Вам, я думаю, понят-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что все энергии Вселенной и Творца вы сможете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не так, как сейчас, а более обширно, уверенно и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мысленно. Вы приобретаете Духовную Силу — Силу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ца и Вселенной. Они отвечают вам на все ваши осознанные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просьбы, вопросы, помогают в решении проблем.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если человек всё делает с чистыми помыслами,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ваши мысли, намерения и мечты не приносили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Земле, Природе и другим людям. Ваша Душа начнёт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могать, подсказывать те пути, которые не принесут вреда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вам. Вокруг вас появятся такие же люди, с таким же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манием жизни, как и у вас. Начнут появляться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новые познания о жизни, о быте, о Природе и об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ющем мире. Этому миру вы начнёте помогать выживать,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очищаться от существующей всеобщей кармы. Вы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светом, светом своей Души начнёте наполнять всё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вокруг себя. Вот так духовность, появившаяся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людях, начнёт очищать Землю нашу от тех устоев,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существуют сейчас. Вселенная и Творец увидят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и примут активное участие в их начинаниях,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на помощь им. Всеобщими силами людскими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скими Земля избавится от грязи существующей системы,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перестанет изводить своими стихиями человечество,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начнёт помогать ему самому восстановить себя и всё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мы все, люди в дольменах, сейчас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 о духовности, чтобы современные люди смогли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принять наши знания и начать осуществлять 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говорим вам, люди, всё о вашей Душе, о том, как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ратиться к ней, как услышать её, как почувствовать её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обрести полное взаимопонимание с ней. Начинайте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 эти знания, применять их на себе. Прекра-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тятся вражда, злоба, ненависть между вами. Душа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начнёт гасить негатив вокруг себя, а общая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ховность уберёт весь негатив между людьми. Ведь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сложно — делайте всё то, что мы говорим вам, и вы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 результаты ваших усилий. Тренируйте себя с полным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пониманием того, что вы делаете и для чего вы это делае-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те. Все ваши мечты начнут исполняться, материализовы-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1082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считаете, что очень часто для материализации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нужны деньги. Нет! Не деньги, а средства и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Это совершенно разные понятия. И вы начнёте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 эти средства и возможности для материализации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мечты. Вселенная и Творец всегда услышат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и помогут ей осуществлять то, что надо человеку,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вам лично. Вы увидите, почувствуете, как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ваше тело, как каждая клеточка вашего тела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петь, радоваться и принимать участие в вашей жизни.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8100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68300" algn="l"/>
                <a:tab pos="368300" algn="l"/>
                <a:tab pos="3683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был занят ты до того, как войти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Я расскажу вам о мыслеобразе. Это такой приём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мышления, появившийся уже у нас в последнее время.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Вы знаете, что мысли человека имеют очень сильную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энергетику. И если их направлять в определённую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единую точку, то создаётся общий энергонаполненный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того, что желает человек или группа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Всё, что я скажу, имеет значение в вашем времени,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люди нашего времени не пользовались таким свой-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 мыслей. Люди нашего времени имели открытый,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лик Творца, и каждый индивидуально обращался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Нему или сообща, если в этом была необходимость.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были Боги на Земле — его дети и обращались к Отцу,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не с просьбами, а за советом по очень важным делам.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Он, как Отец, подсказывал или разъяснял, как лучше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ступить в том или ином случае. Мы видели Отца, знали,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Он был занят, и подходили к Нему тогда, когда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пообщаться с Ним.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видел, как изменяются люди, и знал, к чему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придут. И обращаться они будут в своих мыслях не к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цу, а создавать общий мыслеобраз, который будут посы-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Творцу и Вселенной. Такое время наступило и частич-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продолжается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мысли, созданные людьми, никуда не уходят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остаются возле того, кто их создал, или возле тех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которые их создали, они обрастают энергиями —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полнениями, либо положительными, либо отрицательны-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Мыслеобраз производит то, что заложено в его основу.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положительный мыслеобраз, то он помогает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совершать положительные дела.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 высокой духовностью создают мыслеобраз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помощью Творца. Так было тогда, когда люди перестали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вести общение с самим Отцом, а ожидали того, кто 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осуществить их мысли, их мечту. Появились бар-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ды, волхвы, а также люди, которые могли видеть и точно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определить созданный мыслеобраз. Если он положитель-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ный, в помощь людям и Земле, то помогали через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 осуществлять его. Это помощники Создателя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ле. Они несли людям мир, радость и осуществление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чистой мечты.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609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тоже был занят этим, хотя и не был бардом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волхвом. Я зашёл в дольмен, чтобы дать такое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будущим потомкам. Это поможет им обходить мысле-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образы, созданные на Земле с отрицательными намерени-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ями. Отрицательные намерения постепенно будут терять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Силу. И придёт такое время, когда они перестанут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ствовать, так как духовность, появляющаяся в людях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 их мысли, соединит их с Творцом и Вселенной,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людям увидеть Творца и общаться с Ним.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помогаем каждому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пришедшему к нам, читающему всё то, что мы гово-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рим. Вы сможете своим пониманием, старанием и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сами изменять себя и весь мир вокруг себя. Вы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сможете стать такими же людьми, которые были в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воистоках. Я считаю, что вы сейчас заняты непосильным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трудом, занимающим всё ваше время, а для познания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Души и Духа можете выделить какие-то секунды.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можно и надо заниматься везде, всегда и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Создайте сами в себе вот такой мыслеобраз —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себя своей Душе. Сообщайте каждому человеку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о том, что надо изменить себя, свою жизнь только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свою же Душу.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  всеобщая   духовность   изменит   систему,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управляющую вами. Эти мысли, мечты и дела получат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лу-энергию Творца. Мыслеобраз, созданный людьми с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сокой духовностью, примут Творец и Вселенная, они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шат вас, люди. Вы сами сможете пробудить себя и стать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мощниками своему Отцу.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44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того чтобы лучше понимать Природу,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ную и Творца, вам было дано более трёхсот органов чувств?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751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все люди первоистоков имели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трёхсот органов чувств, а не те, которые система оставила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— не более шести-семи. Системе проще управлять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ловеком, заставлять работать на неё, предлагать какой-ли-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 комфорт для облегчения труда, навязанного человеку.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имея более трёхсот органов чувств, человеку открыва-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ется свобода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слышания, передвижения и прочих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ограниченных сейчас возможностей. Он становится неза-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висим. Он живёт и помогает жить всей Природе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управляет всеми стихиями на Земле. Он всё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видит, знает и принимает активное участие в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 и планет. Он опять станет тем созданием Творца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творением. Все люди на Земле — это сыны и дочери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Отца-Творца с Его Силой и возможностями. Это не сказка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Истина, которую вы должны знать и принять.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жили люди почти миллион лет. И так опять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дете жить миллион лет — без системы, без подчинения 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А начинает каждый человек с себя, откройте для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 свою Душу — она дана вам Творцом.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несу мир и спокойствие в его Душу. Человек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 понимать, чувствовать, ощущать блаженное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яние. Мир вокруг этого человека становится прекрасным.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прекрасное несёт положительный заряд его телу.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оздоравливаю не только тело, но и Душу. Человек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верить в себя. Такая вера в себя помогает ему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вокруг прекрасное пространство, которое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каждый человек, который будет общаться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ним. Он будет нести Любовь и радость своему окружению,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оно будет отдавать ему свою Любовь и радость. Этот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будет нести мир и понимание всему и всем.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3632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 ко мне, люди, я помогу вам жить!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 Скажи, почему ты всегда говоришь, что вы живые?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 ведь тела у вас нет?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тела нет, потому что мы сами оставили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вышли из него. Но у нас остались с нами навсегда Душа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поэтому мы такие же люди, как и вы, — с Душой и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хом, только без тела.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умирают, — Душа покидает их 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 в новое возрождённое тело. Мы сами заходили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дольмен, входили в глубокую медитацию, покидали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Душа и Дух всегда с нами. Поэтому мы можем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 с вами и передавать ту информацию, которая вас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тересует. Мы знаем о законах Природы, правилах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о возможностях человека, о Вселенной и всём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здании. Очень много. Хотим передать это вам — нашим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потомкам. Мы можем ответить на любые ваши вопросы.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надо, чтобы был приёмник нашей информации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высоким интеллектом. Скоро и у вас будут рождаться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люди, которые начнут более точно улавливать наши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ответы и применять их в вашей повседневной жизни.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научим вас, как видеть и слышать каждое растение не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делаете вы сейчас — на ощупь, и часто ошибаетесь.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растение имеет ауру, свой цвет, свой запах,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вибрацию и своё предназначение для человека. Мы нау-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чим вас, как очистить Землю от негатива, от чёрных пя-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тен, у вас не будет пожаров. Мы научим вас, как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от ядов вашей цивилизации. Мы научим вас, как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микробами, как избавиться от микробов-мутан-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тов. Вы, люди, узнаете и многое другое, то, что делает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всегда здоровым, сильным и всемогущим как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так и во Вселенной.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радуемся каждому человеку, подошедшему к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пониманием, с какой-то мечтой, с чистыми намерения-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Мы не можем отходить от своего места силы надол-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поэтому мы ждём вас. Подходите к нам! Мы всегда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подсказать вам, как прийти к гармонии в общении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787400"/>
            <a:ext cx="4191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Тóга (идти к Истине)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4500" y="1028700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Истина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700" y="4279900"/>
            <a:ext cx="4241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между дольменами мудрецов Кóры и Рáна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22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старца невысокого роста, с седыми длинны-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волосами и длинной седой бородой и усами. В руках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посох.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30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длинную холщёвую рубаху серого цвета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люди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шенно не будут задумываться о том, что они делают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близки ли они к Истине или совершенно отошли от неё.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 смогу людям вернуть или хотя бы постепенно возвра-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их осознание и познание Истины. Люди, познавшие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Истину, становятся уверенными в своих делах и действиях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уже никогда не отступят от своих убеждений. Им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дётся искать выход из трудных ситуаций, их просто не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дет, этих трудных ситуаций.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438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такое Истина?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Истина — это такая сильная энергия,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приходит к человеку и помогает ему разобраться во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жизненных вопросах. Всё, что делает, слышит, видит,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чувствует, всё, что происходит с ним, с человеком, зависит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правильности его действий, мыслей, чувств. И если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действиях и мыслях есть Истина, то есть правильность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действий, мыслей, всё всегда исполняется.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сразу воспринимают эту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отвечают человеку. Человек, сам того не замечая, видит,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всё хорошо у него получается, как всё ладится, как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задумал, исполняется.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Повторяю: Истина — это очень сильная и действен-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энергия, и каждый человек должен идти к Истине 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ладать ею.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 как нам в нашем времени прийти к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ности своих действий и мыслей? Ведь мы часто просто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знаем, что мы делаем правильно, а что нет.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в каждом человеке есть заложенное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Создателем чувство, которое очень часто подсказывает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что хорошо, а что плохо. Но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не прислушиваются к себе, очень часто имеют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общие для всех правила и выполняют их. Эти правила бы-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 надуманы, придуманы кем-то и часто отступают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Истины. Эти правила уводят человека от его внутренне-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содержания. Человек перестаёт чувствовать свой вну-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тренний мир и просто выполняет то, что ему предложил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кто-то. В вашем времени много пустой, ненужной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мации буквально обо всём: о растениях, питании,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друг с другом, о том, как родить и вырастить ребёнка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т. д. Часто идёт информация о конце света. Люди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нимают это со страхом и неизбежностью. А ведь это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от самих людей. Если они будут знать, что конца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не будет, так его и действительно не будет.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сами, своей энергией смогут отводить все катаклиз-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на Земле. А если они со страхом поддаются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о конце света и ожидают его, то их энергия остаётся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 действия, то есть молчит, и все только и ждут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наобещали.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302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всё, что вы слышите и видите о достижениях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цивилизации, вас радуют всякие мелочи, а также гло-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бальные свершения, а этим вы отключаете своё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то есть истинное, внутреннее чутьё Мира. Вы сами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ключаете основную заложенную в вас энергию — Истину.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Истина ещё проявляется в вашей совести.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задумывается над своим поведением и определяет,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позволяет ли ему совершить то или иное дело его совесть.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он идёт против своей совести, то он просто идёт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знательно против Истины.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 люди работают в каких-то учреж-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дениях, фирмах и т. п. и не знают, что они, поступив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работу, уходят от правильности бытия не только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лично, но и уводят большую часть людей от Истины.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например, генная инженерия — уже многие знают,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несёт вред человеку и человечеству вообще, но продол-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жают выполнять работу, заданную кем-то. Так, химиче-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ская промышленность, настроенная на изменение продук-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 питания человека, — это всевозможные консерванты,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вкусовые добавки, ароматизаторы и пр. Люди уже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они несут вред человеку и всему человечеству, — одна-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продолжают работать на этих предприятиях. Так,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знают, что делают оружие, уничтожающее друг друга: 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троны, снаряды, бомбы и т. п. Люди знают, что работают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промышленности для уничтожения человека и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ства, но продолжают выполнять заданную им работу,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думанную кем-то. Я понимаю, что всю работу делают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ханизмы, то есть не руки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0955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думают, что этим злом они останавливают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 зло. Но ведь Истина одна. Люди просто заменяют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гию Истины другой энергией. А когда об этом будут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 люди на Земле, то зла не будет. И таких примеров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 времени много. Люди сами должны задуматься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что всё, что они делают, производят, надумывают,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придумывают в вашем времени, они останавливают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новную энергию как в самом себе, так и в целом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вам так трудно жить, да и не просто жить, а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живать. Вас одолевают всевозможные страхи, а это ведёт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болезням и опять же к уничтожению самого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понимаю, что экспорт вооружений аморален,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он чреват потерей союзников. И ведь если нам самим нечем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будет защищаться, то нашу страну уничтожат те,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 задумывается об Истине.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вашем времени всё так переплетено, так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леко всё от Истины и, конечно же, нельзя обойтись без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устоев, которые вы сами создали для себя. Каждое государ-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старается защитить тот участок земли, который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принадлежит. И вы все вооружены и машете друг перед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 оружием, которое изобрели сами. Но ведь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 вы знать, что всё, что изобретается для уничтожения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то есть себе подобного существа, — это отступле-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от Истины. Ведь это касается не только борьбы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государствами, но и в быту между людьми. Для ребёнка де-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лают игрушки: автоматы, ружья, пистолеты. То есть ребён-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с детства приучают к пользованию этими предметами.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многие фильмы и игры показывают, как надо убивать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 тем, что изобретено человеком. Это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аморально и пагубно.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откажутся только тогда от этих предметов,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они сами начнут взрываться на складах, на полигонах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руках людей, пользующихся ими. А это время придёт.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тогда в людях начнёт работать энергия Истины,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правильного понимания своего существования. Люди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понимать и уважать свои суверенитеты. Каждый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сможет растить своих деток не на примерах злобы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злости между собой и государствами, а на примерах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тинного отношения, то есть понимания и помощи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другу. И союзники будут совершенно другие.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твои слова «когда они сами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взрываться»? Что, вооружение, которое создано, само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нёт взрываться?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100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появятся такие люди с сильной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гетикой. Для них не будет существовать расстояние.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видеть и слышать ту угрозу, которая нависла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Земли, и постепенно начнут уничтожать запасы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вооружений на Земле. Это приведёт людей вначале к 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ху, они сами начнут бояться того монстра, которого 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брели, а затем — к полному разоружению на Земле.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уже есть такие люди, но они пока не знают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предназначения, а скоро они узнают об этом. Такие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быть даже среди вас, но пока в спящем, затормо-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женном состоянии. Они начнут постепенно пробуждать-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 узнавать то, что им предстоит сделать. А это время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близко — ведь Истина начнёт пробуждаться во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людях. Эти люди начнут исполнять свой долг не во зло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и Земле, а во имя жизни людей и Земли, и это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 уже очень близко.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Мне можно об этом написать в своей книге?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 сделает вред этим людям и книге?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это не несёт вреда, гонений и уничто-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 ни людям, ни книге. Люди должны знать, что это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кономерно и оно осуществится независимо от того, узна-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люди об этом из твоей книги или нет.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понимаю, что пахать землю нельзя. Но ведь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этого ничего невозможно вырастить на огороде. Овощи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растут среди сорняков, и необходимо уничтожение их кор-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ней, то есть их инфраструктуры.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384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 время все семена овощей очень ослабле-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их уже приучили выживать, приниматься только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да, когда им ничто не мешает. Их постоянно подкармлива-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удобрениями, и всё потому, что не занимаются каждым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овощем отдельно, то есть индивидуально. Высевают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чтобы хватило сразу на всех, то есть в промышленных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целях, и применяют химудобрения. А потом говорят: «Ни-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траты — это плохо, они приносят вред телу человека».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опять собирают семена с таких же слабых овощей.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751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специально вырастить растения только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семян. А через несколько поколений этих семян 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 окрепнут и сами будут уживаться с теми растения-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которые рядом с ними. А растения, как вы их называ-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ете, «сорняки», они сами себе выбирают место, где и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расти. Пахотой делаете им плохо, они какое-то время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начинают приспосабливаться и осваивать это место.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семена их сами выживают и поэтому сильнее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овощных семян. «Сорняки» живут все вместе —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разных растений — и все между собой уживаются.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идти к тому, чтобы овощные семена стали такими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сильными и могли выживать в любых условиях. Вначале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будут давать небольшой урожай, но семя в этом уро-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жае будет более сильное, окрепшее, со временем сорняки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слабее их, так как человек овощным растениям уде-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больше внимания, тепла, заботы. А растения, они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живые, они чувствуют человека и стараются дать ему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хочет человек — радость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Расскажи, если хочешь и можешь, о себе в той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ни, до того, как вошёл в дольмен. Чем ты занимался,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был увлечён?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прожил долгую жизнь, вырастил троих деток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две дочери и один сыночек. Когда у меня был уже преклон-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возраст, выросли мои внуки, я вошёл в дольмен.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уже много лет — почти две жизни вашей. Я всю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был увлечён одним делом. Я видел и слышал,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переговориваются между собой деревья, растения, трава.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это так нравилось, я знал их заботы. Помогал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растению найти то место, где ему очень хотелось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быть, расти, давать плоды. Растения очень чувствитель-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очень хорошо реагировали на то, что я им предлагал,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благодарили меня своим урожаем.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32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 и знал каждое растение, его вибрации,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реакции, его свечение, его реакцию на все мои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чувства к нему.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152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помогал многим людям нашего времени найти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растение, которое тянулось к ним.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495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просто заняты были другими делами и пропу-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скали эти позывы растений, тягу к ним. А я подсказывал,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они обратили внимание на то или иное растение,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очень тянется к ним. Люди были благодарны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то, что я им подсказывал. Ведь от этого зависела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— взаимосвязь между человеком и растением. Они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полняли друг друга. Жизнь становилась в радость обоим.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растения на Земле — это живой, сказочный,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красный мир, если этим будет увлечён человек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мени, я смогу рассказать очень много интересного, позна-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вательного, полезного, очень нужного для людей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и для тех растений, которые сейчас ещё живут на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Земле. Человек сможет так же общаться с живым миром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растений, как и 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Знаю, что скоро появятся такие люди на Земле,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рые смогут принять ту информацию, которой обладаю 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смогу им раскрыть такие знания, которые в вашем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мени совсем отсутствуют. А ведь на Земле надо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вить всё то, что было заложено Создателем в каждое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тение. С растением надо иметь такое тесное общение,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торое даст ему полное понимание человека. Это и 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восстановлением утраченных в человеке и растениях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имосвязи, взаимопомощи, взаимопонимания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почему же ты стал говорить мне об Истине, 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 растениях, которые ты так хорошо знаешь?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очень далеки от понимания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Истины. И в данный момент это нужно каждому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ку в первую очередь. Вот я и решил рассказать об Исти-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не каждому человеку, который подойдёт ко мне. А о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ниях — это более сложное осознание для человека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времени.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75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я и жду то время, когда люди смогут воспринять,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понять ту информацию, которую имею 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	Это время придёт очень, очень скоро. Новое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ление уже начинает появляться на свет. Оно начнёт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мать то, что я смогу ему рассказать. Люди смогут на прак-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тике применить мои знания.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81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чем ты помогаешь человеку, подошедшему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создан Творцом по образу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добию самого Творца. В каждом человеке есть все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гии нашего Отца. Я хочу и стараюсь дать понимание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тины, той, что наш Создатель дал нам, людям Земли.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так важно ощутить, понять ту очень важную энергию,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торая есть в нас. Придя к Истине, человек станет целеу-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стремлённым и понимающим то, для чего он рождён и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надо делать, как жить. Во всех делах человека Истина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одна, и к ней надо идти. Люди, которые начнут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 идти к Истине, становятся сильными, уверенными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всех своих делах — непобедимыми. И если вас станет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это общая непобедимая сила. Это добрые, влюбленные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жизнь и друг в друга люди. Со временем вы сами начнёте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разбираться в правильности своих дел, действий, мыслей.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Вместе с вами начнёт расцветать Земля. Вас начнут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и чувствовать все растения на Земле, все животные,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насекомые и весь микромир узнают и полюбят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Земли. Ничто не будет приносить вред человеку.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всё, что создано на Земле, всё для человека, для дитя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Бога. Создатель и Вселенная всегда будут помогать таким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людям. Земля ждёт таких людей, и я помогаю вам понять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принять Истину, то есть правильное направление жизни.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3467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ещё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449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Вы, наверное, заметили, что мы сейчас стали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 всё о вашей Душе. Вселенная и Творец через нас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тят дать вам знания о вашей Душе. Сейчас пришло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когда человеку уже можно давать эти знания. И,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видите, мы все, люди в дольменах, стараемся рассказать,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людям хотя бы какие-то знания и понятия о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Душах. Это не просто пустой разговор, что у человека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Душа, а рассказать о ней более подробно и более доход-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чиво для каждого человека. Это основной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центр в каждом человеке, и его может и должен сам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узнать, открыть и почувствовать в себе.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хотят изменить свой образ жизни, но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с чего начать, не знают, как к этому подступиться. Вез-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 идёт разговор о том, что каждый человек должен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 самого себя, а как это сделать, никто не знает.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же начать? Как видите, сейчас мы все,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нах, заговорили об этом. Конкретно, ясно и понятно, с чего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начать изменять себя, свою жизнь, своё окружение.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может это сделать — ведь Душа его и живёт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нём. Начинайте разговор со своей Душой, и она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откликнется — вы это явно почувствуете, ощутите.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неситесь к этому с полной осознанностью и с чётким наме-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рением, потренируйте себя в этом. Душа — это и есть ваш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связной со Вселенной и Творцом. И не надо ничего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 у Вселенной и Творца. Всё, что делает человек добро-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 с Любовью, не принося вреда никому и ничему,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Вселенная узнают, услышат и начнут помогать вам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вашу Душу. А Душа будет подсказывать, как правильно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ступить во всех своих начинаниях, как обойти все неприят-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для вас ситуации, будет оберегать вас, оздоравливать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тело, создавать вам внутренний комфорт. Это не ил-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люзии, это естественный образ жизни. Даже в ваше нелёг-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время человек станет счастливым, обретёт гармонию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самом себе и со всем, что его окружает. Это начало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буждения человека, это и есть сознательный подход к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себе. Пробудившиеся люди сами смогут увидеть,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и понять всё, что им надо делать, что изменять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жизни, как управлять своими мыслями и делами,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правильно создать мечту и получить её исполнение,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материализовать её. Человек обретёт силу Творца на Земле.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495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начать человеку Земли надо каждому с самого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Подключать себя к своей Душе, чтобы получить через неё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и Вселенная ждут помощи от вас, люди,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вместе с вами восстановить Землю, её Природу, её 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хии и весь её микромир.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— дети Творца, так прекратите выпрашивать,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вымаливать у Отца помощи и подачек, а сами начинайте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работать над собой, чтобы помогать Ему, чтобы стать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Отцом единым целым.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Повторяю, это не сложно, просто надо знать об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каждому человеку начать работать самому со своей Ду-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с другом, с Природой, с животными и пр. Мы 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уже сейчас, в вашем нелёгком времени, помогать вам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скоростью мыслей осуществлять вашу мечту,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вас, избавлять от сложных жизненных ситуаций и пр.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вас будет много — видящих и слышащих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все, люди, будете общаться с нами так же, как вы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етесь между собой. И многое сможете узнать от нас,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мы — люди первоистоков. Мы можем применять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Силу-энергию, которая заложена в человека Творцом.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будем обучать вас, как пользоваться этой Силой. Такая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ла-энергия есть и в вас, современных людях, но она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приглушена. Мы будем помогать вам, люди,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самих себя. Вы станете сами Творцами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сможете сами возрождать Любовь, счастье, радость,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гармонию в себе и вокруг себя. Подходите к нам,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ждём вас, люди!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 Маргелан, скажи, почему все мудрецы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ты в том числе, с удовольствием принимаете у нас ябло-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ки? Вы их любите или есть ещё какая-то другая причина?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87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Конечно, есть и другая причина. Они, пусть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стично, сохранили те свойства, которые были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мя. Особенно если есть запах — это удовольствие для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Запах яблок питает наши Души. Мы очень желаем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нимаем яблоки от вас, люди.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нам можно потом забирать яблоки,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положили?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346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особенно если вы смогли понять,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мы их подзарядили. А может быть и так —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оставить. Оно нужно кому-то. Этот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дойдёт и захочет его взять. Значит, оно для 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 А через какое время можно взять это положенное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вам яблоко?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шой. Повышается духовность в каждом человеке, а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миллионы, то это и есть та Сила, необходимая для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 вашей жизни, вашего быта, вашего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Это залог пробуждения всего человечества от сна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восстановления жизни, которая была в первоистоках,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высокодуховной цивилизации Мудр. Мы все,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из этой цивилизации и желаем помочь вам вернуть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высокодуховную, высококультурную, созидающую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вилизацию. Мы даём вам наши знания, а вам решать, идти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этому пути с нами или нет. С нами Творец и всё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здание, созданное Им. Всеми технократическими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зациями управляет мозг, а не Душа — это Истина,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мы, люди в дольменах, преподносим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63600" y="787400"/>
            <a:ext cx="4279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Рай (повествование)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1041400"/>
            <a:ext cx="4445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747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советы и убеждения людям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для понимания их друг другом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45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в 20 метрах от дольмена мудреца Кóры справа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00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Старец. Волосы седые, не длинные, с короткой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 бородкой и усиками. Очень озорные глаза на загоре-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лом лице.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08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холщёвую рубаху до пят, подпоясан.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Тогда, когда я заходил в дольмен, я видел, что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теряют те познания, те убеждения, ту мудрость,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нужна им для понимания друг друга, для гармонии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людьми. Для этого не нужно что-то делать специально,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настраиваться, подстраиваться под тех людей, с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рыми ты общаешься, надо просто понимать своё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и оно начнёт понимать тебя.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взаимосвязь в отношениях людей — это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и этим можно пользоваться, общаясь друг с другом.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438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какой взаимосвязи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616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мысли и слова, которые зарождаются в людях,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имеют своё предназначение. И если их правильно соче-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тать, то люди приходят к пониманию в своих отношениях.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3020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каких мыслях и словах ты говоришь? И какое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имеют предназначение?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6449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Мысли и слова, которые зарождаются в людях,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имеющие злость, ложь, зависть, недоверие и прочие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тивные убеждения, имеют всегда разрушающее действие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отношениях между людьми. В то же время доброжела-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тельность, истина, доверие — это такие слова и мысли,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несут в себе заряд, настрой на понимание людского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общества.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003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как же правильно сочетать мысли и слова,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 не было разлада между людьми?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же не хотите жить в том обществе,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не хочет признавать, понимать и принимать,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часто приходится делать всевозможные отступления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своих убеждений. Но каждый человек сам должен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 намерение общества и постепенно изменять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в этом обществе много негатива. Если есть свои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жительные убеждения, проверить, правильны ли они и не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принесут ли вред другим людям. Если вы полностью 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рены в своих убеждениях, постарайтесь в самом себе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такие положительные мысли и слова, которые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вам их осуществлять.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 для меня мои убеждения могут быть самыми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правильными, а другие мыслят и обсуждают это же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другому. Как найти гармонию?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А ты не спеши со своими мыслями, они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должны дать своё понимание, прежде всего тебе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му. Послушай своего оппонента, пойми его, сам порассуж-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дай, в чём он прав или не прав. И только когда ты сам убеж-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даешься в своей правоте, находишь что-то отрицательное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словах и убеждениях и выявляешь полностью его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чего-то, вот тогда начинай общение с этим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ловеком или людьми. Ты всегда сможешь убедить одно-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или многих людей только тогда, когда ты сам убеждён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своей правоте. И побеждают или находят общее решение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понимающие друг друга. Всё надо свести к миниму-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конфликта.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152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 нас все конфликты разрешаются в суде.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неправильно. Участвуют люди, поставленные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разрешать дела, вопросы, жизненные неурядицы. Это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посторонние люди и часто уставшие от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постоянной деятельности. Они могут разрешать вопросы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совершенно неправильно, опираясь на писаные и неписа-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законы. Но в вашем времени иначе и нельзя.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лжи, много всевозможных уловок. Люди и не собирают-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понимать друг друга. Желают сами, чтобы их рассуди-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по вашим писаным законам. После суда каждый из тех,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судился, получает то, что решает суд. Это успокаива-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людей, хотя в душе у каждого, кто судится, часто быва-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недовольство, недоверие и злоба и на сам суд, и на всех,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кто принимал в этом участие. А я говорю совершенно 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другом. Люди сами должны уметь разрешать свои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фликты, чтобы между ними воцарились спокойствие,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благость.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делаешь ты, когда человек подходит к тебе,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500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то состояние Души, с которым он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ко мне и часто или постоянно находится в таком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стоянии. Я вижу все трудности, связанные с этим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у этого человека. Прежде всего надо успокоить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Часто бывает так, что сам человек и не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щает своего напряженного состояния, он просто живёт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таком режиме и считает, что так и должно быть и это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нормальный образ жизни. Когда такой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 полное, спокойное состояние своей Души,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Духа, то чувствует сильное облегчение, появившееся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нём, и не осознаёт, что это просто он успокаивается от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еты, от часто ненужных забот, навязанных ему обществом,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общениями в обществе, или неприятием какого-то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щения. В таком состоянии люди всегда могут найти,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деть, узнать, понять, как надо поступить в той или иной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ситуации, чтобы всегда было комфортно жить,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понимать и принимать своё общество, своё постоянное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проявление себя в жизни. Такой человек начинает 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улавливать все негативные струнки в себе самом и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ём окружении и, конечно же, постарается сделать, 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преподнести своему окружению самое положительное,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правильное, самое истинное своё убеждение в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последовательности событий, в каком-то деле. Всё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 всегда поймёт, примет и поможет ему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влять то, что действительно является правильным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ложительным для всего того окружения, в котором он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ходится. Это могут быть конфликтные ситуации в семье,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конфликтные ситуации с близкими людьми, конфликтные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ситуации в том обществе, в котором он работает, и т. д. Все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конфликтные ситуации происходят от вашей усталости,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постоянного повторения одних и тех же действий,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слов, понятий, от всех тупиков, в которые поставлены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Вы даже не знаете, как себя успокоить в постоянных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заботах, суете и метаниях. Когда вы подходите ко мне,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ко многим другим мудрецам в дольменах, они делают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новное — успокаивают человека вашего времени.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очень хорошее состояние у человека, при котором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нам очень хорошо поработать с ним, дать ему, его Душе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тинное наслаждение жизнью. Для одних это оздоровление,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других это начало нового понимания чего-то в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и о жизни, для третьих — это радость бытия,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вокруг него живое — солнышко тёплое, мягкое, водич-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живая и живительная, в неё хочется окунуться, цветы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яркие, красивые, благоухающие. И всё это для тебя,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век. Ты начинаешь обращать своё внимание на них, отда-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ёшь им свою Любовь, и они отдают тебе ответную Любовь.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всегда хочу сделать человека счастливым, то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полной гармонии с окружающим миром.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ещё ты хочешь сказать нам, современным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людям?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Сейчас нам всем, людям в дольменах, дана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Вселенной и Творца для доведения до каждого земля-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нина очень важного познания, понимания о его собствен-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Душе. Мы все, люди в дольменах, сейчас выполняем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миссию.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должны знать и понять, что их Души закрыты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них. Люди сами отошли от общения с ними.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и должен сам открыть в себе свою Душу.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Обратитесь к ней с ласковыми, нежными словами, с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Любовью, которая ещё есть возле вас, и обязательно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дождите, когда пойдёт ответ от вашей Души. Вначале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трудно уловить — потренируйтесь, и вы начнёте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как ваша Душа отвечает вам. А со временем будете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чувствовать чёткий, ясный и очень убедительный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 вашей Души, она начнёт помогать вам жить,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сказывать вам в ваших делах, как лучше поступить,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приносить себе и своему окружению пользу.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дал человеку Душу и Сам постоянно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с нею, но так как люди не знают, не чувствуют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Душ, то не знают и не чувствуют самого Творца.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 в системе, ими самими созданной, в подчине-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у этой системы и не знают, что Творец уготовил им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другую жизнь. Люди подчиняются всем требовани-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 системы, их жизни находятся «в руках» системы и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отошли от Создателя. Система помогает им своими убеж-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дениями, это атеизм, Создателя нет или, наоборот,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тель есть, и прос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´те, моли´тесь, преклоняйтесь перед ним,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Он накажет вас. И ни слова о том, чтобы человек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тился сам к своей Душе, потому что только через Душу,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дана человеку Творцом, он сам опять сможет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и услышать Отца и прийти к своему Отцу-Творцу.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свою Душу человек узнает, что Творец никогда нико-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 наказывает. Он помогает своему ребёнку, своему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рению познать самого себя и самому решать, как ему жить.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все, люди системы, ждёте помощи ниоткуда.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 предлагает вам заработать её непосильным трудом.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 труд оплачивается деньгами. Умеешь лучше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её требования, лучше подладиться к тому, что она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получить, — получишь больше денег, устроишь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мнимый комфорт.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не забывайте, что система не имеет Силы —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пользоваться только вашей Силой. Отсюда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болезни, страхи и короткая жизнь.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человек, выживая в таких условиях, делает сам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себя же много ошибок. Где-то ложь, где-то злоба, где-то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доверие, где-то прямая грубость и глупость. Он сам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стает негативом и сам же получает от негатива ответ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карму — бумерангом, но считает, что его наказывает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Всевышний. Негатив — это тоже энергии, и от них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и должен отойти сам.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Повторяю, только через свою Душу человек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 помощь — Силу Творца. Творец и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Силу-энергию и никогда не забирают её у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Душа начнёт помогать вначале выживать вам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системе, а затем подскажет, как избавиться от неё. Вы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создали, сами сможете отойти, избавить себя и в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итоге убрать её. Для этого надо открыть в себе Душу,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повысить духовность в своих делах и мыслях.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в вас, люди, так воспользуйтесь всеми благами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возможностями, которые она вам даст. Это ваше прозре-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пробуждение и совсем другая, интересная, полная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дости жизнь.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24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был занят ты до того, как войти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Если хочешь, расскажи.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4671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уже знаете, что мы заходили в дольмены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чтобы передать людям будущего наши знания, наш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опыт. Вначале рассказать вам то, что вы сумеете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воспринять, а поколению, которое уже идёт вам на смену,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расскажем всё подробно, научим и поможем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влять, применять на практике всё, что мы сберегли для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660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увлечённо занимался делом, переданным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Родом отцов моих.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003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нашей земле — той, что у вас под ногами, очень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рошо растёт всё — каждое зёрнышко брошенное, попав-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шее в неё. Это семена трав, цветов, кустов и огромных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ревьев. Этим семенам даёт жизнь земля, она содержит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необходимые компоненты для того, чтобы зёрнышко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росло, набрало силу и превратилось в растение, подобное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родительскому.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земле находятся её труженики — микробы,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можные жучки, паучки, червячки и, как вы их называе-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всевозможные «букашечки». Так вот они-то и перера-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батывают самый верхний слой земли своей жизнедеятель-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ностью. Там, где они живут, земля обогащается всеми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обходимыми веществами для новых растений, для семян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растений. Они делают землю живой, насыщенной,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полненной всем необходимым для жизни нового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растений. В наше время землю не наполняли хими-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катами, так называемыми удобрениями, не травили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 и микробов химическими препаратами.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давала жизнь своим помощникам — насекомым и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кробному миру, и они сами переселялись из одного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другое для продолжения своего рода. Поэтому и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 мир мог заселять те места, где почва была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приятна для прорастания и жизни.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591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сам человек мог поговорить с любым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и узнать, что надо тому или иному растению, когда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жал зёрнышко возле своего дома в землю. А это растение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призывало этих насекомых и микробов к себе, и они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удовольствием помогали ему прорасти и набрать силу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дальнейшего роста. Растения не были безликими и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безпомощными, как у вас сейчас. Набрав силу для роста,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отдавали земле и всем жильцам земли свои вещества,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обходимые им. Происходили взаимообмен, гармония 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отношениях друг с другом.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60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это всё видел, чувствовал и знал, как это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дит. И если надо было, помогал своими энергиями им,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взаимообмену, взаимообогащению.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наше время человек не насыщал землю ядами и хи-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мическими соединениями. Вся Природа получала от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земли, насекомых и микробов все блага для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Наша высококультурная цивилизация Мудр остави-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Землю, всю Природу Земли, всех насекомых и микробов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первозданном виде.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зашёл в дольмен и очень жду то время, когда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свои знания и опыт отдать людям. Помочь им восста-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весь почвенный слой земли, помочь всем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никам земли обрести силу, избавиться от мутантов,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вившихся в земле при всех технократических цивилизаци-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ях, убрать весь вред, произведённый ими.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опять появится растительный мир — тот,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 в первоистоках. Все насекомые и микроорганизмы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обретут силу, очистят землю, воздух и воду от ядов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менных цивилизаций.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Земля, вода и воздух помогут человеку получить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взаимосвязь, гармонию с самим собой, своими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лями и действиями. Человек получит Силу Творца —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Отца.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имеет принципиального значения. Мы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тываем в себя для своей Души запах и все свойства яблок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мгновенно. А потом тут же можем дать определение,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оно предназначено.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Ты всегда говоришь, что нужно задействовать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энергии, несущие доброту и Любовь, но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 есть все энергии, которые есть во Вселенной,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зло тоже, и оно может как-то проявляться, 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должно быть равновесие Добра и зла, то есть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проявляться и то, и другое для равновесия.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человеке все энергии Вселенной. Их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Но сейчас у вас такое время, когда вокруг вас больше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 зла, чем Добра. Вам сейчас нельзя даже думать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зле, так как его и так очень много вокруг вас.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 такими мыслями будет считать, что он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 зло для равновесия, то он делает вред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самому, но и Земле и всему, что есть на Земле.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в вашем времени человеком сделано столько зла,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всеми энергиями Добра погасить его для равнове-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сия, для общего равновесия Добра и зла на Земле.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и Создатель помогают людям Земли, делающим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бро. Они сейчас по крупицам собирают Добро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 для спасения Земли, для спасения всего живо-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на Земле, для спасения самого человека. Вы сами 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сколько зла вокруг каждого человека уже сделано.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же ещё думать о том, что вы сами можете и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зло для равновесия в самом себе? Злом вы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уничтожаете самого себя. Создатель и Вселенная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таким людям. Они просто уйдут сами,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своё время. А вот когда начнут побеждать Добро 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на Земле, тогда люди не будут замечать зло так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сейчас не замечаете Добро. Ведь зла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 мало, как сейчас у вас мало Добра. Ведь вы же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сделали что-то, как вам кажется, доброе, а на самом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58800"/>
            <a:ext cx="3505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Орáн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1016000"/>
            <a:ext cx="4038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(светящееся зарево, восход-закат)</a:t>
            </a:r>
          </a:p>
          <a:p>
            <a:pPr>
              <a:lnSpc>
                <a:spcPts val="1795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9800" y="1270000"/>
            <a:ext cx="4203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2921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оздоровление, профилактика,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очищение человека на клеточном уровне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4673600"/>
            <a:ext cx="3822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выше храма «Божественный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4864100"/>
            <a:ext cx="4076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оздоравливающий узел» на 30 м и на 20 м вправо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94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Старец среднего роста. Волосы светло-русые, длин-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негустые и такой же длины борода. Глаза голубые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загорелом лице.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5715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холщёвую рубаху до пят, подпоясан.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видел, что люди постепенно теряют своё умение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восстанавливать, очищать своё тело, свои клеточки от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нужных им веществ. Со временем эти вещества могут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капливаться и разрушать тело. Появляются заболевания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страдания людей. Я хочу помогать людям оздоравливать-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хочу помогать людям настраивать себя на правильное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течение жизни в их теле.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81200"/>
            <a:ext cx="4533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в вашем времени будет появляется много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тей, умеющих очень хорошо слышать и понимать меня,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смогу передать им свои знания. Я расскажу им всю 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 вашего здоровья, оздоровления и профилактики на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точном уровне.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35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 каких веществах ты говоришь, которые нака-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пливаются у нас в клеточках?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390900"/>
            <a:ext cx="45339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Человеческий организм так устроен — настроен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выживание. При катаклизмах, которые иногда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на Земле (я имею в виду вулканы, газы, которые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выходят из Земли), в живое пространство человека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вообще живой клетки растений и животных попадают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приемлемые для них вещества. Это соли, газы, окиси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возможные их соединения. Живая клеточка настроена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выживание и адаптируется к этим соединениям. Но в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время эти соединения накапливаются в клеточках.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соединения можно убирать из клеточек.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56200"/>
            <a:ext cx="45339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 очень много таких веществ — сое-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динений, окисей. Вы их употребляете с пищей, водой,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духом. Поэтому у вас такая короткая жизнь тела. Химиче-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ские соединения металлов, газов, воды — вся ваша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мышленность выделяет их в атмосферу, в водное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странство, в землю очень много этих вредных веществ,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эти вещества находятся в живой клетке человека,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вотных, растений, насекомых и т. д.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 ведь живая клеточка человека, растений,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вотных и т. д. сама освобождается от этих вредных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ществ.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живая клетка сама выводит из тела вредные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щества, я уже сказал, — адаптируется. Это происходит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стоянно, пока не наступают сбои в какой-то системе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 — печени, почках и т. д. Ваш организм так устроен,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через определённые периоды жизни сбрасывает с себя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накопившиеся вредные вещества. Вы же, сами того не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чая, помогаете ему в этом. Начинаете употреблять в пищу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фрукты и овощи, которые вам необходимы в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момент. Это происходит в основном в весеннее, летнее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осеннее время, в период созревания фруктов, овощей, трав.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7813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уже знаете, что лучшее — то, что произрастает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лесу, на полянах, в местах, удалённых от дорог и химиче-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ских поступлений от промышленных комплексов.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фрукт, овощ и трава имеют своё время созревания, 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хорошо, когда человек употребляет их в период созревания.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это время и происходит сброс и очищение клеточек от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копившихся ненужных веществ. Особенно хорошо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гают человеку растения, которые он сам вырастил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своём участке, даче, на своей земле. Растениям надо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мочь узнать вас — того человека, который постоянно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с ними. Надо собирать всю воду, которая остаётся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 умывании, мытье ног и рук, и поливать ею то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тение, которое вы решили вырастить для себя.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какой-то овощ, какое-то дерево, которое даст фрукты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именно для вас, или травка. Эти растения лучше всего узна-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все ваши изменения, которые происходят в вашем теле,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накопившиеся вредные вещества и освободят клеточки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вашего тела от них, оздоровят этого человека. Все растения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Земля безкорыстно помогают человеку. Ведь они живые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очень хорошо чувствуют и принимают человека, его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ства, его эмоции, его Любовь и ласку к ним, помните об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всегда. Все люди нашего времени, которые вошли в дольме-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постоянно говорят вам об этом, все видят ту безысход-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ность, те страдания и болезни людей вашего времени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 своими знаниями желают поделиться с вами. Только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пожалуйста, вникайте в их слова, в их знания, в их пове-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ствования и постарайтесь выполнять, поступать, продумы-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всё то, что мы вам говорим. Это очень важно.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делать тем людям, у которых уже начались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заболевания, как у нас говорят, «необратимые процессы»?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должны знать, что необратимых процессов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нет и не бывает. Просто не должно быть пассивности и 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дания худшего. Каждый человек индивидуален, у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одно и то же заболевание протекает по-разному,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своему. Конечно же, нужны усилия и оптимизм к выздо-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ровлению, и оно наступит. Вы должны очень чутко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ситься к себе, прислушиваться к каждому положительному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проявлению в вашем физическом теле и радоваться каждой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частичке улучшения, изменения, выздоровления.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почувствуете на пути к выздоровлению, — это не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чайно, это закономерно. Это означает, что приложенные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вами усилия не напрасны, то есть вы выздоравливаете.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положительные моменты желательно закрепить на клеточ-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уровне. То есть обязательно отмечать в своём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и осознании то, что с вами происходит выздоровление.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ваши клеточки подчиняются каждому вашему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тельному заключению. Когда наступит полное выздоров-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ление, обязательно продлите своё эмоциональное радост-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торжественное состояние ещё хотя бы на 30-40 суток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(в зависимости от болезни). Ваши клеточки навсегда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выкнут к этим положительным результатам и никогда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вернут вас к этому заболеванию.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Скажи, о каких усилиях ты говоришь, которые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ловек должен применять при своих заболеваниях для выздо-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ровления?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Есть много способов излечения всех ваших заболе-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ваний. Вокруг больного человека всегда, в зависимости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заболевания, есть много информации об излечении.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люди, готовые помочь больному человеку, есть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всевозможных процедур, есть много всевозможных упраж-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нений, есть много всевозможных масел и трав. Вот из всей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массы информации и помощи подберите то,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находите необходимым испробовать. Не будьте пас-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сивны, а приложите своё главное усилие и оптимизм к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здоровлению и найдёте то средство, которое вас излечит.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отдавайте себя самого полностью в руки другого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чтобы он восстановил вам здоровье. Это неправиль-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Без вашего усилия никто не поможет вам. Только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воля, ваши усилия вернут вашему телу здоровье. Очень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бывает так: человек интуитивно чувствует то, что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для излечения. Вот и появится вокруг него 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информация, которая ему нужна, и он непременно исполь-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зует её. Доверяйте себе самому, своему чутью, своей интуи-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ции. Каждая ваша клеточка хочет жить, и если человек сам,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сознанием хочет помочь ей, то она обязательно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 то, что диктует сам человек. Любая пассивность губи-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тельна, будьте всегда активны, и никакие заболевания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будут одолевать вас.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4660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 ведь в наше время много хирургических опера-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ций, они часто бывают необходимы.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это так. В ваше время люди не знают, не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ют, не ощущают своих заболеваний, а узнают о них в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последней стадии. Хирургические вмешательства часто спа-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сают, продлевают жизнь вашему телу. Но даже и в послед-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 стадии можно спасти тело самому человеку, но он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сто не знает, как это сделать. Люди знают, что только кто-то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помочь, какой-то другой человек, и полностью отда-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 себя в руки другого человека, совершенно не задействуя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себя самого. Вот я уже сказал, что скоро появятся такие дет-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ки, которым я смогу передать свои знания. Это люди,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рые будут видеть и помогать всему человечеству познавать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самого себя, своё тело, свою физическую сущность. Они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подсказывать каждому человеку о тех изменениях,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произошли в человеческом теле, и как сам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их устранить без хирургических вмешательств.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есть такая возможность — омолодить тело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ловека?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533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конечно. В наше время этого делать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было, потому что тело человека изнашивалось очень мед-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 и люди уходили из своего тела сами, желая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сначала. В вашем времени, наоборот, тело изнашивает-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быстрее, чем сам человек желает этого.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приложить много усилий, чтобы омолодить своё тело.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быть незаметно внешне, хотя бывает даже внешне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видно, что человек выглядит гораздо моложе, чем был.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он должен поменять свой образ жизни, питания, фи-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зическую активность, также должно быть большое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стать моложе тех лет, которые он имеет. Так, если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ведёт пассивный, сидячий, малоподвижный образ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(это связано с работой, характером и др. проявления-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 жизни), он должен активизировать сам себя, зная,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изменит его и омолодит. Питание имеет немаловажный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фактор. Надо исключить все продукты, вызывающие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вотный страх в человеке. Это при забивании животных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тело выделяется гормон, человек, съедая этот гормон,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приобретает его. Поэтому человек так уязвим. Страх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делает его неуверенным в самом себе, неуверенным в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будущем. Этот страх всегда сопутствует человеку. Даже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жущееся безстрашие человека всегда очень быстро сменя-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ется страхом. А страх — неуверенность — вызывает болез-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ни, боли, то есть старение тела.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подобрать для себя такой комплекс упражне-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который вам будет очень нравиться, и вы его всегда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сможете сделать утром, вставая с постели. С самого утра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активизируйте своё кровообращение, свою подвижность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дайте телу какую-то физическую нагрузку. У вас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тысячи упражнений, выберите для себя те, что вам нравят-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и выполняйте их постоянно.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самое главное — эмоциональное настроение,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лание изменить самого себя. Это всегда поможет вам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жизненных ситуациях. Главное — настроить себя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выздоровление, на омоложение, на жизнь радостную,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стать крепким, сильным, здоровым, молодым. И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дая клеточка вашего тела услышит ваш призыв, ваше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лание, ваш настрой. А значит, начнётся ваше омоложение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клеточном уровне. Вначале вы можете не замечать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внешних изменений, но они обязательно будут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внутри вас, то есть появятся эластичные, очищен-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кровеносные сосуды, эластичные связки и сухожилия,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кровь начнёт омывать все ваши органы и выводить все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стоявшиеся, задержавшиеся в ваших клеточках накопив-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шиеся соединения — соли, шлаки. Будет происходить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на клеточном уровне, а значит, омоложение. Да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сами будете чувствовать себя иначе, то есть легко,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бодно, подвижно. Исчезает леность, появляется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ная радость. Вот и стремитесь к этому, ведь это в ваших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лах. Проявите ту энергию, которая заложена в человека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начально Создателем-Отцом нашим. Активизируйте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энергию для омоложения самого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вы должны знать, что нельзя терроризировать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 алкоголем и курением. Это противоестественно.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Алкоголь и курение — бич вашего времени — не дадут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омолодить или оздоровить тело, оно будет постепенно уга-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сать. Даже малые дозы приносят вред человеческому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этого человек может избавиться только сам, если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даст намерение оздоровить и омолодить себя. Ему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любой мудрец дольмена осуществить это твёрдое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намерение.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Если можешь и хочешь, то расскажи о себе, как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жил до того, как вошёл в дольмен, чем ты занимался, 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ей семье.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У меня была очень любимая жена, которая родила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мне сына и дочь. Мы все любили друг друга. Потом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лось много внуков и правнуков. Я и сейчас люблю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очень ответственно относился к тому делу,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му посвятил всю свою жизнь. Я оздоравливал людей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го времени. Но, конечно, в наше время не было болезней.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Были некоторые сбои в теле человека. Я точно знал, что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жет помешать человеку в осуществлении его жизненных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намерений. Я видел и мог поговорить с каждым органом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 правильном течении жизни. Я видел, почему идёт сбой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 том или ином органе человека, что надо, чем возместить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или убрать то, что даёт сбой в теле человека. Таким образом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оздоравливал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 приходили ко мне тогда, когда сами не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справиться с тем, что не поддавалось самооздоровлению,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хотя это не было болезнью в вашем понимании.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Каждый орган, каждая система, каждое сплетение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связок и мышц в теле человека имеют свои вибрации,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настрой. Я очень хорошо вижу и слышу всё это.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318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Сейчас в людях все звуки, вибрации перепутаны, сбо-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ев много. Это связано не только с нарушениями в самих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ганах и системах человека, но и с микробами-мутантами,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которые появляются в людях вашего времени.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03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я и хочу и жду то время, когда появятся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люди, такое поколение, которому я смогу передать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 я знаю и умею. Я знаю, что это будет уже очень скоро.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А сейчас я сам помогаю людям, которые подходят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мне восстановить, распутать всевозможные сбои, наладить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всю лабораторию жизни в человеке. Как вы сами понимае-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те, изменить всё сразу нельзя, это может повредить.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 можно и нужно делать постепенно, как бы распу-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тывая узелки. Я очень люблю людей и никогда не принесу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 вреда. Человек должен знать, что сразу оздоровление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наступает, но с каждым посещением моего места силы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будет уходить более здоровым.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31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Ты говоришь о сбоях в теле человека твоего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ни, что это не болезнь в нашем понимании. Так что же это?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62100"/>
            <a:ext cx="4432300" cy="406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Вам сейчас очень трудно понять будет то, какие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сбои могли быть в человеке нашего времени. Представить,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100% мозга было задействовано. Так, знаете только 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органов чувств, а об остальных вы не знаете и не слыша-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 Поэтому я приведу хотя бы несколько таких,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вас удивят, но это факт. Человеку не нужен был телефон,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мог на расстоянии общаться с тем, с кем ему хотелось пого-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ворить о чём-то. Люди обращались друг к другу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считывали мысли друг друга. Не нужен был телевизор.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имели лучик в своём мозгу и могли просматривать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любую часть планеты Земля, но и посмотреть,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делается на других планетах. Люди могли разобрать себя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атомы в одном месте и собрать себя там, где они хотели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явиться. У вас сейчас показывают как фокус,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приподняться над Землёй или идти по воде, а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было постоянно в практике человека. Он мог переме-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щать себя в любом направлении без крыльев — своей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гией. Люди видели и слышали, как общаются между собой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 и т. д. Таких примеров может быть очень много.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вот если человек мог пользоваться всем этим и вдруг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не подчиняться в его теле, это был сбой в каком-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органе, который не подчинялся его мозгу. Вот мне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ходилось помочь такому человеку, наладить в нём полную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гармонию всех органов.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7277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А чем ты помогаешь человеку, подошедшему к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57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работаю с каждым человеком, подошедшим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мне. Я вижу возможности каждого человека и направляю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энергию на оздоровление каждого его органа. Ведь со-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здоровых людей в вашем времени нет.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уходит от меня уже немного другим. Каждая его клеточка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заряжается энергией оздоровления. И к тому же я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вокруг этого человека оздоравливающую обста-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новку. Успокаиваю его самого, избавляю от суеты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времени. Каждая клеточка тела успокаивается и несёт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ровление всему организму человека. У моего дольмена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храм «Божественный оздоравливающий узел».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39751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Храм «Божественный оздоравливающий узел»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180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может дать Создатель для оздоровления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увязано в этом храме и может дать много боже-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ственных познаний. Человек, получив эти знания,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сильным, добрым, влюблённым в жизнь. Пробужда-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Силу и уверенность жизни в человеке. Пробуждает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дрость и правильность действий человека. Получив Силу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мудрость, человек становится уверенным в своих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ях. Человек сам подойдёт к тому камню-храму, который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нужен, и получит то озарение, которое нужно только 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6032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ещё ты можешь сказать нам?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Конечно, я так же, как и все люди в дольменах, хочу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вам, современным людям, напомнить ещё раз, что только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деле это не доброе, а добренькое, и сами считаете,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уже сделали очень много Добра, можно и зла добавить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тому, что уже есть.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появилось равновесие на Земле,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всё должно быть направлено только на Добро.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должен сам гасить зло в себе. Не уничтожайте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себя и жизнь на Земле злом!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убрать всё зло, которое сотворил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людям Земли надо понять, что только они сами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гут это сделать, и идти к этому. Каждый человек, делающий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Добро, продлевает свою жизнь и жизнь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должен знать, что он является носителем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Добра, и проявлять его всегда, пока не появится равнове-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сие энергий на Земле в целом. Успокоятся тайфуны, урага-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прекратятся войны — вражда между людьми. Природа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опять слышать человека и помогать ему жить.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планеты существовала цивилизация Мудр, — 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была ваша цивилизация?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987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многие сотни тысяч лет. Она прекратила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 более 10 тысяч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полностью свой потенциал.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500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Поэтому вы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18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другой оттенок.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 Маргелан, скажи, как мне быть? Многие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говорят об одном и том же и пользуются моим интеллек-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том, лексиконом. Вот и получаются повторы. В одной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той же книге часто говорится об одном и том же и теми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же словами.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Душа, духовность изменит, наполнит ваш Дух,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энергию и полную Силу для изменения человека и всего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ловечества на Земле. Не считайте: «При чём здесь я, что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дать для общего дела? Меня, может быть, никто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заметит». Знайте, что каждый человек, изменяющий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конечном итоге изменивший себя, является помощником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Творцу. Творец и Вселенная видят и отслеживают все дела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помыслы этого человека, начинают помогать этому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восстанавливать его здоровье, очищают его от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ностей, прилипших к его телу, мыслям и управляющих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жизнью. Человек, повышающий свою духовность,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защищён от неожиданных бед, несчастий и всевозможных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катастроф. Его Душа всегда стоит на страже — не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в том месте, где происходят злоба, вражда, ругань, а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нечном итоге помогает человеку обрести всевидение, всес-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лышание, интуицию и общее пробуждение, озарение.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3020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буду рассказывать вам, как начать разговор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Душой, как услышать её и как через свою Душу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Отца, давшего человеку Душу. Об этом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говорят сейчас все люди в дольменах, и вы всегда сможете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прочитать все подробности этого процесса. Я знаю, что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нравятся повторения уже сказанного кем-то из нас,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в дольменах. Поэтому поищите сами в книгах «Обще-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 мудрецами дольменов», и вы найдёте очень точный,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подробный разговор об этом. Человек, пожелавший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себя и своё окружение, всегда найдёт то, что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лает узнать и применить в своей жизни, для самого же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Изменив себя, повысив свою духовность, он приобщается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всеобщему энергетическому центру, идущему к Свету,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бру, Чистоте.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689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видите, мы все, люди в дольменах, желаем пробу-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современного человека, убрать все помехи из его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и подсознания для пробуждения.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через свою Душу человек сможет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духовное восприятие окружающего мира.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мы призываем вас, людей современной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цивилизации, к необходимому для вас же действию —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щению с собственной Душой, и мы подробно и очень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рассказываем, как это можно осуществить. Прислушайтесь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 тому, что мы вам советуем, и начинайте тренировать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направлении. Мы знаем, что большая часть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чества преодолеет то состояние, в котором пребывает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час, даст высокодуховное потомство и этим изменит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своё понимание окружающего мира и самого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вижу, что ты знаешь многое о кристаллах,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равливающих тело человека. Если можно, расскажи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них.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я могу рассказать о кристаллах, оздоравливаю-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тело человека. Это камни всевозможных цветов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тенков радуги. Сам кристалл состоит из атомов, собранных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определённом порядке, предназначенном для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излечения какого-то конкретного органа тела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ка. Это камни-целители вашего тела. Все атомы этих камней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имеют полную информацию, необходимую для исцеления,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восстановления органов тела человека от всех нарушений,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приобретённых и часто существующих в них. Все болезни,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получил человек в течение своей жизни,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убрать, применяя тот или иной кристалл. Так, есть кристалл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сердца, кристалл для лёгких, кристалл для печени, кри-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сталл для кожи, кристалл для суставов и мышц и так далее.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кристаллы порождает сама наша Земля, и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дятся они в ней. Как пользоваться ими, знаю не только я,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многие люди в дольменах. Эту информацию,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опыт мы храним для вас, людей Земли, и откроем её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ностью высокодуховному поколению, идущему вам на сме-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ну. А сейчас, когда подходит ко мне человек и просит пора-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ботать с ним исцеляющим кристаллом, я смотрю на него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вижу, для чего ему дана жизнь, и как он распоряжается ею.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могу дать человеку исцеляющий кристалл, если вижу, что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его мысли и мечты правильные и имеют очень важное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Земли и человечества значение. Этот человек нужен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и землянам — его надо полностью восстановить,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целить, продлить ему жизнь.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держу эти кристаллы в своём дольмене или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места силы, я беру их там, где создала их Земля,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 их людям с открытой Душой и чистыми помыслами,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притом для исцеления какого-то одного органа.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менные люди должны сами очистить себя, всё тело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всевозможными приёмами, бытующими в вашем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Это могут быть какие-то воздержания, голодание нед-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лительное и тому подобное. А я, в свою очередь, буду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деть, для каких дел человек желает исцелить себя кристал-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лом. Да вы сами видите, что мы помогаем, направляем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настраиваем человека на Добро, Свет и Любовь.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Вселенная очень хорошо принимают таких людей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могают им. А я своей скоростью мысли помогаю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и людям ваше состояние Духа. Даю кристалл,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сделает, выполнит своё предназначение для того или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органа в теле человека. Подходите ко мне с теми услови-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ями, которые я вам дал, и я постараюсь помочь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318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Ты говоришь о кристаллах, которые берёшь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Земли. Их можно увидеть и ощутить физически как твёр-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дые камни? Или ты их берёшь на тонком плане, и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дит излечение, исцеление человека вначале на тонком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не, а затем излечивается физическое тело человека?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 твой вопрос. Но хочу ответить сразу,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для человека, получившего кристалл в тонком 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физическом виде, это не имеет значения. Если исцеляется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тонкое тело человека, то исцеляется и физическое тело 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я вкладываю твёрдый кристалл для исцеления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какого-то органа в тело человека, то он полностью раство-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ряется в его теле. Это так же индивидуально, как и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индивидуален.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Скажи, а как долго будет происходить исцеление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сразу же или растянется на долгие годы, то есть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постепенно?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опять вопрос касается индивидуальности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Если тот или иной орган имеет заболевание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обособленное, то это происходит быстро — сразу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ходит исцеление.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к этому заболеванию подключено много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ганов в теле человека и нужны кристаллы не для одного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органа, а много и разных, то, естественно, это длительный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процесс. Да и кристаллов дать сразу и много телу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нельзя, это может вместо исцеления принести вред.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по мере какого-то облегчения надо подходить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 ещё дополнительную помощь — для других органов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тела. И к тому же повторяю, что сейчас, современному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могу помогать только имеющему чистые помыслы.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важно, и другого пути не существует. Просто помоги,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что мне так плохо, — не получится. Должна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чистота в мыслях, словах и делах.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говорю сейчас вам, люди, об этом, потому что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ждём и готовимся отдавать все наши знания и опыт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лению, которое идёт вам на смену. Это будут уже совсем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другие люди, это люди-созидатели, видящие и слышащие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происходит на Земле, и помогающие восстанов-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лению Природы Земли. Поэтому и помыслы у них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не те, что у вас. А мы сможем помогать им, восстанав-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ливать, оздоравливать и исцелять их. В то же время и 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 вас уже есть люди, которым мы хотим и можем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 и исцелять. Это зависит от вас, от вашего самосозна-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от вашего понимания всего того, что мы говорим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на какие дела мы стараемся направить вас.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 к нам, читайте всё то, что мы говорим.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будем с вами и всегда будем помогать вам!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660400"/>
            <a:ext cx="4140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7874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1028700"/>
            <a:ext cx="4356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 (круглосуточный автоответчик), эл. почта: zakaz@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1435100"/>
            <a:ext cx="3517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15621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18034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пожаловать на экскурсии к дольменам Краснодарского края.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Общие сведения по тел. 8-962-862-8000 (Билайн)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36576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38989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24000" y="4152900"/>
            <a:ext cx="3619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Долина реки Жане. Посёлок Возрождение.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85900" y="4292600"/>
            <a:ext cx="3657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Геленджикский район Краснодарского края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36700" y="4495800"/>
            <a:ext cx="3606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2-е издание, исправленное и дополненное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70100" y="4787900"/>
            <a:ext cx="307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28800" y="49022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52600" y="5143500"/>
            <a:ext cx="33909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73200" y="53213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9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11.09.2013.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7,44.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095500" y="5613400"/>
            <a:ext cx="3048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39900" y="57404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71700" y="59690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209800" y="6083300"/>
            <a:ext cx="2933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85900" y="6311900"/>
            <a:ext cx="365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Успокойся, ты всё пиши так, как тебе говорят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дольменах. Они говорят всё то, что надо делать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поколению, чтобы будущие поколения появлялись с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 мышлением, новыми мыслями, новыми потребностя-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А для этого уже вашему поколению надо донести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способами, всеми словами, всеми понятиями то,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 сейчас надо изменять, надо принимать,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понять. Ведь ты же у всех мудрецов спрашиваешь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одном и том же: что нам делать, как нам изменить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жизнь? А они, в свою очередь, хотят сказать о том,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плохое в вашей жизни, как надо жить, как надо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начинать изменять вашу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81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Маргелан! Вчера столкнулась с проблемой, оказа-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лось, что человек, которого считала мудрецом, был похо-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ронен 5-6 тысяч лет назад рядом с дольменом или в нём.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289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это так, ты его распознала сама.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Нет ли в наших книгах разговора с такими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людьми, то есть не из цивилизации Мудр?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— В твоих книгах нет таких людей и разговора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318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видишь, ты интуитивно чувствуешь, что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человек, с которым надо вести разговор.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У них глаза имеют испуганное, бегающее выражение,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одежда не нашего времени и вид не совсем здоровый.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более позднего времени, они отличаются от нас.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46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как же быть? Будет написана книга, и люди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дут к этим дольменам, а там есть вот такие подселенцы.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Они не будут мешать мудрецам общаться с людьми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го времени?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они не будут мешать нам, людям из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Мудр. У них нет Силы воздействовать на людей.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мы можем открывать портал для людей, читающих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книги и подходящих к нам. Они для людей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не существуют, разве что если сам человек что-то видит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приходит к этим местам силы или к дольменам с желани-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что-то увидеть, и ему всё равно — кого. Может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подселенца, так как на большее у него нет Силы или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 в дольмене не очень-то желает общения с ним.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52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знаю, что дольмены строились и люди заходили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них в течение примерно ста лет, но некоторые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говорят, что заходили позже.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Некоторые люди из цивилизации Мудр прожили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 100, 200, 500, 700 лет и заходили в дольмен позже нас,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они его поставили для себя ещё вместе с нами, а вошли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да, когда сами решили зайти в 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24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Хочется дать твои вопросы и ответы в книгу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носительно людей, похороненных в дольменах в более позд-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нее время, чтобы люди начали различать их и мудрецов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дольменов, что это не одно и то же.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810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ты права в том, что это не одно и то же.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похороненные в дольменах, как правило, вообще не имеют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способностей и тех знаний, что есть у нас. Но они пы-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таются привлечь внимание к себе и таким образом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возможность выбраться из дольмена.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у них нет тех знаний, которые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вам, современным людям, но они активны и этим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сят вред — вносят путаницу в те знания, что мы пригото-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вили для вас.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524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твои слова «получить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выбраться из дольменов»?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это очень просто. Среди вас уже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которые, подходя к дольмену, видят кого-то,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с ним, а затем спрашивают: «Отпустить тебя из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мена»? Он, естественно, скажет: «Да, отпусти на новое во-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площение», и его отпускают. Таким образом освобождают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наши дольмены и нас от подселенцев.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Получается, что все люди, похороненные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 или на местах силы, не могут уйти на новое воплоще-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ние? Они, как и мудрецы, привязаны к этому месту?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уже знаешь, все дольмены стоят не где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пало, а в определённых местах Земли. Поэтому нередко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видите сразу несколько дольменов, стоящих рядом.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стоит один сохранившийся дольмен, это не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один на этом месте, за десять тысяч лет могли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уничтожены другие рядом стоящие дольмены. А люди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следующих цивилизаций часто считают, что это могиль-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ники, кладбища, и хоронят на этих местах своих умерших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ещё тогда, когда их Души не ушли на новое вопло-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щение, чтобы родиться вновь. Вот и получается,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попадают в эти места, открытые для нас по нашей воле,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для кого больше.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люди, случайно попавшие в наши дольмены,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неволе привязаны к этим местам и ждут того часа,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кто-нибудь их вызволит оттуда, они даже пытаются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говорить с тем, кто сможет их услышать. Но у них нет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знаний, ни Силы и никакой ответственности перед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Творцом и Вселенной за свои слова, есть одно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— любым способом вырваться из клетки, в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попали.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03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мы не собираемся выходить из своих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 надо донести всё то, что имеем, до сознания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подсознания людей, живущих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Маргелан, скажи, всё, что ты сказал, можно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книгу?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ведь это помехи, хотя зачастую мы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обращаем на них внимания и общаемся с людьми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напрямую, обходя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 На данный момент наши книги находятся в жан-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«эзотерика, мистика». А какое направление ты дал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нашим книгам?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пока что всё то, что мы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ворим, принимают как мистику — это плохо. Ведь мы даём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и очень часто люди относятся к этому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тельно. Узнают то, о чём надо задуматься и понять.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Попробуйте в раздел познавательной литературы.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Мистическое только то, что происходит общение не с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кретным человеком в физическом образе, а с духом — с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ловеком в тонком теле.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ведь это и есть то препятствие для изменения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раздела — из эзотерики в познавательную литературу?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959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часто люди не знают того, что мы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рим. Это даст им знания о том, что существует ещё вот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787400"/>
            <a:ext cx="3987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Сáна (сияние)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1041400"/>
            <a:ext cx="405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609600" algn="l"/>
              </a:tabLst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активизация скрытых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возможностей человека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14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вижу женщину — красивую, кругло-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лицую, с ярким румянцем на щеках, большие серо-голу-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бые глаза. Волосы золотого цвета, заплетены в одну тол-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стую косу до пояса. Платье-костюм из холщёвой ткани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рого цвета. Подол юбки вышит красными цветами.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558800"/>
            <a:ext cx="3479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1143000"/>
            <a:ext cx="3517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1917700"/>
            <a:ext cx="4140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12" b="1" spc="-20" smtClean="0">
                <a:solidFill>
                  <a:srgbClr val="221F20"/>
                </a:solidFill>
                <a:latin typeface="Arial Bold"/>
                <a:cs typeface="Arial Bold"/>
              </a:rPr>
              <a:t>Дольмены, места Силы и храмы Света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476500"/>
            <a:ext cx="4495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314700"/>
            <a:ext cx="4445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12" b="1" spc="-20" smtClean="0">
                <a:solidFill>
                  <a:srgbClr val="221F20"/>
                </a:solidFill>
                <a:latin typeface="Arial Bold"/>
                <a:cs typeface="Arial Bold"/>
              </a:rPr>
              <a:t>Сила, Пробуждение, Оздоровление, Любовь...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" y="3695700"/>
            <a:ext cx="4229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1917">
              <a:lnSpc>
                <a:spcPts val="1500"/>
              </a:lnSpc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Долина реки Жане. Посёлок Возрождение.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Геленджикский район Краснодарского края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9200" y="4457700"/>
            <a:ext cx="3924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2-е издание, исправленное и дополненное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38400" y="5524500"/>
            <a:ext cx="270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39900" y="6197600"/>
            <a:ext cx="3403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2013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заходила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знала, что будет такое время, когда людям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надобятся мои знания. Они просто не будут знать о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возможностях и не смогут их применять, а я смогу 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знала, что люди очень изменятся, они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потеряют ту Силу, которая может помогать человеку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бой ситуации. Они перестанут видеть, предвидеть и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не только будущее, но и настоящее, то есть ту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которой они живут в данный момент. Они не смогут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ращаться к своим исконно важным и нужным им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ностям, которые даны им при рождении. Слышать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своё подсознание, общаться со своей Душой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интуиция, явное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и предвидение своего настояще-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 будущего и т. 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24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когда появятся такие люди, которым я смогу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все свои знания, вот тогда я буду считать, что я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полнила своё предназначение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797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Расскажи подробнее о возможностях, скрытых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человеке.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1529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современном вашем мире человек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отключён от тех возможностей, которые заложены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Создателем. Он ограничен в передвижении по Земле,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 уже о том, что он не может передвигаться в межз-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вёздном пространстве. Вы пользуетесь всевозможными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приспособлениями для передвижения. В ваши дни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может видеть, слышать, общаться на расстоянии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другом без приспособлений. Вы даже для своего мозга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придумали приспособление — компьютер. И каждое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приспособление, придуманное в вашем мире, считает-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прогрессом вашей цивилизации.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всё это есть в каждом человеке, он всесилен!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он просто не знает, как всем этим можно 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 приспособлений. У некоторых животных есть ещё та-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кое, что вас всегда очень удивляет. Например: кошка, 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зённая за сотни километров, приходит к своему дому,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одолев реки и горы. Человек не животное, он высшее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дание Творца и Вселенной, а без приспособлений он легко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заблудиться. Любое пространство становится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градой на его пути, потому что человек не может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собой, своими возможностями — он доверяет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приспособлениям.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основном все ваши приспособления в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степени связаны между собой (например: электричество,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 приборы, и аккумуляторы), а человек как бы со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роны прикасается ко всему этому и пользуется всем этим.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 время познать одно через другое легче, чем позна-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самого человека, его энергии, его Силу, его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Вот и получается, что человек постепенно отклю-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чает себя сам. За тысячи лет атрофированы его системы,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возможности управлять не только всеми живыми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ществами на Земле, всей Природой Земли, познавать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Вселенную, но и управлять своим телом. Тело напоминает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о себе болезнями. И тут человек не борется с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лезнями сам, а отдаёт себя на излечение в руки другого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притом такого же больного.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180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первоистоков был совершенен не только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лом, своей энергией, своей Силой. В нём была вся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ная и он в ней. Его мозг был совершенен, он всегда мог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ключить себя к Вселенскому разуму и получить любую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 о Земле и Вселенной. Он жил столько,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хотел и считал сам, что пора сменить своё тело, и менял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новое, уходя из одной жизни в другую сознательно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чиная свою новую жизнь с чистого листа. А его родители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знали, как вырастить нового человека — сильного,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вого, независимого ни от кого и ни от чего. В нём преоб-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ладали доброта, чистота помыслов ко всем и всему живо-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му. Он понимал всех и всё вокруг себя и был в гармонии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живым на Земле. Он знал и чувствовал каждое рас-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тение. Его добрый и ласковый взгляд чувствовали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животные, микробы, Земля, и они отвечали ему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же. Всё живое на Земле подчинялось человеку. Они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созданы для человека, для его жизни, для его радости,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самодостаточности.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всё, что я говорю о человеке первоистоков,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кажется, что это фантастика, этого не может быть,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придумано. Но это так. Человек первоистоков был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шенен, ведь он же — сын Создателя, и всё, что может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Создатель, мог сделать человек на Земле.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сделал человека себе подобным, он всё дал своему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нию, творению — своему ребёнку.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781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что же нам делать сейчас, как опять прийти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первоистокам? Ведь мы же не можем отказаться от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приспособлений, чтобы начать развивать всё то, что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ложено в нас Творцом?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Для вас очень трудно сейчас даже представить,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можно возродить в человеке, то, что долгие тысячеле-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 было без применения. Но вы и не спешите.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сразу — то, что было заложено Создателем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— невозможно, но уже сейчас вы можете начинать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сами себя, закладывать в своё будущее поколение.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же не зря сейчас пошли к дольменам — к людям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воистоков. И они могут помогать вам и вашему будущему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потомству изменяться. Постепенно задействовать все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точки (из которых состоит человек) на восстановление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способностей. Для этого у каждого человека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большое желание зарождать такого нового человека. А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дрецы в дольменах улавливают всё, с чем приходит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к дольмену, и помогают ему осуществить задуманное,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помысленное — его мечту. А через несколько поколений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уже не нужен будет тот комфорт, который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придумал. Он постепенно сам начнёт отказываться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приспособлений, которыми пользуется, за ненадобно-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стью. А сейчас, при современном развитии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ему невозможно отказаться от тех приспособлений,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торыми он пользуется, — это его костыли, без них он без-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помощен</a:t>
            </a:r>
            <a:r>
              <a:rPr lang="en-CA" sz="647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Мы можем что-то делать сейчас, чтобы возро-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дить наши скрытые возможности?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должен начать как бы обращать-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сам к себе, то есть не надеяться на подсказки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можных приборов, которых вы создали безчисленное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множество, а возвращаться к самому себе. Обращать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на мельчайшие изменения, которые начнут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 в вас. Начните со своего здоровья. Попробуйте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себе на первый случай самые простые установки. 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например: боль в какой-то части вашего тела прекраща-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ется. «Я это чувствую», — повторите это несколько раз,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действительно почувствуете, что боль ушла — прекра-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тилась. Когда вы освоите это упражнение, то боль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прекращаться в этом месте и очень скоро никогда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больше не будет тревожить вас. Таких установок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выстроить безчисленное множество. Ну, например: «Я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 и отказываюсь пить алкоголь в любом виде. Я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вобождаю себя от этой зависимости, я свободен».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ряйте по нескольку раз в день, вначале часто, затем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понадобится повторять всё реже и реже. Вы почувствуе-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что побеждаете эту зависимость. Продолжайте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рять ещё 40-50 дней до полного выздоровления, тогда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не будет желания пить алкоголь. То же упражнение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можете применить и при курении — зависимости от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котина.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подключаете своё сознание, а затем и подсозна-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выполнять вашу установку. Это очень эффективный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72200"/>
            <a:ext cx="4533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5">
              <a:lnSpc>
                <a:spcPts val="1100"/>
              </a:lnSpc>
            </a:pPr>
            <a:r>
              <a:rPr lang="en-CA" sz="58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«бес» — приставка, появившаяся в русском языке в 1921 г. В по-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добных случаях автор в тексте придерживается старой орфографии,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употребляя приставку «без».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способ оздоровить себя. А то, что это надо будет повторять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ещё 40-50 (а может быть, и более) дней, закрепит ваше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бование на клеточном уровне, а значит, вы победите эту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висимость навсегда. Такого типа установки можно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при любом недуге. Обязательно отмечать изменения,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происходят в вашем теле. Всякий раз при появле-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улучшения отмечать, допустим, первый этап улучше-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затем второй этап улучшения и так далее до полно-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выздоровления. Затем закрепить выздоровление ещё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дней — это для того, чтобы ваши клеточки закрепили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ваше выздоровление и никогда больше не возвра-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щались к тому, что с вами было.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вы смогли общаться со своей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успокоиться, расслабиться, успокоить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диалоги вашего мозга. Остановите своё мышление. Внача-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у вас будут такие остановки на 1-2 секунды, но при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нировке пойдут минуты. Это хорошо.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При таких тренировках появится радость внутри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вас. Это ваша Душа почувствовала, что вы обратились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ней. Поблагодарите её и пошлите ей Любовь от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сознания. Затем постарайтесь послать Любовь всему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вому, то есть растениям, животным, насекомым,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попробуйте послать Любовь Земле, воде, Солнцу,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Луне, звёздам, Вселенной и всему Мирозданию. Посылая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всему, что вас окружает, постарайтесь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ответную Любовь от растений, к которым вы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тились, от насекомых, от животных, от людей, от воды,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Земли, от Солнышка, от Луны, от звёзд — от всего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здания. Пошлите Любовь своему Отцу-Создателю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чувствуйте ответную Любовь. Попробуйте раствориться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каждом из них и почувствовать, как они растворяются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вас. Каждая клеточка вашего тела посылает и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упражнения помогут вам, людям, почувствовать,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ощутить и наладить связь со своей Душой. Ваша Душа мо-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жет помогать вам в ваших делах. Подскажет, чем лучше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няться, а от чего отойти. Такие тренировки не проходят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ром. Вы всегда сможете найти правильный ответ в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ситуациях. Ваша Душа подскажет, как поступить,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не оступиться. Человек, который почувствовал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и она начинает помогать ему в гармонии с его разу-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мом, ощущает эту энергию. Начинает работать Интуиция.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Интуиция — это энергия, которая стоит на страже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начинаний человека. То есть это такая энергия,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помогает, предупреждает и даже выявляет все послед-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которые могут возникнуть у человека при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мыслах и замыслах. Эта энергия может помочь или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человека осуществить какое-то дело.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увидеть своё будущее. Сам сможет понять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 дело, которым ему следует заняться, или отказать-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от чего-то.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Сейчас часто говорят о детях индиго, что это,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уже новое поколение?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совсем то, не совсем новое поколение.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посылают на Землю таких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спасения Земли. Это дети со способностями,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отличающимися от современного человека. Такому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бёнку не нужны знания придуманные, надуманные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изменившихся поколений. Эти дети знают и могут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на Земле многое. Им не нужна ваша система обуче-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они знают гораздо больше, чем дано в ваших учеб-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никах. Но люди стараются привести их к общему уровню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знаний, и получается, что из таких детей вырастают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 тех способностей, с которыми они родились, или, хуже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начинают работать на вашу систему, на вашу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зацию, что-то изобретая.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сколько времени можно находиться у твоего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Всегда надо помнить, что это место силы,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более 10 минут, так как некоторые люди могут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 телу, если находиться долго.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244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можно сразу идти купаться в реке или море?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Желательно подождать 3-4 часа, отдохнуть,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успокоить те вибрации, которые вы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чили от общения со мной, чтобы каждая клеточка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 усвоила всё то, что я помогла вам принять от меня.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водичка может унести то, что вам так хочется, чтобы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исполнилось.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ты можешь помочь человеку, подошедшему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тебе, к твоему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9591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смотрю на каждого человека, подошедшего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знаю его возможности на сегодняшний день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 каждому человеку почувствовать то, что есть силы,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 нём сейчас спят. Это может проявиться в скором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или в будущем. Каждый человек индивидуален,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каждому человеку надо подходить очень осторожно.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дать ему понять самого себя, ощутить самого себя и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зать всё то, что в нём заложено Создателем, помочь развить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какие-то очень важные для него скрытые возможности.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495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всё то, чем может заниматься человек, подо-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шедший ко мне, и помогаю ему развить ту способность,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торой он обладает. Я помогаю увидеть ту перспективу,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его ожидает. Я помогаю найти ту информацию,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ему нужна для того, чтобы развить всё то, что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заложено, но он не обращает на это внимания.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524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Современные люди просто не знают ничего 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предках, которые заложили в своё потомство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важные знания. Я стараюсь помочь людям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открыть в себе эти знания и развить их.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бывает и так — человек не видит ничего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этим он обедняет своё существование. Я помогаю,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наполняю его Душу радостью, которая будет его сопрово-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ждать по жизни. Люди с радостью в Душе притягивают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таких же людей. Вокруг таких людей появляется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щая аура счастья. Люди находят друг друга, понимают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друга, помогают друг другу. Человек может найти свою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ловинку, единомышленника или человека, который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 может изменить в повседневной жизни, и т. 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 восстановить утраченное здоровье.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этом человек сам будет замечать то, что начинается выздо-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ровление. Если подходит молодая пара с мечтой о зарож-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дении ребёнка, я помогаю, чтобы ребёнок родился уже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какими-то способностями, которые утрачены сейчас у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поколения.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 к моему дольмену с чистыми мыслями,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ясным желанием, с какой-то прекрасной мечтой, и я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 вам осуществить эту мечту.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Скажи, а вот всё, что ты помогаешь нам создать,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исполняется сразу же или нет?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Ваша жизнь так устроена: на вашем пути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много препятствий, которые вы давно заложили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бытом, своими отношениями друг с другом,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мыслями, своими словами, произнесёнными вслух (зло-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ба, страх и т. д.). И чем чище ваше существование в этой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прошлых жизнях, тем быстрее всё исполняется, желаемое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явью. Но даже все ваши жизненные запутан-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ситуации я стараюсь построить так, что вы начнёте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мечать, как постепенно изменяется ваша жизнь, исполня-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ется ваша задуманная мечта.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мечты должна быть очень хорошая, чистая, ясная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конечная цель. Для чего вам нужно то, к чему вы так 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митесь? Вы всегда должны знать, что, находясь у любого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дольмена, вы становитесь ближе к Создателю и Вселенной.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Уходя от дольмена, поблагодарите Создателя,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ленную и то пространство, в котором находитесь.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Сана, расскажи о себе, если хочешь, как ты жила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того, как зайти в дольмен, чем занималась, о своей семье.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очень люблю жизнь и всегда мечтала лишь об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ном, чтобы она продолжалась на Земле вечно. У меня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мама, отец, два брата и сестра. Все они были очень добры-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любящими друг друга людьми. Когда я подросла,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мной занимался волхв, который дал мне очень обширные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о Вселенной и всём Мироздании. Я стала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люди нашего времени уже понемногу начинают отхо-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от тех норм, от тех данных, от тех возможностей,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торые были заложены изначально в человека Создателем.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получила возможность от волхва помогать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нашего времени и полностью посвятила свою жизнь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становлению утраченных энергий в человеке. Человек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 очень быстро воспринимал всё, что я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доносила. Это были небольшие сбои в восприятии мира,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восприятии микроорганизмов, в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и´дении своего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в каких-либо ощущениях. Иногда люди теряли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своим лучом обозревать то пространство, на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они живут, то есть Землю. У людей не было заболе-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ваний, но они постепенно теряли, уходили от своих,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им при рождении, энергий. Я помогала им восстанав-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и пользоваться этими энергиями, которые заложе-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в них. Я видела, что идёт постоянный процесс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веке, идут сбои во многих направлениях. Человек теряет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первоначальную Силу с каждым тысячелетием. Я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шила сама зайти в дольмен и помогать людям, которые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подходить к моему дольмену. Вначале, то есть первые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сотни лет, люди подходили ко мне осознанно, и я помогала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восстановить себя. Но потом человек очень быстро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чал изменяться и заболевать, не слышать и не видеть меня.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всё ждала то время, когда человек осознает, узнает всё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дольменах, о нас и начнёт опять подходить ко мне.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210300"/>
            <a:ext cx="44323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 очень  трудно  изменить,  настроить, 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´дение человеку сразу, можно повредить его телу, но я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рада, что могу опять быть нужной и со временем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востребованной людьми Земли. Я буду восстанавливать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 всё, что он утратил, то есть буду помогать задей-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все клеточки мозга и тела, и через какое-то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 люди вернутся к первоистокам. Будут видеть, слышать,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ощущать всё вокруг себя всё, что есть на Земле, во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во всём Мироздании. Для человека не будет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расстояние и время, он свободно будет ориенти-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роваться в пространстве и во времени. В нём проявится 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Сила, которая заложена Создателем. Скоро появится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поколение, которому я смогу передать всё, что знаю сама.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16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ты сможешь опять вернуть себе тело, 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человеком, иметь семью, детей, жить как мы, люди Земли?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об этом не думаю и не ставлю перед собой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цели. Я всё хочу сделать для людей Земли. Я радуюсь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человеку, подошедшему ко мне, помогаю ему,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моё счастье, моё предназначение, моя позиция, моё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убеждение.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3975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ещё ты хотела бы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529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жизни, для вашего существования и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вления своей мечты людям вашего времени надо и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начинать работать над своим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и´дением и слыша-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всего, что живёт возле вас, ощущать не только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себя, но и всё своё окружение. Для этого надо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открыть в себе самый главный энергетический центр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услышать, почувствовать и начать общение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шой. Как вы все скоро поймёте, узнаете, почувствуете,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с чего надо начать изменять себя, это то, что начнёт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ваше мировоззрение, это то, что откроет вам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Мироздание, это то, что начнёт изменять всё, что ваше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ображение, представление должно иметь для полного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вития понимания событий предстоящего периода.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имеет все возможности для этого.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152400" algn="l"/>
              </a:tabLst>
            </a:pP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	К 88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1638300"/>
            <a:ext cx="3987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Кóры.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3644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784600"/>
            <a:ext cx="419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К 88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435100" y="3810000"/>
            <a:ext cx="3238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мудрецами дольменов. Долина реки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79500" y="3987800"/>
            <a:ext cx="4064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Жане. Посёлок Возрождение. Геленджикский рай-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Краснодарского края / Л. М. Купцова. — 2-е изд.,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испр. и доп. — Орёл : С. В. Зенина, 2013. — 144 с. : 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100" y="4495800"/>
            <a:ext cx="3708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978-5-906287-04-5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4940300"/>
            <a:ext cx="4064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8036">
              <a:lnSpc>
                <a:spcPts val="1100"/>
              </a:lnSpc>
            </a:pP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Люди, подходите к каждому дольмену, месту силы! В них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живёт Душа и Дух мудреца, который готов всегда помочь Вам в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вашей жизни, чтобы жить, быть здоровым и счастливым.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52900" y="53594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5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5626100"/>
            <a:ext cx="4064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044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быть воспроизведена в какой бы то ни было форме без письменного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6261100"/>
            <a:ext cx="4432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971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978-5-906287-04-5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2013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921000" y="6400800"/>
            <a:ext cx="2222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2013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даст каждому человеку возможность возродить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энергию, силу Духа в каждой клеточке его тела, начнёт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весь мир вокруг человека, делать его удобным,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сивым, привлекательным, зовущим, звучащим для него.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пожелает начать изменять, видеть и понимать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вокруг себя, узнает, что надо этому миру и чем он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помогать ему. Человек сможет видеть, что он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в этом мире, и будет делать всё только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мира. Это очень важное открытие сделает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сам в себе и начнёт обустраивать этот мир своими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ложительными, очень добрыми, с Любовью начинания-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Этим он изменит, очистит сам себя и мир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тех знаний, понятий, от тех принятых и выполняемых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убеждений цивилизации, очистит Землю, очистит воду,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очистит воздух. Душа поможет, подскажет и даст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человеку выполнять только истинно правильное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 для жизни, для существования, для процвета-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человечества и его окружения.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6449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Технократическая цивилизация изобрела множество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приборов для изучения человеческого тела. Вы все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шите о ДНК, о генной инженерии, у вас на слуху, что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чакры, где они находятся в теле человека и какую роль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выполняют. В разговорной речи вы употребляете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«Душа», что она где-то есть в теле человека. Но никто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ставил перед собой задачу узнать, где она в теле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ка, для чего она существует и вообще у всех людей она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нет. А также ни один прибор, созданный технократи-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ческим миром, не показывает интуицию, телепатию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чие возможности человека. Это называется одним словом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эзотерика. Как видите, не дано технократическим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лизациям узнать, создать приборы для общения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ной и Творцом.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вот, Душа дана человеку Творцом для общения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 без приборов и приспособлений. Это основной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гетический центр в теле человека, она есть, она существу-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ет. И если сам человек пожелает услышать её,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её и узнать её, то она ответит ему и даст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узнать, ощутить в себе этот центр. Находится Душа рядом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вашим сердцем, чуть правее его в вашей груди.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вашего времени занят проблемами, как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кажется, важными для него: как выжить в борьбе за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ствование, как обустроить свой быт, как сберечь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имеет, и таких примеров масса. И совершенно не знает,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Душа может помогать ему разрешать многие пробле-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мы. Появится уверенность в общении с людьми, появятся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для общения с Природой и стихиями. Всё это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му, что его Душа подскажет, как эти дела и мысли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с чистыми помыслами. Перестанете нести вред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 людям, Природе и самой Земле. Вокруг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появится аура Добра, Любви. Это объединит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погасит злобу, вражду и недоверие. Только через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человек получит возможность общаться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Творцом и получать прямую помощь во всех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 и начинаниях.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822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люблю вас, люди!</a:t>
            </a:r>
          </a:p>
          <a:p>
            <a:pPr>
              <a:lnSpc>
                <a:spcPts val="12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546100"/>
            <a:ext cx="293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787400"/>
            <a:ext cx="401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Гун (проявление)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1028700"/>
            <a:ext cx="3543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прозрение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279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человека. Волосы светло-русые,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длинные, глаза серо-голубые, лицо загорелое, без бороды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усов.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00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тёмное с белым воротничком, длинное до пят,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расклешённое книзу.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мире постепенно стало появляться столько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менений, я знал, что это может привести жизнь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всей Природы Земли в тупик, и тогда понадобятся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которые помогут людям найти выход и опять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родить жизнь человека, растений и всего живого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вошёл в дольмен и очень долго ждал, когда люди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подходить ко мне и я смогу помогать 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466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024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должны знать, что можно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мому своими мыслями, своими словами, своими действия-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своей мечтой сделать вокруг себя такое пространство,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легко жить, легко общаться с другими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легко общаться с Природой. Можно многое предвидеть,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почувствовать вокруг себя жизнь растений, насе-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комых, животных. Можно увидеть и почувствовать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люди, считаете неживым, например воду, камни,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лю, Солнце, Луну, звёзды. Всё это и многое другое живёт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вместе с вами, рядом с вами, отвечает вам своим присут-</a:t>
            </a:r>
            <a:br>
              <a:rPr lang="en-CA" sz="1193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ствием. То есть </a:t>
            </a:r>
            <a:r>
              <a:rPr lang="en-CA" sz="744" spc="-10" smtClean="0">
                <a:solidFill>
                  <a:srgbClr val="221F20"/>
                </a:solidFill>
                <a:latin typeface="Tahoma"/>
                <a:cs typeface="Tahoma"/>
              </a:rPr>
              <a:t> 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относитесь к ним безразлично, и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подают вам никаких знаков о себе. Как только человек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ращает внимание на какие-то камешки, они сразу же пока-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зывают человеку свой признак жизни, начинают помогать,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оберегать, защищать этого человека. Они очень чётко улав-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ливают слова, мысли и намерения человека. Человек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манипулировать этими предметами, уловив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значимость в своей жизни. Так люди поступают и с водой.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заметили, что воду можно наговорить как на добрые,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 и на недобрые дела. Вот только непонятно мне, зачем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пользоваться ею на недобрые дела? Ведь вы все хотите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согласии друг с другом, в согласии с Природой, в согласии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 Солнцем (то есть ждёте от него тепла, света, мягкой неги),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сами посылаете что-то недоброе через них другим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и получаете в ответ то, что посылаете другим. Всё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имосвязано. От вашего общения с добрыми намерения-</a:t>
            </a:r>
            <a:br>
              <a:rPr lang="en-CA" sz="1192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вы, люди, </a:t>
            </a:r>
            <a:r>
              <a:rPr lang="en-CA" sz="744" spc="-10" smtClean="0">
                <a:solidFill>
                  <a:srgbClr val="221F20"/>
                </a:solidFill>
                <a:latin typeface="Tahoma"/>
                <a:cs typeface="Tahoma"/>
              </a:rPr>
              <a:t> 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обогащаете себя, свою жизнь, жизнь своих</a:t>
            </a:r>
          </a:p>
          <a:p>
            <a:pPr>
              <a:lnSpc>
                <a:spcPts val="1345"/>
              </a:lnSpc>
            </a:pPr>
            <a:endParaRPr lang="en-CA" sz="11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близких Добром, Любовью, Светом. Каждое слово, особен-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если оно произнесено вслух, несёт в себе тот заряд,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может принести радость, Добро или вред как 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он был послан, так и тому, кто его послал. Поэтому,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прежде чем произнести слово, вспомните об этом и произ-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несите его только с таким посылом, который вы хотели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в ответ. Не засоряйте себя, свою жизнь,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ществование, своё бытие словами, несущими злобу, недо-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верие, грубость и тому подобное, так как эти слова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вас самих и притягивают к себе таких же людей, с таки-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же словами, такими же намерениями.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всё, что человек делает,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 (произносит вслух) и даже мыслит, начинает окружать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самого. Так добрые дела, добрые слова, добрые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создать вокруг человека такое общество,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ему легко и комфортно, то есть такое же, как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сам. Попробуйте жить так, как я вам говорю, и вы увидите,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всё вокруг меняется, как появляются вокруг вас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начинают понимать вас и помогать вам, как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ваши мечты, добрые намерения сбываются у вас на глазах.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сами формируете это общество, это общение своим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разом жизни, своими словами и мыслями.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448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Скажи, а что же такое прозрение?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Прозрение — это такое состояние,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понимать и видеть то, что ему надо делать,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поступить в нужный момент, как увидеть то важное,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чему надо идти, и чем закончится то, что он начал.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сто вы, люди, сейчас идёте, делаете какие-то дела, думаете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мечтаете как бы вслепую, то есть куда выведет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задумали, — не знаете. Даже часто бывает, что всё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думано, просчитано, как бы выверено, а в конечном итоге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радости, нет пользы, нет того состояния, к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стремились. Такое бывает тогда, когда за какое-то дело 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рётся сразу много людей и у каждого свои мысли, каждый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выполняет только то, что ему сказано сделать, каждый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лёк от общего замысла какого-то дела. По завершении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дела много шума и торжества, а в конечном итоге нико-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не интересует, насколько это сделанное принесёт пользу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или вред экологии, Земле и всем людям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и так: тот, кто начинает какое-то дело, знает,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плохо для других людей, но не для него самого, 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конечном итоге всё это получат его потомки, его Род,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он сам же и уничтожает. Например: ядерное воо-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ружение, ядерные реакторы и отходы от их работы, гене-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тически измененные овощи и фрукты, искусственное 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менение как людей, так и животных и т. д. Таких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 — тысячи. Всё это входит в быт, в повседневную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становится самым обычным явлением, и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утеряна та первоначальная мысль, что это плохо. Поэ-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рождаются искалеченные люди, люди-мутанты,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вотные и насекомые-мутанты. От этого болезни, страда-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ния, озлобленность, безысходность — всё это создает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тивную энергию, которой накапливается очень много. Вся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Природа Земли приспосабливается к этим делам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протесты проявляются в тайфунах, извержениях вулка-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нов, цунами и т. п.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18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ведь этого могло бы и не быть, если бы человек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 к своим делам по тому состоянию, которое он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чувствовал, и знал бы: то, что плохо будет для кого-то,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и к нему самому.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что ты хочешь нам дать понять, что мы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ем не так?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 время люди полностью отключены от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нимания, знания всего происходящего вокруг них.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масса людей живёт теми мыслями, теми знаниями,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даёт им информация ваших вещаний. Эту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цию задают иногда умышленно уводящей от Истины,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гда по незнанию действительности. Всё это делается созна-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тельно, для выполнения каких-то действий общей массой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В вашем мире всё так запутано, так искажено,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трудно разобраться, как поступить, как думать иначе,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так, как вам предлагают. Даже если у вас есть сомне-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 том, что всё предложенное вам правдиво, и вы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чинаете искать свой, правильный подход к тому или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делу, к той или иной информации, то у вас нет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направления, правильного решения, правильного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нимания того, что вам предлагают. В вашем сознании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сто идёт борьба с самим собой, потому что совершенно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знаний того, как должно быть, как правильно поступить,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нужно отойти от заданного вам направления. Из-за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и происходят бунты, войны, ссоры, скандалы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— как друг с другом, так и с системой. Это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в семьях, с соседями, между государствами и т. д.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муссируется массовой информацией, вовлекая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новых и новых людей. Всё новые и новые мозги подключа-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ко всему, что сказано, описано и принято отдельны-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людьми.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8100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каждый человек индивидуален. У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есть своё мышление. Это мышление не должно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полняться общим страхом, общим навязываемым мне-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о происходящем как у отдельного человека, так 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большой массы людей. И если люди начнут понимать,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совершенно не надо подключаться к той или иной груп-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пе, группировке и т. д., а каждый человек начнёт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принимать хотя бы какое-то своё, самим созданное мне-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самим прочувствованное направление и т. п., 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общее мнение в обществе в целом начнёт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няться, отходить от заданной программы отдельных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Между людьми начнётся понимание, так как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создание Всевышнего, и он сам не будет в себе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противоестественно ему. Появятся общие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людей, которым начнут помогать Создатель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ленная, а значит, появится понимание между вами.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должен делать человек, чтобы прозреть?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Всё, за что берётся человек, я имею в виду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бое дело, он всегда в самом начале должен определить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нечную цель этого дела: для чего тебе надо выполнить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дело, что связывает тебя с этим делом, какую пользу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какой вред принесёт это дело?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Так, значит, любой человек может уловить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состояние, в котором может появиться прозрение?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0955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наше время таким состоянием обладали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А вот сейчас у вас это состояние приходит редко.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связано с тем, что люди находятся в полной изоля-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от той информации, которая могла бы им помогать.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 обращают внимания на тот живой мир,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окружает. Они смотрят и видят только красоты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мира. Это то, что им доступно сейчас. А многие не видят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этого, просто не обращают внимания и на красоту,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их окружает. Для них всё обычно: зелень — зелёная,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небо — голубое, Солнце — жаркое. Суета поглотила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время. Многие люди знают довольно узкий круг своих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занностей и дел, так называемый профессиональный круг.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в котором вы находитесь, очень узкий и бедный.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формация, которую вы получаете в литературе или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показах, часто бывает неверной, надуманной и приду-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манной. Всё это делается для того, чтобы вызвать интерес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тем показам или литературе. Всё поставлено на бизнес,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желание получить от этого доход. Этим обедняет-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интеллект человека. Часто люди идут не тем путём,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дал им Создатель. Так до конца своей жизни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нимая и не зная, для чего вам дана эта жизнь. Повторяю: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страх, суета, борьба за выживание — это основные рамки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вашего времени.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только сейчас вы пошли к дольменам, к нам.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очень хотим помочь вам раскрыть себя. Мы хотим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вам выйти из той изоляции, в которой вы находитесь,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говорим о тех возможностях, которые у вас есть,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заложены в вас. Ваши предки обладали ими. Для этого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должен и может получать энергию-Силу — ту,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у нас, чтобы ощутить величие, заложенное в нём изна-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чально. Прозрение — это та Сила-энергия, которой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обладать каждый человек Земли, и он сможет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ею для осуществления своих мыслей, дел, своего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ствования, для понимания себя и своего окружения,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ществлять главные заповеди Добра.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273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наше время множество религий и сект,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имеют основные заповеди Добра, — это то, что ты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ришь?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7813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Все религии вашего времени имеют очень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заповеди. Человек не должен убивать себе подобных,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лгать, не обкрадывать друг друга, и другие очень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и очень важные для человека заповеди. Люди хотят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казать каждый свою религию в том или ином плане лучше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правильнее, более доходчивой до Создателя. Появляют-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отдельные группировки — секты, которые считают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ещё более правильными. А в действительности люди устра-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ивают войны и убивают себе подобных, и многие религии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благословляют их на это. И побеждают те, кто больше убил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себе подобных людей. Люди должны понять главное, что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создал Всевышний себе подобными, это их Отец-Творец.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38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Создатель никогда никого не убивает, как не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отец на Земле своего дитя. Каждый отец растит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ребёнка, ожидает увидеть его счастливым и от этого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радость для себя. А в вашем мире всё иначе.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ждут помощи от Создателя-Отца, чтобы он благословлял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на убийство его же детей. Ведь это же извращение, неу-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жели это не всем ясно?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я и хочу, чтобы люди поняли и перестали враж-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довать между собой, чтобы они знали и выполняли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заповеди всех религий и перестали убивать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Религии должны нести в себе успокаивающий фак-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тор. Не надо соревноваться, чья религия лучше или хуже,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какая секта лучше обращается к Всевышнему. Все религии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выполнять только одно направление — делать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бро, Любовь, радость на Земле. К этому вы придёте.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 время очень ценят умных дипломатов, а фак-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тически это люди, которые смогут лучше уговорить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нять друг друга. А ведь дипломаты, которые очень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понимают своё предназначение, смогут сделать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многое. Они своим мышлением смогут убеждать всех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в правильности их действий, предотвращать конфлик-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успокаивать людские массы. В их словах, действиях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мышлении никогда не должно быть лжи — только Истина.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ты помогаешь людям, когда они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тебе, к твоему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внимательно смотрю на каждого человека,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его жизненные представления о самом себе, об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жающем мире, о его возможностях понять и принять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я ему могу сказать. Я каждому человеку помогаю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то, что ему необходимо знать о самом себе, о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 вокруг него, знать о людях вокруг него. Помогаю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деть мир прекрасным. Заглянуть в свои повседневные дела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увидеть их настоящее, то есть узнать, стóит ли дальше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заниматься этими делами или изменить их, а значит,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ниться самому.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03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каждому человеку открыть свои способ-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И они проявятся у него обязательно, пусть не сразу,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будет зависеть от самого человека, подошедшего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от его желания, от его мечты, от его настроя.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89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моего дольмена люди успокаиваются, получают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полное умиротворение, избавляются от суеты ваших дней.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они оздоравливают сами себя, я помогаю им в этом.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каждому человеку, подошедшему к моему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дольмену, понять, что он сын Создателя. Он может многое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33400"/>
            <a:ext cx="417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2578100"/>
            <a:ext cx="318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3400" y="2768600"/>
            <a:ext cx="334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86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75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сам для себя, для своего окружения, для всех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с которыми он будет встречаться на жизненном пути.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многим людям понять их предназначение,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они рождены на свет, для чего им дана жизнь и как ею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распорядиться. И чем чище помыслы у подошедшего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чем чище прошлые жизни этого человека, чем чище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убеждённость человека в его действиях, тем быстрее и яс-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нее появится прозрение этого человека на свои действия,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мысли, свои мечты. А когда появляется прозрение,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означает, что Вселенная принимает мечты этого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и начинает помогать ему в осуществлении, в мате-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риализации всего задуманного им. Ведь прозрение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сильная энергия, посланная человеку для осуществления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мечты.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59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конечная цель вашей мечты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должна быть направлена на улучшение, на возрож-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дение жизни на Земле. Это принесёт вам и вашему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 большую радость, а значит, радость нашему Творцу-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Создателю.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3975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ещё ты можешь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Всё, что говорят вам люди в дольменах, 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истиной для жизни, истиной для полного пробуждения,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истиной для связи человека со Вселенной и Творцом.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слушайтесь, люди, к тому, что мы говорим, поймите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мы говорим, и осознанно — сознательно — начинайте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мыслить и действовать в этом направлении. И вы увидите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реальность, которая проявится перед вами. Вы увиди-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те, как изменяется ваша жизнь, ваше пребывание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вся Природа и все стихии Земли начнут понимать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помогать вам, люди. Всё живое вокруг человека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изменять, восстанавливать самого человека — оздорав-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его, очищать от тех наваждений, которые он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чил от многих технократических цивилизаций,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вавших на Земле. Всё для человека получит первозданную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красоту первоистоков, первозданное внимание к себе,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возданное проявление чистоты. Человек для всего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здания опять станет самым сильным, самым разумным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самым любимым существом. Мысль и мечта человека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опять самыми сильными энергиями Добра, Любви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света во всём Мироздании. Человек почувствует связь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 и, как Его дитя, получит все возможности Отца.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скорость мысли, скорость исполнения своей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осознанное восприятие всего живого мира на Земле 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пределами. Человек станет помощником своему Отцу,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творить вместе с Ним, очищать всё пространство Земли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отходов цивилизаций, принёсших много вреда.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высококультурное общество людей, имеющих знания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желающих применять их во благо, во имя Добра и Любви.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124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Гун!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уже знаете, что мы заходили в дольмены.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просто желание избавиться от каких-то проявлений,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появляющихся у людей нашего времени. В дольмены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ходили люди с полным пониманием того, что они делают.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было сохранить для людей — для потомков —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через эти знания вернуть людям энергию-Силу Творца,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была у нас. Все люди, вошедшие в дольмены,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знания в какой-то области жизни, и они очень точно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 и выполняли своё предназначение.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было очень интересное предназначение, 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видел, знал и выполнял. Я составлял голо-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граммы — изображения в нескольких проекциях любого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предмета, любого объекта, любого времени, любой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ации и так далее. Я очень хорошо мог видеть сам и пока-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людям то, что они желали узнать. Например, о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планете в галактике, или узнать будущее нашей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или будущее какого-то человека, или прошлое и буду-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щее целого Рода и тому подобное.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заняты были своим делом —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предназначением, очень тщательно выполняли его и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не обращали своего внимания на голограммы,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могли составлять сами. Для этого тоже надо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иметь специальные знания, поэтому они приходили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со своими вопросами. Я очень отчётливо мог показать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 на вопрос голограммой. Они видели очень чётко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ясно, на что надо особенно обратить своё внимание,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быть какое-то препятствие, и как поступить,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обойти это препятствие. Препятствие могло быть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стороны других планет, или какой-то объект можно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увидеть и подойти к нему с удобной сторо-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и прочее.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781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Голограмму можно показать в развёрнутом виде в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крытом ясном небе, или на поляне, или в глубинах океана,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или даже на стене в доме.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ты был как бы предсказателем какого-то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бытия?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10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это разные понятия. Предсказатель сам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установку-программу и, как ему кажется,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вильное направление по жизни. Человек старается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 мыслеобраз и затем следует по жизни по предска-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занному пути, при этом нарушается воля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делаю я, — это совершенно другое понятие.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человек, допустим, пожелал узнать будущее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Рода, я ему показываю то, что ожидает его Род через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тысяч лет и к чему он может прийти. Показываю причину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происходящего, показываю настоящие и будущие ошиб-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ки. И человек сам решает, как ему поступить, что предпри-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с чем согласиться, от чего отойти и так далее.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видел голограммы тех дней, когда люди сами реши-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зайти в дольмены для того, чтобы сохранить знания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очень сильные и нужные энергии для будущих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лений. И знаю точно, что люди-земляне обязательно вос-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пользуются этими знаниями. Сами смогут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связи со своими Родами и начнут получать помощь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щиту от своих предков.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 дольмены люди стали заходить ещё раньше,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тысячелетия до того, как это стало ясно для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знания. Люди тогда не делали для себя камен-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сооружения — они разбирали себя на атомы и входили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скалы, горы и огромные камни. Входили с одним каким-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знанием целой группой, объединившись в одну общую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энергию-Силу. Сейчас люди узнают об этих местах по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годати, исходящей от таких скал или камней. Весь каскад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камней вокруг они заряжают для людей вашего периода.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может быть оздоровление человека,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сохранение нашей планеты от всевозможных разрушений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извне, это может быть помощь людям для разрешения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жизненных ситуаций в данный момент. Таких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Земле много. Я вижу и знаю, что сейчас пришло их время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помогать не только одному человеку, но всему человечеству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Земли. Я вижу, как меняются люди, как осознанно меняют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себя. Вижу то поколение, которое постепенно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Землю и восстановит всю Природу на ней.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это не предсказание, это ясное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будущего не одного человека, а всего человечества.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людей, выбравших путь технократических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заций, было невозможно, так как появились лидеры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цивилизаций. А борьба нашей цивилизации Мудр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несовместима с нашим пониманием жизни. Мы ни с кем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воевали, не боролись, никому ничего не доказывали.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просто ушли в дольмены и унесли с собой все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знаний, которыми обладали, чтобы сохранить их.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годаря этим знаниям мы сможем опять создать тот поря-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док, ту духовность и то существование человека,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длилось на Земле миллионы лет от первоистоков, без зло-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бы, вражды, лжи и прочих отрицательных мыслей и 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проявившихся при жизни людей.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95500" y="546100"/>
            <a:ext cx="3048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Гуна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4300" y="2133600"/>
            <a:ext cx="3759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245" b="1" spc="-10" smtClean="0">
                <a:solidFill>
                  <a:srgbClr val="221F20"/>
                </a:solidFill>
                <a:latin typeface="Arial Bold"/>
                <a:cs typeface="Arial Bold"/>
              </a:rPr>
              <a:t>Храм №2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819400"/>
            <a:ext cx="4343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245" b="1" spc="-10" smtClean="0">
                <a:solidFill>
                  <a:srgbClr val="221F20"/>
                </a:solidFill>
                <a:latin typeface="Arial Bold"/>
                <a:cs typeface="Arial Bold"/>
              </a:rPr>
              <a:t>Храм №1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48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№ 1 — храм Гуна — человек должен знать и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 слова, которые он произносит.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4178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№ 2 — храм Гуна — оздоровление себя словами.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24000" y="7874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Строг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1016000"/>
            <a:ext cx="394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(возздание или соответствие)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24000" y="1257300"/>
            <a:ext cx="3619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гармония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65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Старец высокого роста, волосы русого цвета, не гу-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стые, длинные до пояса и такие же длинные до пояса боро-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и усы. Глаза серые, смотрит очень дóбро на всех.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вокруг своего дольмена и не отступает от него даль-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вытянутой руки.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29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тёмное, длинное до пят, расклешённое книзу.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уже знают, что мы заходили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дольмены, чтобы отдать вам свои знания. Вот уже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ходит, а скоро совсем настанет такое время, когда мы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всё сказать каждому человеку, подошедшему к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мену, то есть к нам, — то, что надо ему для его счастья,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дости. А проснувшимся людям полностью передать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принесли мы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095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такое гармония?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часто применяете это слово, даже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понимая его значения. А ведь оно такое объёмное.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есть, то есть находится, весь Мир, Галактика, вся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ленная. И люди нашего времени могли пользоваться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этим. Вот и вы в очень скором будущем начнёте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этим же, то есть всем Мирозданием, Галактикой,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Вселенной. Всё это дано человеку, он должен и скоро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пользоваться всем. Всё Мироздание поможет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изменить его существование на Земле. Всё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желает видеть человека Земли счастливым, видеть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возрождение, видеть его радость, видеть, как он понимает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его окружает, и помогает своему окружению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родиться.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Возрождая всё вокруг себя, человек тем самым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рождает сам себя, то есть приводит в гармонию всю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роду Земли с самим собой. Все растения Земли, любая 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винка, любой кустик и деревце, а также любое животное,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насекомое и даже любой микроорганизм ждут от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и, получая её, помогают ему возродить его самого,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человека, и тем самым стать его помощником,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щитником.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создано Творцом на Земле, создано для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Человек сам отдалил себя от всей Природы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 Поэтому ему так трудно стало жить, существовать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выживать. Всё надо вернуть, привести к понима-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нию друг друга, к пониманию всего живого и неживо-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нам делать сейчас, чтобы вернуть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нимание между Природой и человеком?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35100"/>
            <a:ext cx="4533900" cy="303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должны знать, что Земля, которую они 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руками, своим взглядом, своим сердцем, она живая.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всё, что живёт в Земле — это насекомые и микроорга-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низмы, и на Земле, я имею в виду траву, цветы, деревья,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ждут прикосновения человека к ним. Даже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ходите по лесу и прикасаетесь к отдельным деревьям,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просто так, это само дерево очень захотело,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прикоснулись к нему, оно вас притянуло к себе.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захотело либо исцелить вас, либо порадовать себя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Любовью. Это уже и есть понимание друг друга —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мония. Вы смотрите на деревья как на неодушевлённые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предметы. Да, они не одушевлены, но они полностью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заны со всем Мирозданием, со Вселенной, они посыла-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им свои ощущения, и человек получает, принимает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то, что желает дерево. Человек, не задумыва-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ясь ни над чем, подходит к этому дереву, так как оно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притянуло.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32300"/>
            <a:ext cx="45339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Деревья и все растения, которые человек посадил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сам, своими руками, с Любовью и радостью в душе, любят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человека и очень хотят порадовать его своим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назначением. То есть вырасти, дать цветы, ягоды, фрукты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т. д. Эти растения очень хотят исцелить этого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защитить этого человека от многих неурядиц в его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Растения безкорыстно помогают своему покровителю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человеку. Они просто чувствуют его и через Космос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Вселенную посылают ему свою ответную Любовь,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защиту, исцеление. Все растения, выращенные человеком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себя, исцеляют его. Эти растения получают всю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 о человеке, о его здоровье тогда, когда он при-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9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касается к его семенам, к той земле, в которой они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расти, а также от той ласки, которую человек будет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при выращивании того или иного растения, деревца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т. д. Появляется гармония между человеком и этими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тениями. Человек через растения приближает себя ко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ленной, и она начинает помогать ему в его делах, в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мании всего его окружения. Вселенная начинает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человеку встретить нужную ему информацию,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могает начать нужное для него дело. Всё зависит от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Чем чище его помыслы, чем больше Любви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сердце, тем он быстрее приходит к гармонии со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окружением, которое ему помогает жить, творить, процве-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тать, расцветать.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8194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уже видите, человек начнёт своё возрожде-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понимание самого себя, своего предназначения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через проявление к Природе, то есть гармония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к нему через растения, через весь живой мир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ле. Человек сможет получать гармонию своей жизни,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существования, своего счастья жизни только через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монию с Природой, и он должен её восстановить, воссоз-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дать сам.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4343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ведь это так трудно сделать в наше время.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5212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пугайте себя словами «трудно», «невозмож-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но» и т. п. Человек — мыслящее существо на Земле.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дана такая Сила, такая энергия, его мечта может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 всё, что он помыслит. Люди, начинайте мечтать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прекрасном, о будущем цветущем рае на Земле, и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получите! Трудности — это процесс осуществления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мечты. Все трудности в начале, а затем идёт процесс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восстановления и материализации вашей мысли,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мечты. Я думаю, что каждый человек захочет жить в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раю при своей жизни, а он реален. Вы сами сдела-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 себя самодостаточными. Возьмите какой-то участок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земли, пусть это будет дача, пригородный дом с землёй и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тому подобное, и начинайте обустраивать его растения-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ми и своей мечтой о прекрасном рае, и вы этим уже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ключаете себя, свои растения ко Вселенной. Вашу мысль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мечту слышит Вселенная и начинает вам во всём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могать. Всё останавливает только страх и недоверие к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мому себе. Вы сами должны создать гармонию между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бой и всем тем, к чему вы прикасаетесь прямо или кос-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венно. Конечно, сейчас у вас могут быть не те семена,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 саженцы, не те условия для их произрастания, но 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пусть не пугает вас. Основное — это ваше большое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ние и уверенная мечта построить всё то, что вы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лили. Вы увидите, как всё вокруг вас начнёт изменяться.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Появятся люди такие же, как и вы, с таким же желанием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мечтой о прекрасном, а затем их будет много. Общение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ваше с ними создаст общую энергию. Это и есть общая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Сила и мощь, которая начнёт изменять многое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Этой Силе ничто не сможет помешать. Эта Сила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строить самый настоящий самодостаточный рай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ле. А в раю всегда присутствует полная гармония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людьми, животными, насекомыми и микроорганизмами.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Они всё видят, слышат и чувствуют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318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чем ты помогаешь человеку, подошедшему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всегда помогаю понять каждому человеку,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 Созидатель, он может сделать всё, он всесилен.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век начинает чувствовать себя более уверенным, чего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вашем времени не хватает ему. Когда появляется уверен-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ность в себе самом, то он может сделать многое,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исцелить себя сам, возродить вокруг себя то, что считал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невозможным, увидеть то, что было от него скрыто, и 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д. У человека могут появиться новые мысли и мечта,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торую он сам сможет осуществить. Я вселяю в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радость жизни, у него появляется гармония с самим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бой. От меня он уходит окрылённым своим бытиём. И в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546100"/>
            <a:ext cx="318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62000"/>
            <a:ext cx="838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34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30700" y="7620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965200"/>
            <a:ext cx="1041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330700" y="9652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11811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" y="1346200"/>
            <a:ext cx="2184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Сáна (сияние)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4254500" y="13462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609600" y="15621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7400" y="1727200"/>
            <a:ext cx="2387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Гун (проявление)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4254500" y="17272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609600" y="19304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87400" y="2120900"/>
            <a:ext cx="4356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Строг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87400" y="2273300"/>
            <a:ext cx="2120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(возздание или соответствие)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4254500" y="22733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609600" y="24892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7400" y="2654300"/>
            <a:ext cx="2590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Óра (звёздный свет)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4254500" y="26543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609600" y="2857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87400" y="3022600"/>
            <a:ext cx="3035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Тóни (звучание, вибрация)</a:t>
            </a:r>
          </a:p>
          <a:p>
            <a:pPr>
              <a:lnSpc>
                <a:spcPts val="1365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4254500" y="30226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609600" y="3238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87400" y="3403600"/>
            <a:ext cx="2425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Кóра (сила Света)</a:t>
            </a:r>
          </a:p>
          <a:p>
            <a:pPr>
              <a:lnSpc>
                <a:spcPts val="1335"/>
              </a:lnSpc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4254500" y="34036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7" name="TextBox 27"/>
          <p:cNvSpPr txBox="1"/>
          <p:nvPr/>
        </p:nvSpPr>
        <p:spPr>
          <a:xfrm>
            <a:off x="609600" y="3619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87400" y="3784600"/>
            <a:ext cx="2133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Ров (участие)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9" name="TextBox 29"/>
          <p:cNvSpPr txBox="1"/>
          <p:nvPr/>
        </p:nvSpPr>
        <p:spPr>
          <a:xfrm>
            <a:off x="4254500" y="37846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0" name="TextBox 30"/>
          <p:cNvSpPr txBox="1"/>
          <p:nvPr/>
        </p:nvSpPr>
        <p:spPr>
          <a:xfrm>
            <a:off x="609600" y="4000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87400" y="4152900"/>
            <a:ext cx="2311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Ран (созидание)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2" name="TextBox 32"/>
          <p:cNvSpPr txBox="1"/>
          <p:nvPr/>
        </p:nvSpPr>
        <p:spPr>
          <a:xfrm>
            <a:off x="4254500" y="41529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3" name="TextBox 33"/>
          <p:cNvSpPr txBox="1"/>
          <p:nvPr/>
        </p:nvSpPr>
        <p:spPr>
          <a:xfrm>
            <a:off x="609600" y="43688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7400" y="4533900"/>
            <a:ext cx="2628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Тóга (идти к Истине)</a:t>
            </a:r>
          </a:p>
          <a:p>
            <a:pPr>
              <a:lnSpc>
                <a:spcPts val="1360"/>
              </a:lnSpc>
            </a:pPr>
          </a:p>
        </p:txBody>
      </p:sp>
      <p:sp>
        <p:nvSpPr>
          <p:cNvPr id="35" name="TextBox 35"/>
          <p:cNvSpPr txBox="1"/>
          <p:nvPr/>
        </p:nvSpPr>
        <p:spPr>
          <a:xfrm>
            <a:off x="4178300" y="45339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6" name="TextBox 36"/>
          <p:cNvSpPr txBox="1"/>
          <p:nvPr/>
        </p:nvSpPr>
        <p:spPr>
          <a:xfrm>
            <a:off x="609600" y="47498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787400" y="4914900"/>
            <a:ext cx="2603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Рай (повествование)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8" name="TextBox 38"/>
          <p:cNvSpPr txBox="1"/>
          <p:nvPr/>
        </p:nvSpPr>
        <p:spPr>
          <a:xfrm>
            <a:off x="4178300" y="49149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9" name="TextBox 39"/>
          <p:cNvSpPr txBox="1"/>
          <p:nvPr/>
        </p:nvSpPr>
        <p:spPr>
          <a:xfrm>
            <a:off x="609600" y="5130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Имя мудреца — Орáн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787400" y="5461000"/>
            <a:ext cx="2438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(светящееся зарево, восход-закат)</a:t>
            </a:r>
          </a:p>
          <a:p>
            <a:pPr>
              <a:lnSpc>
                <a:spcPts val="1350"/>
              </a:lnSpc>
            </a:pPr>
          </a:p>
        </p:txBody>
      </p:sp>
      <p:sp>
        <p:nvSpPr>
          <p:cNvPr id="41" name="TextBox 41"/>
          <p:cNvSpPr txBox="1"/>
          <p:nvPr/>
        </p:nvSpPr>
        <p:spPr>
          <a:xfrm>
            <a:off x="4178300" y="54610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2" name="TextBox 42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дальнейшей жизни он сможет быть более сильным,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ровым и правильным человеком, без лжи, злобы, горды-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и т. п.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244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ещё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483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Само слово «гармония» очень благозвучное, вслу-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шайтесь в него, оно звучит очень приятно, привлекает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внимание. Это неспроста, оно действительно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звучащим и отзывающимся на все звуки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него. Вот такая взаимосвязь есть во всём окружении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Человек только глянет, обратит своё внимание на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рево, на какой-то кустик или травку, и тут же от них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ответ: «Мы тебя слышим, мы тебя видим, мы тебя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ем, мы тебе отвечаем». Поэтому человек должен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его окружает, отвечает ему тем же. Что посылает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своим взглядом, своим чувством от своей Души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кому-то или чему-то, он обязательно получит то же самое.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если человек безразличен, отчуждён или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 смотрит на кого-то или на что-то с раздражением,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хуже со злобой, то и не будет получать ласки, нежно-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и доброго ответа своей Душе. А Душа у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— это всесильный энергетический центр, и она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ётся без внимания как самого человека, так и той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тельности, тех животных, тех насекомых и микроорганиз-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мов, которые могли бы ответить ему лаской, нежностью,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Любовью, радостью. Человек сам обедняет себя, своё тело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своё существование таким отношением ко всему, что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окружает, с кем он общается, с кем он живёт. Зачем же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обедняете свою жизнь, сами себя, свои Души таким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отношением ко всему, что вас окружает? Всё это живёт 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 с вами для вас, для вашего блага, для вашего очище-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для вашего оздоровления, для вашей защиты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что надо человеку в первую очередь?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яркое, очень ёмкое и очень понятное чувство — ра-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Радость — это та очень сильная энергия,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сопутствует всегда Добру, Любви, нежности. Всё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творит человек для Мира, он получает то же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себя, для своей Души. А Душа обязательно через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ленную и Творца сделает всё для человека, в котором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живёт. Она направит, подскажет, поможет найти выход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любой запутанной, неприятной и даже опасной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ации. Она спасёт, оздоровит, защитит ваше тело —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оздоровление, даст ему пробуждение, даст ему оза-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рение. Но, повторяю, Душа человека может излучать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Творца только тогда, когда люди сами начнут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 ней, разговор с ней и станут ощущать ответ, 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от неё. Любовь, которую вы посылаете своей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растворяется в ней, и, как толчок, идёт ответное чувство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Душа отвечает вам, это она принимает ваши слова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мысли. Вначале очень трудно уловить такое ощущение,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потренируйте себя, и вы увидите, что это очень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постоянно иметь такое чувство. А это означает,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непрерывно общаетесь со своей Душой, а через неё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общение с Творцом и Вселенной — вы поднима-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етесь на новый уровень жизни, на новый уровень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с Творцом, на новый уровень общения со всем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жающим вас миром.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495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человеку дал Творец — самому любимому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ществу, которое Он создал. И через Душу Творец может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 общаться со своим творением — человеком.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Откройте свою Душу Отцу создавшему вас, и вы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чувствуете Силу — ответ Отца на ваши мысли, на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мечту, на ваши действия. Вот тогда у вас, люди, будут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исходить невероятные, часто непонятные для вашего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 вещи. Начнут осуществляться самые заветные,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самые желаемые и самые важные мечты.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всегда кажется, что для исполнения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доброй и очень нужной вашей мечты нужны деньги.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не в деньгах дело. Ваша мечта набирает Силу, об-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растает множеством ситуаций, способствующих исполне-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— материализации её, и только чистота помогает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то, что вы желаете. А мечта о богатстве через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 — пустое занятие: много суеты, большие затраты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для получения денег, и уходят они мимо вашей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ты. Вот и получатся, что человек мечтал не о самом глав-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ном, что ему так надо, а о деньгах под эту мечту, а мечта-то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осталась в стороне. И ждёт человек исполнения своей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а она почему-то не исполняется.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108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Подумайте об этом, люди, настройте себя на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понимание своих мыслей и дел, и тогда перед вами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кроется другое восприятие жизни, другое понимание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того, что вы делаете, и получать вы начнёте через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от Вселенной и Творца то, о чём мечтаете.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Повторяю: всё надо начинать с гармонии со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окружением, со своей Душой, то есть с самим собой. Дай-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Любовь, радость, нежность своей Душе, всему, что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окружает, и всем, кто вас окружает, и вы получите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самого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751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683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был занят ты до того, как войти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Я очень тщательно и аккуратно выполнял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предназначено мне Творцом. Я посылал Любовь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людей, которые нашли друг друга и очень желали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семью. Любовь — это очень сильная, живая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гия, она могла прийти к людям, она помогала людям най-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друг друга, она создавала сильную и очень приятную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связь между людьми, она обогревала всё окружение,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Природу — растительный, животный, а также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макромир вокруг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которая шла из Души человека, получала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ражение от всего, к чему он прикасался, сливалась воеди-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 Любовью, пришедшей к нему от тех, с кем он общал-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Я видел эту энергию, её передвижение, её действия,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притяжение людьми. А будучи в дольмене, я вижу, как она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уходит, покидает семью или человека, я вижу, как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оберегает эту энергию, через эту энергию имеет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связь со Вселенной и Творцом. И сейчас люди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и использовать эту мощную энергию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пробуждения. Начинайте посылать Любовь от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Души всем — людям, Природе, стихиям, самой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планете. Окружайте себя и всё вокруг себя Любовью, 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увидите, как собирается эта энергия тепла и Добра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и начинает накапливать вокруг себя Свет и Добро.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Свету и Добру тянутся люди, и их Души тоже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излучать эту мощную энергию. Так Любовь,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людьми, собирает их воедино вокруг себя. Это едино-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мышленники, это люди — созидатели всего доброго,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стого, светлого. Создаётся такое общество без лжи, зло-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и вражды.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1242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которая витает в воздухе, созданная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 сознанием людей, сама ищет и находит пару,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ющую создать семью, поселяется между этими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желает всегда и везде жить с ними. Так жили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 время, Любовь жила вместе с ними всю их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переходила вместе с ними в другую жизнь, находила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соединяла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18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всё зависит от вас, от вашего отношения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к другу, от вашего внимания друг к другу, от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отношения ко всему, что вас окружает.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можете создать Пространство Любви вокруг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том месте, где вы поселились, в том месте, где вы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бываете очень часто. Это место и это окружение создадут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общее Пространство Любви. Это Пространство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полнится энергией Любви и созидания. Такое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поможет человеку проснуться. Такое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поможет людям сотворить пробудившееся поколение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поколение созидателей, строителей высококультурной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вилизации, и притом не через столетия, а через одно-два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57400" y="546100"/>
            <a:ext cx="308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 Стрóга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3670300"/>
            <a:ext cx="4038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Храм находится за дольменом мудреца Стрóга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4013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Гармония в Любви.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787400"/>
            <a:ext cx="426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Óра (звёздный свет)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0414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977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сотвори Любовь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и вокруг себя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4457700"/>
            <a:ext cx="426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8763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между между дольменами Гуна и Саны,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перед ними в 20 метрах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65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человека средних лет, высокого роста, с круп-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 чертами лица, белой кожей, серыми глазами, без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роды и усов. Волосы седые, белые, волнистые, до плеч.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473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тёмное платье до пят с белым воротничком,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расклешённое книзу,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забывают, что Любовь всегда сопутству-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тем людям, которые с большим уважением относятся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себе и своему окружению. А совокупность себя и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 рождает Любовь. Я зашёл в дольмен, чтобы возро-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это чувство в людях тогда, когда им надо будет напо-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минать, подсказывать и даже возрождать в них самих.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такое время. Люди делают вокруг себя много 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метчивых действий и слов, хотя они и думают как бы о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 для себя. Но это неправильно. Я хочу помочь вам най-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то состояние, которое должно возродиться и вернуться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людям. А самое молодое поколение вашего времени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 очень хорошо начнёт понимать меня.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каких опрометчивых действиях и словах ты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3020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так устроен, что улавливает всё нужное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ненужное ему, забывая о том, что всё это делает его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счастливой и радостной, либо, наоборот, трудной,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неприступной, полной злобы, коварства, зависти.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люди, которые как бы находятся в стороне, пассивные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бы, не обращают ни на кого и ни на что внимания,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отрицательное, негативное влияние на самих себя 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окружение. Эти люди до определённого момента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определились, а значит, в любой момент на них может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рушиться негативная информация, и они начнут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 вред себе и своему окружению. А это означает,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если она и была рядом с ними, уйдёт. Такие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подвержены определённым эмоциям — вспышкам,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явлению страха, боязни, а вместе с этим произносят,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вторяют то, что пришло к ним. А ведь каждое слово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иметь большую силу и начинание. И чем больше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негативных слов и суждений вокруг людей, тем сложнее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их жизнь. Я, конечно, понимаю ту обстанов-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скученность и насыщенность всевозможной информа-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цией вокруг каждого человека. Но ведь у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своё мышление, своё восприятие, свои мысли.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выбирайте из всего этого хаоса всё только положительное,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созидающее, только то, что принесёт радость вам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вашему окружению. Каждый человек, который несёт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жительную, радостную, добрую, оптимистическую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мацию, является помощником Создателя-Отца нашего.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может показаться, что этого очень мало,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капля в море, но это уже действия и слова этого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Они обладают энергией-Силой, которая идёт из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в помощь им. Вокруг таких людей образуется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же окружение — единомышленники, а это уже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жительное, доброе движение к радости и счастью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Все мысли, слова, мечты, которые человек создаёт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 и затем распространяет их для других людей,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должны быть положительными, чистыми и вызы-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вающими положительные эмоции и настроения. Это залог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будущего, вашей жизни, вашего здоровья.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810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наше время столько трудностей и препятствий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 исполнению положительных и радостных мыслей, к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полнению чистой мечты. Что же делать?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уже сказал, что всё зависит от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Только сам человек сможет преодолеть все трудности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препятствия, создав в себе самом мысли, мечту с чистыми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помыслами. И вокруг него появится такое же окружение,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помощь, понимание и исполнение его мечты, его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мыслов, его действий.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все препятствия и трудности преодолимы. К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относиться как к временным явлениям. Всё, что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менно,  всегда  обязательно  заканчивается.  Опять-таки,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мысли и мечты человека настроены так: человек 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дает и знает, что его светлая мечта — это не временное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ление, это то, к чему он стремится, и исполнение наступит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обязательно. Все препятствия и трудности отступают, как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подпитанные Силой и энергией человека, Создателя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Вселенной. И тогда ваша мечта набирает полную силу к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полнению. Пользуйтесь в своей жизни такой практикой,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увидите, как отступают все трудности, навязанные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текущей жизнью.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Я мечтаю вырастить липовую аллею, завести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пчёл в колодах, но это так трудно, нет воды, засуха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стоянная.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955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ты опять говоришь в основном о своих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ностях, о препятствиях и засухе. Этим ты отодвигаешь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мечту, ставишь её на второй план. А ты поменяй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философию жизни. Основное — это моя мечта, моё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желание, мой свет, это липовая аллея, это прекрасный сад,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живые пчёлки в колоде. Ты видишь, как это просто,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действие, которое начнёт происходить, — это то, что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хочешь увидеть. Знай, так должно быть всегда. Всё подчи-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нится основной твоей мечте, твоему желанию, тому свету,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которому ты стремишься. Не будет засухи, и воды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столько, сколько надо твоим растениям.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У меня никак не приживаются сибирские кедры,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живут 3-4, а то и 5 лет и погибают, для них, наверное,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наш климат очень жаркий?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кедрики очень, можно сказать, капризные,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детки. Они любят и чувствуют заботу людей, отзываются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 на Любовь, их и поливать, и от яркого солныш-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защищать, разговаривать с ними надо. Они как детки: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чуть отойдёшь, оставишь без внимания, сразу дают о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начинают желтеть, а затем и совсем погибают.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нельзя оставлять ни на один день без внимания. Вот 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лай вывод сама и вспомни, как они у тебя получали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чём я тебе говорю, если нет, то и результат такой.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через 7 лет, когда они подрастают, становят-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крепкими и выносливыми, набирают силу. Вот тогда они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начинают расти и отдают человеку сполна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вложил в них. Это будет твоя гордость, твоя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Глядя на них, ты забудешь все невзгоды, которые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перенесла, выращивая их. Они будут твоими любимцами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жизнь. А они будут знать и чувствовать, как ты 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бишь, и постараются радовать тебя всё больше и больше.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Представь, если ты вырастишь целый лес таких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савцев, то твоя жизнь будет тебе и твоим потомкам в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Кедровый лес оживляет не только того человека,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его вырастил, но и всю планету Земля. Это,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сложно, но это надо обязательно делать, выращивать,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насаждать кедры. Кедровый лес — это не только чистый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воздух вокруг него, это дополнительная еда для человека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животных. Кедровые орехи — это кедровое масло, кедро-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молоко, кедровая мука и т. 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и люди должны знать, что кедр защищает того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который его вырастил. Он через Космос и Вселенную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снимает весь негатив с человека, оздоравливает каждую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точку, этим он продлевает жизнь физического тела 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только кедр делает это — все растения, выра-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щенные с Любовью, принимают участие в жизни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оживляют, оздоравливают, помогают физическому телу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быть крепким, сильным, выносливым.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постарайся в своей жизни насадить и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растить как можно больше всевозможных растений.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быть хотя бы небольшой лес, сад, цветник, огород,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всевозможные кустарники и т. п. Все растения ждут 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ствуют то тепло, которое идёт от человека к ним. Не забы-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вайте, что они живые. Всё живое реагирует на тепло Души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и отвечает ему своей красотой, своими плодами.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сказал: «Совокупность себя и своего окружения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рождает Любовь», как это понимать?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так и надо понимать. Всё, что ты делаешь,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чувствуешь, говоришь, мыслишь, — это всё есть ты сама.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71700" y="546100"/>
            <a:ext cx="297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часто задают вопрос. Как я пришла к дольменам,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увидела мудрецов в дольменах, как начала считывать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мысли — ответы на мои вопросы. Об этом пишу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робно в других книгах «Общение с мудрецами дольменов»,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главе «Мои шаги к Вселенной».</a:t>
            </a:r>
          </a:p>
          <a:p>
            <a:pPr>
              <a:lnSpc>
                <a:spcPts val="14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879600"/>
            <a:ext cx="44323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есть помощник в дольмене, который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дится за посёлком Пшада (посёлок расположен в 40 км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Геленджика). Его зовут Маргелан. Вот и сейчас он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могает мне, отвечает всегда на мои вопросы. И в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книге я часто буду обращаться к нему, да и к другим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дрецам.</a:t>
            </a:r>
          </a:p>
          <a:p>
            <a:pPr>
              <a:lnSpc>
                <a:spcPts val="14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97200"/>
            <a:ext cx="4432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должны знать, что все мудрецы в дольменах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и уже приносят людям нашего времени только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бро.</a:t>
            </a:r>
          </a:p>
          <a:p>
            <a:pPr>
              <a:lnSpc>
                <a:spcPts val="14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556000"/>
            <a:ext cx="4432300" cy="302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находятся в суете. Часто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знают, как поступить в той или иной ситуации, чтобы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оступиться. А мудрецы в дольменах всеми своими сила-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всем своим умением стараются помочь каждому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подошедшему к нему. Для этого надо всего лишь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подойти к дольмену с чистыми мыслями, то есть не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дящими никому и ничему вокруг себя, и посидеть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постоять минут десять, задать свой вопрос, и часто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так, что можете получить очень точный ответ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же, а иногда ответ может прийти позже, когда вы будете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далеко от него. Даже дома у себя вы можете вспом-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то состояние, то настроение, то воздействие,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было у вас при общении с мудрецом у дольмена,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повторится. Это состояние приносит спокойствие,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в Душу. Мир вокруг становится приятным,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сивым, добрым.</a:t>
            </a:r>
          </a:p>
          <a:p>
            <a:pPr>
              <a:lnSpc>
                <a:spcPts val="14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Твоё окружение понимает и помогает тебе. Это рождает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единение мыслей, дел, слов, чувств и т. д. Вот и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ется, что от тебя самой происходит твоё окружение.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несёшь Любовь людям, животным, растениям, насе-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комым, Солнцу, воздуху, воде, Земле, микро- и макроми-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ру. Любовь, которая дана тебе Создателем, возвращает-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 тебе через твоё окружение. Поэтому ты сама 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 Любовь вокруг себя. И наоборот — люди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 несчастья сами себе. Агрессивность, злоба, страх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подобное рождают вокруг каждого такого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то, что он мыслит, делает, говорит. Этот негатив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создают вокруг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люди сами должны знать и помнить этот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 Мироздания и делать вокруг себя только то, что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их самих и их окружение счастливым, добрым, радост-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ным. Пользуйтесь этим, и жизнь будет приносить вам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вы желаете сами себе и своему окружению. Избав-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ляйтесь от страха, злобы, лжи и прочих негативных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лей, слов и проявлений. Делайте сами свою жизнь и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 полным Любви, радости, Добра, нежности.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 всё вокруг вас, даст здоровье, полноту жизни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поможет осуществить всё то, что заложено в вашей мечте.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49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чем ты помогаешь людям, которые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твоему месту силы, 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очень люблю людей. Всем своим умением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юсь помочь каждому человеку понять самого себя.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сам творит свою жизнь, своё здоровье, своё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жение. Когда человек начинает понимать это, он сам сдела-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себя счастливым. Сам будет изменять себя, сам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возрождать в себе всё самое лучшее, что заложено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Создателем. Я стараюсь помочь каждому человеку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открыть в себе всё самое светлое, чистое, ясное. Получив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такую помощь, у многих людей изменяются отношения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другими людьми, они находят общий язык друг с другом.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по-другому начинают смотреть на Природу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них, начинают радоваться всему, что их окружает.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сами того не замечая, начнут изменять, формиро-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и получать вокруг себя то, что начнёт зарождаться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мыслях, словах и делах, то есть радость, Добро, Любовь.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ещё ты хочешь сказать нам, людям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времени?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Вся жизнь человека вашего времени состоит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встреч, слов, мыслей и дел. И никто не задумывается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с кем он встречается, о чём говорит, какие мысли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никают от этих встреч и разговоров и какие дела будет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вершать человек впоследствии.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всё должно быть иначе. Вначале у человека может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должна появиться мечта — это основная энергия, на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рой потом создаётся мысль, а затем уже появляются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 и слова с теми людьми, которые и будут осуществлять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человеком его мечту. Так было всегда и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 вас, современных людей.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можете решить, что так и происходит, когда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изводятся глобальные задумки по переустройству какого-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большого, крупного, трудного в воплощении дела. Нет,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неверно. Так должно быть всегда и даже, как вы счита-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ете, в мелочах. Тогда у вас никогда не будет сбоев, какого-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непонимания, каких-то помех в том, что вы делаете.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будет происходить на самом высшем уровне и в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согласии как с тем, кто это помыслил, так и с теми,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кем надо будет вести разговор об осуществлении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ленного. Вы сами своим незнанием, как правильно прий-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к выполнению собственных мыслей и мечты, стараетесь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запутать, заболтать, а затем и трудно осуществлять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дело. Постарайтесь понять то, что я вам сказал,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чинайте жить по-новому. Вы увидите разницу в том,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осуществлялись дела раньше и как наладятся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 при применении правильного построения совершае-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 дел. Все дела будут совершаться быстро, правильно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понятно для вас.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нам вначале надо узнать то, о чём мы хотели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бы помечтать, обговорить, а затем уже стараться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ществить это?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Оглянитесь вокруг себя, подумайте, что вас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сильно привлекает, притягивает, что хотели бы изменить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своём быте, в своём окружении, Природе и каких-то делах.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Расставьте, как говорится, всё по полочкам в своём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нии, и у вас появятся мысли, как это осуществить.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пойдёт энергия для осуществления того или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дела. Эта энергия поможет вам встретить очень нужных,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знающих и очень добрых людей. Вот тогда нужны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те слова и разговоры с ними для осуществления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и мечты. Ведь это так просто. Направьте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мечты и своих мыслей на осуществление их, и всё будет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лучаться при самых лучших обстоятельствах. Единственное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очень важное правило — делайте всё с чистыми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лами. Не должно возникать никогда желания взять за осно-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ву своих мыслей и дел чужое, навредить другим людям,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вредить Природе, навредить жизненным силам вокруг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принесёт вред человеку, принявшему вредное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решение, уж не говоря об осуществлении задуманно-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помысленного. За это сам человек будет рассчитывать-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своими неудачами, своими потерями, своим здоровьем.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Жизнь человеку дана для выполнения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миссии на Земле. Не подумайте сейчас, что я скажу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новое. Каждый человек имел какое-то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предназначение и спокойно, но обязательно,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нял его. Это создавало общее для Земли и людей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ство жизни. Каждый человек знал, что он выполняет своё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 и этим создаёт общую гармонию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вечества, для растительного мира, для животного мира,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также для макро- и микромира.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выполнял очень тщательно то, что очень хорошо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знал, видел и осуществлял. Я помогал людям увидеть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дую новую планету во всём Мироздании. Мог рассказать,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показать и, как говорится, дать ключ к этой планете. Я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рассказать о той системе звёздных притяжений, о тех сол-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нышках, которые существуют у этой планеты. Я мог ука-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человеку те пространственные коридоры, которые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ществуют, как пройти по ним, чтобы человек мог добрать-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до планеты, которую он пожелал посетить или освоить.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 подсказать, привлечь внимание человека к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звёздочке, которая появилась в день его рождения. 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сам волен был прийти на эту звёздочку или нет. И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многое другое мог рассказать о звёздном мире, на что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 даже в наше время не всегда обращал внимание.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Основное — это какой взаимообмен энергиями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между человеком и звёздами, между растительным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миром и звёздами, между мирами животных, насекомых,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микробов и звёздами. Все энергии, существующие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ле, других планетах и звёздах, всегда подчинены определён-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гармонии, взаимосвязи между собой. И когда по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причине нарушается взаимообмен, происходят ката-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строфы как на Земле, так и на каких-то планетах, звёздах.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38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тщательно отслеживал и поправлял все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ществующие энергии, пришедшие к нам на Землю и 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дящие от Земли. Это создавало общее благостное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как для Земли, так и в звёздном мире.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Нам сказали, что твой дольмен был увезён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Санкт-Петербург. Это правда?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Он стоит как экспонат в музее, а я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хожусь у своего места силы и жду вас, люди. Радуюсь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человеку, подошедшему ко мне.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58800"/>
            <a:ext cx="35052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Тóни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(звучание, вибрация)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1257300"/>
            <a:ext cx="3822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поиски творчества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4000" y="4508500"/>
            <a:ext cx="3619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413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в 40 метрах не доходя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до дольмена мудреца Кóры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29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молодого, стройного мужчину. Волосы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плеч, тёмно-русые, глаза голубые, лицо красивое, без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роды и усов.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5372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тёмное, до пят, расклешённое книзу, подпо-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знаю, что во все времена человек очень хочет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определить своё место в творчестве. Часто бывает так,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человека проявляется очень много творческих задатков.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может творить всё, за что возьмётся. Но ведь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то, что его особенно притягивает, он сможет опреде-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 только сам. Вот я и хочу помогать человеку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определить в себе то самое главное, что заложено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рождении, и проявить это самое главное в полной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бывает и так, что человек совершенно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ет, да и не умеет применить то, что заложено в нём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рождении.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так часто бывает, особенно в вашем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браться за многие дела, но у него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получается, да и желания нет заняться чем-то.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467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Творчество может проявиться в любом деле.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почувствует наслаждение, занимаясь, казалось бы, совсем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творческим, как бы повседневным трудом. Например,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обустройство своего дома, посадка растений, приготовле-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еды — от того, как она лежит на столе и в каком виде,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зависит желание её есть и т. п.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индивидуален, и от того, как он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браться за все дела, которые ему необходимо сделать,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зависеть его жизненный уровень. Если человек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лает своё дело увлечённо, то это дело всегда будет сделано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правильно, точно, творчески. Люди, которые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делам творчески, светятся от сознания того, что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няты этим делом. Например, человек строит дом себе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кому-то и получает удовольствие, глядя на всё, что выхо-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из-под его рук, он приносит радость, свет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но и тому, кто будет жить в этом доме. Я понимаю,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время всё сводится к тому, сколько человек получит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денег за своё дело, но ведь вы свою жизнь не оценивайте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деньгами. Деньги — это ничто, как пришли, так и уйдут.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всё, что человек сделает с удовольствием, с наслажде-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нием, с Любовью, это прольёт свет в его жизнь и жизнь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которые будут жить с ним, — это навсегда.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ценили во все времена. У таких людей всегда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творческое начало во всех делах.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с чего же надо начинать, чтобы определить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ловеку, в чём он может проявить себя творчески?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каждый человек сам должен загля-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 в себя и определить то особенное зёрнышко,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заложено в нём и чего хочет его Душа. Я понимаю,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так просто. Но главное — почувствовать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тягу к какому-то делу. Постарайся начать заниматься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этим делом. Вначале у вас может не получаться то, что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хочется, но вы не опускайте руки. Умение приходит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большого желания. Постоянное желание и мысли, связан-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 ним, переходят в мечту. А мечта — это энергия к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полнению. Такие люди начинают постепенно приобретать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навыки, умение, а вместе с этим и радость достижения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цели, к которой они стремились. Так от простого желания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приходит к творчеству. Этот человек будет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свою работу творчески.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У нас считается, что человек, который занима-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ется творчеством — это художник, композитор, писа-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тель, артист и т. п.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совершенно не так. Творить может каждый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ловек, и не имеет значения его сфера деятельности, он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«гореть», когда творит какое-то дело. Если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горит, то становится исполнителем любого дела — ремес-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ленником. Вот и говорят у вас: плохой музыкант, плохой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художник, плохой артист. И всё потому, что он не творит,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хочет делать то, что делает кто-то очень хорошо.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так, что человеку просто хочется прославить себя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чём-то, чтобы стать таким, как тот, кому он хочет подра-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жать. Но это не его путь, не его призвание, а значит, он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гореть сам и не будет передавать этот огонь другим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людям. Поэтому человек всегда ищет и часто находит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может творить, создавать, передавать самого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каком-то деле. В это дело он вкладывает всего себя,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свою радость, своё вдохновение.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гончар, печник, садовник, лекарь, строитель и т. д. и т. п.,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увлечённый человек, передающий свою Любовь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 людям. О таких людях говорят «у него дар от Бога».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это действительно так, Создатель помогает такому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раскрыться и подарить свою Любовь другим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своё творчество. Не обязательно ему быть художни-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ком, музыкантом и пр.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124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Скажи, а как нам сейчас можно определить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«я нашёл то дело, в котором могу творить»?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для вас, людей вашего времени,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просто определить то состояние Души, к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идти. Поэтому у людей вашего времени часто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долго идут поиски себя. Да и мысли заняты не поисками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любимого, желаемого и осознанного дела, а поис-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 какого-то престижного, востребованного в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 и высокооплачиваемого занятия. Так человек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 и занимается делом, которое ему помогает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живать, он как бы пристраивается к делу или делам, а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чему его очень тянет, выполняет побочно. У вас это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зывают хобби. Хотя если бы люди с самого начала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отдали себя этому любимому занятию, то принесли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большую пользу не только себе, но и всему окружению.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начали бы творить, то есть отдавать всего себя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делу, которое наполнило бы их Душу радостью, Любовью,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восторгом жизни. Такое состояние всегда приходит тогда,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человек нашёл своё основное место в жизни на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 Земля. К такому человеку потянутся люди. Они будут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состояние этого человека и отвечать ему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имностью. Человек, излучающий Любовь, несёт Свет.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 чувствуют люди и подключаются к нему. Это объеди-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 людей. Вселенная сразу замечает не только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излучает Свет, но и всё окружение этого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Появляются счастливые, добрые люди, которые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 тоже Любовь, радость жизни и излучать Свет, а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чит, смогут найти то своё очень важное и нужное для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своего окружения, для планеты Земля, для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для Создателя дело, то есть творить.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2733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может разобраться в себе и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оценить себя в своём обществе. Понять то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Души, которое наполняет его. И если он делает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дело с Любовью и радостью, помыслы его чисты,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 Любовь и радость через себя другим, то это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его творческий путь.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3467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чём ещё ты хочешь рассказать людям?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Многим в вашем времени неизвестно, из чего скла-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дываются его желание, мысль и настроение. Я хочу вам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понять, что всё это означает. А когда появятся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будут видеть, слышать и знать, что это такое,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 передать им своё знание, и они легко будут опреде-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настроение, поиски и понимание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всегда смогут помочь всем желающим найти ту нить,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складываются его желание, настроение и мысль.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Я пока не поняла, что это за нить, из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складывается наше желание и настроение?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на Земле индивидуален. У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человека есть своя вибрация — это индивидуальная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энергия, которая сопровождает человека всю его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встречаются люди с близкой им вибрацией,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единомышленники. Естественно, эти люди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очень хорошо понимать друг друга и объединять свою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мысль воедино. А это уже Сила, помогающая изменить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получает свою вибрацию при рождении.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есть понятие: этот человек вам симпатичен или нет.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означает, что его вибрации далеки или очень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вам. Все вибрации человека также видны, они светят-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их можно увидеть — это аура вокруг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Вибрация каждого человека как бы регулируется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мим человеком, то есть иногда ослабевает, а иногда уси-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ливается. Это зависит от многого — усиливается от эмо-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ционального всплеска, как положительного, так и 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цательного. Все эмоции положительные, то есть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нежность, творческий порыв и т. п., это вибра-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созидающие. Люди с такими вибрациями притягива-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к себе таких же людей по духу и творчеству. И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таких людей много, мир постепенно меняется.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начинают творить, то есть радость и Любовь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обладают в них, и они начинают сеять Добро вокруг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сразу чувствуют таких людей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чинают им помогать. Эти люди успокаивают отрицатель-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эмоции.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Отрицательные эмоции гасятся иногда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начинает побеждать Добро. У людей появляется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творить, созидать сообща. Если в человеке преоблада-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отрицательные вибрации, то это люди — разрушители,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такие люди объединяются, то их сила разрушитель-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на. Но сейчас на Земле начинает появляться мощная сози-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дательная положительная сила, она уже превышает ту чер-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ту, которая была у вас до сегодняшних дней, то есть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половины человечества начинает изменяться,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эмоции, своё настроение, свою жизнь. Но вокруг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человека всё живое, то есть живая земля, живые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тения, живые насекомые и микроорганизмы, все они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чинают чувствовать человека с положительными эмоция-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то есть вибрациями, и начинают помогать этим людям.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второе издание книги о дольменах и местах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находятся в посёлке Возрождение по реке Жане.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конце каждого общения с мудрецом я задаю дополнитель-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вопросы, и мудрецы отвечают мне на них.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через какое-то время люди ощутят эту помощь и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благодарить всё вокруг себя, появится гармония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людьми, животными и растительным миром.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почему ты говоришь, что твоё предназначение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«поиски творчества»?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мы дети нашего Творца. Он создал этот мир,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 мы живём, в порыве творчества, и в каждом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ловеке заложен этот потенциал. Многие люди занимают-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сейчас совсем не тем, что в них заложено. Люди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дней не придают этому значения, а ведь это очень важно,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от этого зависит не только жизнь человека,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всего того, что окружает каждого человека.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человек, если он будет заниматься своим люби-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 делом, а в ваши дни если он будет уделять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своим любимым делам, то он успокаивается,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уравновешенным, ласковым, добрым. От этого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человека царят Мир, Добро, Любовь.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797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если человек очень добрый, умный, но у него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привязанности к какому-то делу?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1529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нет, но обязательно появится то, что дано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 при рождении. Это может быть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умение, мудрость понимать других людей, а понимая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людей, он всегда сможет помочь каждому из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 самого себя. Это может быть проявление какого-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творчества. Любое творчество несёт эмоциональный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подъём, проявление радости в душах других людей.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быть влюблённость в Природу, во всё живое, во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несёт жизнь на Земле, в Солнце, Луну, звёзды, море,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воду и т. д. Такие люди влюблены в жизнь и несут другим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оптимизм, жизнь во всех её проявлениях. Так что,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рассматривать каждого человека, можно увидеть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личность, это уже, можно сказать, творческое начало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данного человека.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ты помогаешь человеку, подошедшему к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ему месту силы —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помогаю каждому человеку найти себя.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и почувствовать то, что заложено в нём Всевышним.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человек увидит и почувствует то, что заложено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Создателем, он раскрывается сам для себя и для всех,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с ним будет общаться. Он начнёт понимать сам себя,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начнут понимать его. Это было, есть и очень важно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всегда. У такого человека появится возможность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о чём он мечтает. У некоторых людей может появиться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какая-то мечта, мысль, которая осуществится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Я своей скоростью мысли помогу вам осуществить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мечту. Всевышний и Вселенная услышат и материализуют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её. Вы всегда должны помнить и знать главное — в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мечте должны быть заложены чистые помыслы.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289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ещё ты хотел бы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орган в теле человека имеет своё звуча-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свой, можно сказать, голос, свои вибрации. И если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смотреть на человека и послушать его тело, то можно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как говорят его органы, как они общаются между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бой, как принимают друг у друга энергетические поступле-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как чего-то не хватает или излишки чего-то. И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всеми ими не мозг, а эмоциональный настрой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общее духовное состояние, общий духовный стержень,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существует в каждом человеке. Это тот самый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огонь, та самая свеча жизни, когда она яркая и сильная,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все вибрации каждого органа и регулирует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нужные для жизни каждого органа поступления. Дух,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данный самим человеком, позволяет ему быть здоровым,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сильным. Дух человека и его огонь жизни взаимосвязаны.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управляют генами, ответственными за жизнь, за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ровье, за восстановление здоровья.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свеча жизни, существующая в теле человека,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тихоньку гаснет, убывает, ослабевает, то только Дух, соз-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данный самим человеком, может её поднять,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возродить, то есть вернуть её, эту свечу, в первона-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чальное состояние. Она опять начнёт слышать все вибра-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ции, голос каждого органа и будет помогать каждому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 получать жизненную силу. А человек почувствует,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просит его организм, чего ему очень хочется употребить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пищу, — это идёт правильный настрой во всём теле.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мозг может и должен слышать то, что происходит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теле, помогать лаборатории внутри человека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психическими настроями — радостью, добрым отношени-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 к самому себе и сливаться, соединяться с этими ощуще-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ниями.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6162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медицина считает, что надо лечить тот орган,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заявил о себе болью, имеет много приборов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определения заболевания и совершенно не знает и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значения тому, что тело человека — это единое целое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 и надо подойти к самому человеку — к его Духу,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его Душе — и услышать всю взаимосвязь между органа-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ми, наладить эту взаимосвязь. Эту взаимосвязь видят,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 и помогают наладить все мудрецы на их местах силы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дольменов. Вот поэтому люди, побыв у дольменов или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мест, где были дольмены, пообщавшись с мудрецом,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уходят с ощущением какой-то лёгкости, оздоровления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полного выздоровления.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Даже в наше время были благостные места, куда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подходили и могли увидеть, как на этих местах восстанав-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ливается взаимосвязь в органах их тела.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683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был занят ты до того, как войти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Я очень люблю нашу матушку Землю и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всё для неё, чтобы она сияла первозданной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сотой. Для этого надо было удерживать принадлежащую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ей земную атмосферу, принадлежащую только 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озоновую защиту, принадлежащую только ей людскую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энергию, а также принадлежащую только ей Природу —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растительный, животный мир, мир насекомых и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бов. Так как людская энергия состояла из Добра и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вся Природа Земли, атмосфера и озоновая защита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подконтрольны нам, людям.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я всегда мог увидеть всё и сразу, какая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взаимосвязь между всеми этими аспектами.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Так жили люди почти миллион лет. И только тогда,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они сами решили жить по-другому, проявили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волю узнать другой путь, я принял решение так же,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мои собратья, войти в дольмен, чтобы помочь моим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томкам прийти к той первозданной красоте земной,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сохранить знания о том, что может помогать нашей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тушке Земле быть лучшей, как мне кажется, планетой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124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ты делал конкретно?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постоянно контролировал и подправлял как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 земного окружения, так и на самой Земле все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димые и невидимые энергии, появляющиеся иногда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запно, иногда постепенно, чтобы жизнь на нашей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продолжалась в постоянном ритме, в постоянном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в постоянной светлой чистой ауре. Я делал всё для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процветания. Творец и Вселенная всегда помогали мне,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подсказывал людям, как надо сделать, что надо предпри-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как восстановить на Земле то место, где появились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ненужные планете и всему земному, как освобо-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это место на планете от энергий, приносящих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Земле, её жизни и её обитателям. Я подключал все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Добра, Любви и радости, существовавшие на Земле, и с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мощью Творца и Вселенной приводил это место к перво-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зданной красоте.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546100"/>
            <a:ext cx="293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787400"/>
            <a:ext cx="4051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Кóра (сила Света)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1066800"/>
            <a:ext cx="4038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Многие знают этот дольмен с названием Дух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1308100"/>
            <a:ext cx="394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4572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поднять Дух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поверить в самого себя и увидеть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в самом лучшем проявлении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559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старца с русыми, не густыми длинными воло-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и такой же бородой, невысокого, худощавого.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Лицо загорелое, глаза серого цвета, взгляд очень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брый. Одет в холщёвую рубаху до пят, подпоясан.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хотел донести людям, заходя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Я знал, что очень нужен буду людям. Я долго ждал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этого. Вот сейчас много людей идёт к моему дольмену,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стараюсь каждому человеку, подошедшему ко мне,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Дух его, поверить в самого себя и увидеть себя в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 проявлении.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752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каком проявлении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каждом человеке заложен Дух Создателя.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Сила, состоящая из многих вселенских энергий и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Любви. Современный человек очень ослаблен и слеп.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не чувствует этих энергий. И даже то, что всегда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 сказать, что он всё воспринимает с Любовью и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чувством в его жизни является Любовь, это не так.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Любовь посещает не каждого человека. Эта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может остановиться навсегда в каждом человеке,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люди сами настолько неуравновешенны, настолько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заняты суетой в вашей системе, что у них расходятся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 с делом, то есть они произносят слово «Любовь», а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в них к этой энергии нет. Да и многими другими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ленскими энергиями современный человек не может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зоваться. Поэтому человек — Дух человека — очень слаб.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Одни люди подчиняют себе других, а этого делать не надо.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сам должен управлять собой. Но в вашем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это невозможно, у вас всё делается сообща.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ётся очень много ненужной, запутанной, надуманной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формации, что очень ослабляет энергии, заложенные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дателем в человека. Человек не может сосредоточиться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самом себе.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же нам делать в нашем времени, чтобы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смогли сосредоточиться на самом себе?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с единым мышлением должны объединять-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поселения, где приспосабливаться к быту без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системы и возрождать свой заложенный Создателем по-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тенциал. Это значит — быть ближе к земле, к Солнцу, звёз-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дам, воде и т. д. Люди с единым мышлением смогут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 друг другу выживать, познавать правильность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действий, слов, чувств, будут познавать законы Природы,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растения, животных, насекомых и прочее заново.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вкладывать в слово «Любовь» свои чувства, эмоции,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радость, негу. Все растения и весь живой мир начнёт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все проявления человека и будет отвечать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же. Природа сама станет восстанавливать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энергии, которыми наделил его Создатель, то есть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 Дух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человек ещё долгое время будет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всеми приспособлениями этой вашей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ции, я понимаю, что отойти сразу от всего созданного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 на Земле невозможно, да и не нужно, но постепенно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будет изменять себя, свои будущие поколения и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 Силу, заложенную в него Всевышним.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вам сейчас, как начинающим,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в этой системе что-то будет очень трудно. Система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длилась тысячелетия, и начинающим всегда трудно, но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знать, что ваши предки и ваши потомки всегда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благодарны вам. Все нити ваших предков, предков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 начнут помогать вам во всём. И трудности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начнут отступать.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38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Нам сейчас очень трудно, саженцы не приживают-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ся, насекомые съедают листочки, нет дождей, всё пересы-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хает. Что же нам делать?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знаю все ваши трудности, они закономерны.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столько сделано отступлений от правильного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вания Природой. Все растения, которыми вы пользуетесь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сейчас, ещё не знают вас и тоже очень ослаблены, они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живые и тоже прислушиваются к вам. И чем больше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будете уделять им внимания, ласки, тем быстрее они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набирать силу и оздоравливаться. Многие насекомые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существуют, чтобы убирать слабые растения. Чем мень-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 будет слабых растений, тем меньше будет таких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мых, которых вы называете вредителями растений.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и здоровым растениям насекомые не вредят, они,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оборот, помогают производить плоды и размножаться.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взаимосвязано.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видишь, всё зависит от самого человека, от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отношения к растениям и насекомым. У человека не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быть злобы и страха. Растения всегда чувствуют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строение каждого человека, подошедшего к ним.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осознанно сам должен избавляться от отрицатель-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настроений и страхов. Люди должны знать, что зло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порождает вокруг них зло, а Добро и Любовь порождают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них Добро и Любовь. Любое проявление зла губит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растительный мир, а постоянное Добро и Любовь делают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ярким, светлым, светящимся, излучающим жизнь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44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всё делаю такое, что возрождает в нём ясность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бытия. Зарождаю понимание самого себя, помогаю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вокруг себя, взглянуть на него влюблёнными глазами.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Дух наполняется радостью и счастьем. А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принесёт в своё общество счастливую волну,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начнёт идти в души многих людей. Это будет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рождать всё светлое на планете Земля. Таких людей станет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много. Ведь счастливые влюбленные люди светятся ярким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светом и озаряют, возрождают всё самое чистое, самое яр-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кое, живое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что ещё ты хотел бы сказать людям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времени?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людей такими, какие они есть сейчас,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 времени. Они очень озабочены, даже неизвестно чем.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проблемы видны на их лицах, в их мыслях и даже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тах. Нет ничего определённого. Это суета без определён-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назначения. Это ваш образ жизни. Даже те люди,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которых, как им кажется, сложился определённый взгляд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своё существование, нет уверенного, точного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ления. Все чего-то ищут, все озабочены чем-то, всем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надо. Кому-то очень важно иметь много чего-то, а фак-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тически — ничего. Кому-то кого-то найти, но он не знает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кого. Кому-то надо определить свой правильный путь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так как он не знает, по какому пути он идёт.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2733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считаю, что из всех забот человека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можно и надо выделить основную — это путь, по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рому он идёт. Это и есть основная проблема не только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человека, но и всего человечества на Земле на сегод-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няшний день. Если человек не знает, да и не желает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маться о своём пути по жизни, то и живёт он как бы шаж-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 то в одну, то в другую сторону. А это означает: кому-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принести пользу, кого-то обмануть может, а кому-то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крыть глаза на правду. Так и проходит жизнь, не имеющая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никаких оснований — никакого фундамента. А это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есть пустая суета, как говорят у вас, ни себе, ни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гим. Стареет, слабеет — прожил жизнь не дав пользы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ни вокруг себя. Да и ещё передаёт будущему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своё наследие. Многие считают, что созданный 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форт каким-то способом отличает его от тех, у кого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нет. Это иллюзия — факт, действительность совсем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гая. Всё это человек делает, не подключая свою Душу к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щему итогу жизни. Вот почему я говорю: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определить свою дорогу жизни, выбрать её самостоятель-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понять, что это главное, что это даст возможность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 радость от всего, к чему будет прикасаться, прекра-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тятся поиски чего-то непонятного, неизвестного.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Конечно же, мы все, люди в дольменах, помогаем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прийти к Свету, Добру и Любви. И если человек понял это,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его Душа примет все заботы на себя. Вместе со Вселен-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ной, с Творцом Душа начнёт вначале успокаивать, оздорав-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тело человека, подсказывать ему, как обойти, прой-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мимо тех мыслей и дел, встречающихся на жизненном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пути, которые могут принести вред как этому человеку,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его окружению. Появится ясность не только в мыслях,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 всех делах, во всех начинаниях. Душа — это основной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энергетический центр в теле человека. Все энергии,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рыми наделил её Творец, начнут приносить только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жительные для человека и его окружения — людей,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роды, стихий и т. п. — плоды. Ведь Душа всегда связана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Отцом, который её создал. Только человек сам не обраща-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к своей Душе, и она молчит. Так и живёт человек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 и не знает, что он может обратить своё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мание, своё сознание и свои мысли к своей же Душе.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единить себя со своей Душой и через неё объединить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 Вселенной и Творцом. А Вселенная и Творец несут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Добро, Любовь, радость, и другого не бывает.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ждёт, когда его дети — люди начнут общение с Ним,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им. Так вот, ваша Душа — это тот ключик,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 вы можете открыть дверь к своему Отцу-Создателю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начать через неё общение с Ним.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152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таким способом повышается духовность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Возрождается его Дух, возрождается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он получает духовную Силу Отца своего —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— это были Боги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имели скорость мысли своего Отца, они имели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своего Отца и, как все дети, могли совето-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со своим Отцом. А Отец всегда давал своим детям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проявить свою волю в своих делах, мыслях,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мечтах, подсказывал только то, что может помочь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получать энергию-Силу от его дел.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жили люди почти миллион лет в благоденствии,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гармонии со всем, что их окружает — с людьми,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тельным миром, животным миром, с микро- и макроми-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ром. Во всём было полное согласие, полное взаимопонима-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44700" y="546100"/>
            <a:ext cx="309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 Маргелан, я хочу, чтобы во всех моих книгах 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менах было постоянно одно и то же предисловие,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могло бы помогать людям понимать вас, мудрецов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нов. Помоги мне написать 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625600"/>
            <a:ext cx="4432300" cy="293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не знают ничего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была такая цивилизация — жили люди с высокой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турой, с большими знаниями всего, что происходит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с большими возможностями самого человека.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нужны были всевозможные подъёмные краны,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собления для построения дольменов — всё это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влялось мыслью и энергией, которую излучал сам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Объединялись несколько людей, для того чтобы изготав-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и поднимать тяжёлые плиты. Это были люди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воистоков. Люди этой цивилизации очень хорошо видели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прошлое и будущее всего человечества. Всё накопленное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культурой было достоянием каждого человека.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этой цивилизации обладал знаниями, мудро-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необходимыми для продления жизни, для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своей жизни. Эти люди свободно общались с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Природой Земли: с растениями, животными, микробами.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в полной гармонии с микро- и макромиром.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508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общался со Вселенной, мог видеть и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всё Мироздание. Для современного человека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доступно. Он настолько изменён, что многие люди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интуиции, не могут пользоваться телепатией. Из 100%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клеток мозга задействовано только 3-4%. Этого не скрыва-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ваша наука.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10 000 лет тому назад мы стали замечать, как идёт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градация человеческого мозга, и предвидели последствия,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связанные с этим. Человек постепенно стал терять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и те знания, которые он имел.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стал пользоваться теми приспособлениями, которые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называете научным прогрессом.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Между людьми не было вражды, лжи, злобы.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растительным миром и человеком всегда была взаимопо-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мощь. Человек общался с каждым деревцем, с каждым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стиком, с каждой травиночкой, и они отвечали ему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отдачей, своим пониманием. Всё живое на Земле связано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Творцом, и через них всегда шла помощь основному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ству на Земле —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никогда не наказывает, не мстит, не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вреда своему ребёнку — человеку. Он всё ему проща-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ет. А вот человек сам себе делает вред, запутывает сам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своей паутине, создаёт мысли и слова вокруг себя такие.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они-то и начинают вредить ему. Все мысли и слова,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создаёт, произносит человек, — это энергии,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человеком, вот они-то и бьют человека больно,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условия для уничтожения самого себя. Поэтому зло,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вершённое человеком, ложь созданная человеком и другие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вредоносные дела, произведённые человеком,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возвращаются к тому, кто их создал, и всегда угрожают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же. Это закон Мироздания. И не надо говорить и думать,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Бог наказал человека, — нет, это сам человек нака-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зывает себя тем, что создаёт вокруг себя. И люди,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ющиеся вокруг таких людей злобные, лживые, недобрые.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 притягивает зло, а Добро и Любовь притягивают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 и Любовь.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60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это хорошо понять, люди, и не 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себя же вреда.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повторяю: ваша Душа не даст вам делать зло, ложь,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вражду. Она всегда остановит и напомнит вам о вреде,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вы можете причинить сами себе. Я думаю, вы 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желаете сделать сами для себя вред и затем получить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плату за свой вред. Только духовностью людские Души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сообща изменить все законы, созданные технокра-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тической цивилизацией. Люди смогут освободить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привязанности к ним. Люди смогут свободно мыслить,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и принимать правильные, осознанные решения. 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не будет желания кому-то вредить, у кого-то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отнять, кого-то обмануть или оболгать. Между людьми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зла, вражды, непонимания. Вы сможете, пусть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пенно, создавать общество, понимающее друг друга,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мающее Природу Земли, понимающее стихии. Творец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помогут людям через их Души восстановить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телах Силу — энергию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 есть тот правильный путь, по которому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должен идти человек — сын Творца.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был занят ты до того, как войти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Я знал: негатив, что появлялся в людях по мело-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чам, никуда не уходит. Люди не придавали ему значения,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 основном люди жили по всем правилам Творца.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мыслях и делах были согласие, гармония,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Поэтому эта культура и цивилизация просущество-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вала почти миллион лет. Но ведь и во всём Мироздании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могли происходить какие-то изменения, которые не нра-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вились человеку. Человек реагировал по-своему на эти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менения, хотя и не так уж активно и отрицательно, но всё-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 он же обращал на это своё внимание и отмечал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неприятие этого. Вот так по мелочам за миллион лет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пилась энергия. Я знал, что такая энергия может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 Земле, людям, Природе. Я видел эту энергию и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рал её. Иногда её появлялось из всего Мироздания много,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иногда всё затихало.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человеку дана Воля, и Творец не нарушал её.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появились люди, пожелавшие пойти другим путём,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воспользовались этими энергиями. А как вы уже знаете,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 не дают энергий человеку, его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несут вред — страх, неуверенность, отчуждение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прочий негатив. Вот этот негатив вошёл в человека,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и дела. Человек перестал обращаться к своей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Творцу, перестал получать через свою Душу Силу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 — начал деградировать, терять все энергии Творца. Че-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 решил полагаться сам на себя, на свой мозг. Так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вился, как вы говорите, «каменный век», и стали появлять-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технократические цивилизации. Как видите, появились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— потребители всего того, что имеет Земля.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что все эти цивилизации просуществуют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уж долго по меркам, имеющим значение в нашем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На смену им всё равно придёт цивилизация —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тура Духа. Появится духовность в людях, они услышат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узнают свою Душу и через неё вернутся к Творцу — 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Отцу, создавшему их. Вот тогда понадобятся мои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с которыми я зашёл в дольмен. Я подскажу людям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явившегося поколения, как очистить Землю от всех ядов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цивилизаций, от всех мыслей, несущих вред людям и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как восстановить полное понимание — гармонию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Природой и человеком.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Люди! Вы пошли к дольменам, к нам, людям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— это те шаги, которые помогут вам прийти к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пониманию самих себя и всего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93800" y="787400"/>
            <a:ext cx="394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Ров (участие)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1028700"/>
            <a:ext cx="4483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людям осуществлять мечту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4279900"/>
            <a:ext cx="4305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рядом с дольменом мудреца Кóры справа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22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человека средних лет, с длинными волосами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рыжеватого оттенка, с маленькой бородкой, без усов. Лицо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загорелое, глаза голубые. Смотрит на всех с каким-то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683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хочешь сказать людям нашего времени?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Люди часто выполняют на земле свои мечты,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желания не так, как им надо это сделать. Я хочу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человеку, подошедшему ко мне, понять и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направление, которое поможет ему выполнить его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ту, его желание. И сделать это правильно. Их мечта 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вёт, засияет, наполнится силой, светом, радостью.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надо сделать людям, чтобы их мечта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ожила?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Прежде всего не надо забывать никогда о чистых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помыслах. Это означает то, что всё надо основательно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думать, прежде чем принять основную мысль о свершении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каких-то дел, связанных с вашей мечтой. Надо всегда учи-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тывать экологию, взгляды других людей, а также всегда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обращаться ко всему живому Любовью, с просьбой о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решении дотронуться до них. Я имею в виду землю, воду,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растения, а также микро- и макромир. Своими мыслями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вторгаетесь в их жизнь, в их природу, в их существование.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вашего времени часто делает то, что задумал, не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ращая внимания на всё, что окружает его, и даже на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действия не нравятся другим людям. А ведь весь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жающий мир может не принять то, что задумал этот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век. И тогда всё задуманное, придуманное человеком 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шится, ломается, исчезает или находится в постоянном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пряжении, борьбе за выживание. А если свою мечту и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манное дело осуществить правильно, то всё будет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осуществлению, исполнению, материализации всего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манного, всего помысленного, всего желаемого вами.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очень важное обстоятельство — человек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должен знать, понимать и видеть, для чего он задумал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 или иное дело, что может дать будущему его мечта.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мечта должна быть светлой и чистой не только для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и его семьи, но и для всего живого окружения.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если желаешь иметь пруд, то это уже микроклимат во-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18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него, если желаешь иметь сад, то всё, что он будет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— это не только для тебя, но и для всего живого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жения, я имею в виду птиц, пчёл, ос, муравьёв и прочих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животных, для людей, которых ты будешь с удовольстви-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угощать или излишки продавать им. Люди будут с радо-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принимать то, что ты им дал или продал. Это же эко-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логически чистый продукт, выращенный с Любовью. И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 знаешь, что это не вредит ни одному человеку, а,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оборот, оздоравливает его. Если ты посадил деревья,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с Любовью, то эти растения очищают воздух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на твоём участке, но и очищают воздух планеты.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такие, казалось бы, мелочи, продуманные тобой, прине-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 тебе, твоей семье, твоей мечте большую пользу.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надо чётко продумывать то, для чего тебе нужно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то или иное дело для осуществления своей главной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мечты. Нельзя оставлять основную свою мечту без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мелочей, потому что это не мелочи, а жизнь твоя и твоей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планеты. Для того чтобы мечта ожила, осуществилась,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териализовалась, надо всё делать для её исполнения увле-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чённо, с радостью, то есть, осуществляя каждый свой шаг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оживления своей мечты, человек должен подходить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всему, что касается его мечты, с чувством полного удов-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летворения, оптимизмом, вкладывая свою Душу в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последующий миг своей мечты. И вы увидите, как ожива-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ет, осуществляется всё, что вы задумали, о чём помечтали.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 — это и есть ваша живая энергия, и вы её 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сами. Я всегда помогаю человеку, имеющему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лую мечту, своей скоростью мысли донести её до Всевыш-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и Вселенной, и они принимают вашу мечту.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мечты оживает и осуществляется у вас на глазах.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5854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Да, но человеку нашего времени очень сложно быва-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ет представить конечную цель своей мечты.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если подходить к основному,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создавать для себя желаемое пространство, или желаемую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работу, или желаемое дело и т. п., человек начинает всё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думывать вокруг этого объекта. А раз уж хочешь,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исполнилось, так всё надо предусмотреть сразу. Вот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говорю, на что надо обратить особое внимание. Если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чешь получить хороший, приятный и правильный резуль-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тат, то и сделай всё правильно. А иначе получается всё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или очень долго идёшь к исполнению. Ведь мечту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создать, а иначе это будет просто желание, которое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может изменяться. Сегодня желаешь одно, а завтра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другое и даже противоположное. Такие желания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свет и радость никому и ничему. А я хочу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понять основное, подойти правильно.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2781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как ты относишься к деньгам?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Никак. Деньги — это неотъемлемая часть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системы. Ваша система построена так, что жизнь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связана и опутана деньгами. Одни люди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 много денег, другие — меньше, а кто-то совсем не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их. Но ведь деньги не делают людей счастливыми ни тех,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много денег, ни тех, у кого их нет совсем.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как жили люди вашего времени до того, как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зашли в дольмены?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жили совсем по-другому. Конечно, они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же, как и вы, имели свои увлечения, интересы. Они люби-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друг друга, и Любовь никогда не уходила от влюблённой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пары. Человек был совсем другим. Ему открыто было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Мироздание. Он мог общаться с животными, насекомыми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с микробами. Его слышали все растения, и он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 их ответы. Всё, к чему прикасался человек,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дарило его, потому что он нёс Любовь всему живому.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видел и чувствовал жизнь вокруг себя. Когда он прика-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сался к воде, он чувствовал её не только своим телом,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самом себе. Он дарил ей свою Любовь, и она отвечала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тем же. И структура воды была в человеке совсем не та-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кая, как сейчас в современных людях. Он был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 и жил столько, сколько сам желал. Все животные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птицы чувствовали и понимали человека. Они не боялись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его. Когда человек обращался к какому-то животному,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с радостью выполняло все его желания.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животное всегда могло почувствовать Любовь,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правленную ему, а значит, человек проявил интерес имен-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к нему. Животные знали человека как самое доброе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ласковое существо на Земле. Человек никогда не убивал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птиц и животных, он только помогал им, а они всегда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прийти на помощь человеку. Ведь люди нашего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употребляли мясо животных в пищу. Например, еноты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помогали людям выращивать деток. Они были няньками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малышей. Своими ручками-лапками могли помочь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дителям выхаживать ребёнка. Или, например, медведь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человеку своей физической силой и т. д. —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примеров очень много. Всё на Земле имеет своё предназна-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чение. Человек точно знал, что на Земле создано для чего.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 пользовался этим, точно зная, какая травка нужна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какого органа его тела и когда её можно и нужно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рвать и съесть. Все овощи и фрукты употреблял в то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мя, когда они могли отдать всё самое лучшее, что они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копили для человека.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495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общались между собой мыслями. Когда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произносили слова, то это должно было обязательно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ществиться — материализоваться. Почти все клеточки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мозга были задействованы и точно знали и выполняли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манды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уже отличались от людей первоистоков и виде-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что идёт постепенная деградация человеческого мозга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человек постепенно теряет Силу. Поэтому мы стали захо-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дить в дольмены, чтобы сохранить то, что имеем, для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будущих поколений, чтобы возродить в них то, что имеем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мы. Много тысячелетий люди не подходили к нам и теря-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всё больше и больше своей силы, своих возможностей.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603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люди узнают нас, и постепенно опять начнётся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рождение человека — возврат к первоистокам. И мы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гаем вам в этом начинании. Это не так скоро, но это уже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 благотворно влиять на человека, на его самосозна-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ние, на его духовность, на его здоровье, на его постепенное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восприятие Мироздания, Вселенной. Человек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начинает воспринимать, принимать и понимать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дателя. Каждый человек, который подходит к дольмену,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дует не только мудреца в нём, но и Создателя. А все храмы,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есть у дольменов, помогают Создателю 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подошедшему к нему, напрямую общаться друг 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гом. У вас скоро появится новое поколение, которое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 всю вашу жизнь, жизнь людей вашего времени.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более восприимчивы к общению с нами и тем самым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узнать очень много нужного для жизни и духовно-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сти человека. Мы все в дольменах мудро будем участвовать,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подсказывать людям вашего времени, что и как надо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лать, чтобы возродить Землю. Вы сами будете видеть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наши благотворные подсказки. Наши подсказки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целены на то, чтобы человек стал самодостаточным, начал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слышать, понимать и возрождать Природу Земли. Этим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 он начнёт изменять и свою личную жизнь. Ведь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 человека сейчас находится в тисках искажений,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ненужных изменений, вредных представлений о жизни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и о самом человеке. Все ваши учёные ведут в тупик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на Земле. Мы хотим вывести каждого человека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тупика. Мы хотим быть помощниками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подошедшего к нам. Только не все могут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и увидеть нас, но это и не так важно. Важно то, что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есть желание подходить к нам. Мы стараемся невиди-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 для вас помогать, направлять, изменять вашу жизнь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зитивно, то есть уводить каждого человека от бед,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может получить по своему неведению, непониманию,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своей доверчивости тем обстоятельствам, которые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встречаться на его пути.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человек обретёт Силу, духовность, понимание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своего бытия, он сам будет видеть, что ему надо делать,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поступить, чтобы не оступиться, не принести вред ни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своему окружению. Уйдут страх, злоба, недоверие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другу.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друг друга, понимание своего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понимание всей Природы Земли — вот к чему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стремимся направить каждого человека. И это всё скоро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к вам, проснётся в вас, пробудится. То, что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начинают чувствовать у дольменов — оптимизм, оздоров-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ление, хорошее самочувствие и прочее, — это мы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вам изменяться. Вы начинаете воспринимать наше 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стие, то есть между нами начинается контакт, — радуйтесь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этому. Это начало нашего с вами соучастия в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жизни на Земле. Чтобы оздоровить Землю, надо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доровить самого человека. У вас есть поговорка «В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 теле здоровый Дух» — это действительно так.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подходят к дольменам оздоравливают своё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очищают свои мысли, свои намерения. У них появляется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желание, настрой, мечта изменить что-то в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как раз и есть то, о чём я вам уже сказал, — это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вый Дух, здоровое восприятие своей жизни и жизни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окружения. Это просыпается Сила в человеке,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долго дремала.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4826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как понимать твои слова «Сила в человеке»?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основное — это энергия, которой человек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управлять сознательно. Это та энергия, которую имел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нашего времени. Я о ней уже подробно рассказы-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 выше. Для того чтобы в человеке проснулась эта Сила,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пройдёт несколько поколений. Но ведь то малое,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делаете вы, подходя к нам, к дольменам, это заклады-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ваете начало для себя, для новых поколений. Вы открыва-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 дорогу для новых поколений. Даже те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не будут рождать сами новых людей, они будут выпол-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принято решение, которое брал на себя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— добровольно, осознанно входить в дольмен.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в глубокую медитацию — мы этим обладали, знали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совершенстве, как это делать. Мы также знали,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будем прикованы к тому месту, не сможем отходить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своего дольмена надолго. Таким образом мы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сохраняя свою Душу и свой Дух. Всё это мы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для того, чтобы людям будущего передать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духовную Силу, тот настрой, то умение в любом деле,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люди нашего времени,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будущих поколений вернуть те Знания,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мы.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162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Прошли многие тысячелетия, к нам никто не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дил. Люди просто не знали, что в каждом дольмене есть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вой человек, с Душой и Духом, только без видимого тела,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всегда готов помогать подошедшим людям. За тыся-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челетия много дольменов было уничтожено. Люди на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местах строили свои поселения и даже города, считали,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им мешают, и уничтожали их. Со временем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рушались эти поселения, эти места покрывались травой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лесами. Но там, где стояли дольмены, остались те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цы, люди первоистоков, которые и сейчас находятся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заходили когда-то в дольмен. Они радуются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могут сейчас увидеть и они могут дать свои Знания,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Силу, свою скорость мысли всем, кто сознательно,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осознанностью подходит к этим местам, то есть к ним.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сейчас могут некоторые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— видеть нас и считывать наши мысли, — это хорошо.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ведь это самая малость того, что мы можем сделать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человека. И описания нашего общения с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очень небольшие, так как мы знаем и можем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гораздо больше. Но пока мы радуемся и этому, ведь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люди описывают ответы на свои вопросы, получен-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от нас, не все воспринимают так, как надо. Но мы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точно, что скоро появится такое поколение, которому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то, что в их силах, то есть рассказывать о своих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яниях, о своих эмоциях, о своих восприятиях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кому предстоит ещё рождать новое поколение, и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приходить к нам, к дольменам. Я говорю сейчас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о себе, я говорю обо всех нас в дольменах. Мы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сделаем так, чтобы эта энергия, эта Сила проснулась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дях и их детях.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 того, как зайти в дольмен, как ты жил, что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лал, чем ты был занят?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в поселении, у меня была семья — жена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трое деток, дочь и два сына. Мы с женой растили детей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ровыми, добрыми, умными. Помогали им найти то дело,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которому они захотят посвятить свою жизнь.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 нас был участок земли, который нам давал всё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ходимое для жизни. Во всём была полная гармония. Мы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лучали всё то, что желали. На нашей земле росло только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желали мы. Вас сейчас угнетают червячки в фруктах,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сорняки среди овощей. Мы этого не знали. Человек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мало прилагал усилий и труда, чтобы вырастить то,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желал. Для растений, которые нам не нужны (вы называе-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их сорняками), люди выделяли специальный небольшой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участок и давали им там расти, не мешая тем растениям,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человек употреблял в пищу. Самодостаточность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каждой семьи в поселении делала людей независимыми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от друга, и в то же время все люди делали то, что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объединяло. Мы собирались все, устраивали празднества,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нас были общие любимые песни, каждый мог показать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он увлечён, как тот или иной человек творчески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к тому или иному делу, прилагая к этому свои усилия,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 желание, свою мечту. Это дело имело успех и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людей нашего поселения увидеть, услышать то,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добился человек нашего поселения увлечённо. Если кому-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из детей очень захотелось заняться каким-то делом,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соседи с удовольствием передавали им свои знания.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603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знал мир животных и птиц. Помогал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им, подсказывал, где лучше поселиться стае птиц в летнее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зимнее время. Подсказывал и направлял стаи птиц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место, где было много корма и можно вывести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ство. Птицы привыкали к этим местам и сами начинали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обживать их. Я помогал птицам и животным регулировать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количество их на земле. Ведь их никто не убивал, не съе-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дал. Даже многие животные, как вы теперь их называете,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«хищники» были травоядными. Их популяция была в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 количестве, которое не мешало человеку. Я помогал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птицам и животным находить то место на Земле,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делало их жизнь неуязвимой. Они всегда тянулись к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к очень сильному и доброму существу. И я помогал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найти таких животных и птиц, которых они желали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часто видеть у своего дома и даже приручать их.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удовольствием начинали помогать человеку в его быте.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Например, белочка и некоторые птицы приносили и 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щили орехи для человека, крот отдавал зерно, собранное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Пчёлки поселялись сами около человека и отда-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 свой мёд, воск и пр., а я знал, что для этого надо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лать, для пчёл, для крота, для птиц и белочек и др.,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это делали с большим желанием. Я помогал обустра-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ивать гнёзда, норки и пр. жильё для животных. Я мог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подсказать, как это сделать лучше для того или иного вида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животных и птиц. Люди часто обращались ко мне с прось-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бой — они хотели узнать, что хочет тот или иной зверёк,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 поселиться в их доме. Ведь помимо ласки и любви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 людям надо было узнать, что надо сделать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животного такое, чтобы ему было уютно жить возле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и помогать ему. Некоторые животные и по сей день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жить возле жилища человека. Например, уж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 жить возле жилища человека, хотя ему не нужна еда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него. Это сейчас мышки стали грызунами, уничтожаю-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щими еду человека, а в наше время они просто тянулись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человеку и желали жить рядом, не прикасаясь к еде, то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к зёрнышкам, собранным человеком для себя. И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примеров очень много. Животных и птиц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много, и они все разные. Я относился к ним увлечён-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с полным пониманием и знанием их существования,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 Делал всё для полной гармонии человека с ними.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сейчас, в вашем времени, к моему дольмену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дойдёт человек увлечённый и знающий многое о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ных, их повадках, их жизни или о птицах, я смогу расска-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ему интересные факты, которые происходили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исходят сейчас с животными и птицами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просто отвлечённый мир, это интересный, 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лекательный и взаимодействующий мир, делающий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более утончённым, добрым, ласковым, нежным.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Всё, что ты рассказал о том, чем ты занимался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своё время, это очень важно, но это очень далеко от нужд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людей нашего времени. Чем ты можешь помочь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ному человеку, живущему в большом городе и зависимому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от системы?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8100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хочу, чтобы человек смог видеть, что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кипит, живёт рядом с ним Мир, который нужен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хочет и может помогать вам, люди.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знать хотя бы ту малость, которая необходима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вашей же жизни. Я могу помочь каждому человеку,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дошедшему ко мне, увидеть этот Мир. Этот Мир прекра-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сен. Я понимаю, та система жизни, которая у вас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занимает всё ваше время работой на неё и борьбой за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живание, но ведь она неинтересна и надоедает, изнуряет,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опустошает человека. А я хочу возродить в вас самую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ственную радость, самую естественную увлечённость,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естественное желание жить, любить, гореть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проявлении себя. Для этого я помогаю, участвую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вами в ваших повседневных делах, занятиях и увлечени-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ях. Вы почувствуете моё присутствие в том, что так желае-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увидеть, так желаете ощутить, так желаете осуществить.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употребил несколько раз слово «духовность»,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же к ней прийти? Что может и должен делать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чтобы повысить свою духовность?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Духовность — это такое состояние человека,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все свои мысли и дела совершает согласовывая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Душой, и Душа принимает активное участие во всех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чинаниях человека, а сам человек открыл всего себя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Душе. Все цивилизации на Земле за последние десять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тысяч лет были технократическими. В технократическом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мире люди полагаются на свой мозг. А Душа — знают,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есть где-то в человеке, но даже не знают её предназна-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 и значимость. Так и живут люди в технократическом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мире: человеком управляет мозг, и человек творит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всё то, что диктует ему мозг, а Душа живёт отдельно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человеческих, с Создателем и Вселенной. Души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принимают никакого участия во всех мыслях, делах и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тах людских.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 без Души, без помощи Творца и Вселенной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вратил нашу матушку Землю в потребительский карман,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которого можно всё брать, брать и ни за что не быть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ответе. Из неё всё, что смогли, высосали, выкопали и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стично обменялись чем-то с цивилизациями на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планетах.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технократические цивилизации на Земле сменя-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одна другую, а возмущённая Земля со своими стихия-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периодически сбрасывала их с себя все эти десять 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сяч лет.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Творец считал, что человечество должно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пройти этот путь, раз оно само решило узнать этот путь,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направление жизни. В течение этих десяти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решал все свои проблемы мозгом. Тело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все его клеточки накопили информацию, узнали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нократический мир и пришли к полному пониманию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неправильного, ненужного для жизни человека и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пути.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сейчас нам, людям в дольменах, Творцом 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помочь людям Земли начать исправлять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натворили все цивилизации за то время,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дано было для обучения, познания того, что нельзя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от Света, от Вселенной и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сейчас мы все, люди в дольменах, можем в полную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открыть вам наши знания, донести до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подошедшего к нам, всё то, что так долго хранили.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начинаем мы с самого главного — подключаем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к его собственной Душе. Ведь она всегда связана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Вселенной и Творцом, и она тоже ждёт, когда же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сам обратится к ней, сам начнёт разговор с ней, сам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 общаться с ней. Она откроет для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порталы Творца, Вселенной и всего Мироздания. Эти клю-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 есть в каждом человеке, и он всегда может ими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зоваться, обращаясь к своей Душе. Мы все, если вы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тили, сейчас говорим об этом. Обратитесь сами к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Душе, пошлите ей Любовь, много ласковых, нежных слов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подождите, пока почувствуете от неё ответ. Поблагодарите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за то, что она пожелала общаться с вами. Вначале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ощутить такой ответ, потренируйтесь, и вы всегда буде-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чувствовать ответ от своей Души.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начнёт отвечать вам. Душа начнёт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во всех жизненных ситуациях. Душа примет активное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участие в вашей жизни. Ведь сейчас вы, люди технократи-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ческого мира, живёте как бы на ощупь; всё, что делаете,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знаете, к чему приведёт вами начатое дело, всё, что мысли-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— это выпускаете энергию из себя впустую, да и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часто не имеют основания для того, чтобы они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нялись.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 человек живёт, рано стареет, слабеет, болеет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часто имеет короткую жизнь.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Люди, постарайтесь подключить себя, своё тело,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мысли и мечты к своей Душе. Она через Вселенную и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ца начнёт помогать вам, оберегать вас, подсказывать вам,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обойти всё то, что может принести вам вред. А главное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пойдёте по светлому и понятному каждому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пути. Ведь это путь Творца — он несёт каждому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Добро, ясность во всех начинаниях, мыслях и мечтах.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ваши мечты приобретут энергию Творца и начнут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полняться.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думаю, вам стало понятно слово «духовность»: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 в полном согласии со своей Душой, а через неё —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полном согласии с Творцом и Вселенной.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сказал, что тело человека, все его клеточки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копили, узнали и пришли к полному пониманию всего вред-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ного для жизни человека и Земли пути. Но ведь тело умира-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ет, распадается, и от него ничего не остаётся. Оно же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чего не может накопить.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вы знаете, человек со своим телом — это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гогранное и многомерное существо. Он имеет безгранич-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количество энергетических колец, и каждая клеточка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 человека заполняет эти кольца. После того, как тело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умирает, клеточки распадаются, а от них осталась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Вселенной — это те миллиарды звёзд, которые то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тухают, то просто гаснут или сияют ярким светом. А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гетические кольца, окружающие человека во время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накапливают информацию от каждой клеточки тела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передают её в будущие жизни. Человек, появившийся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свет, при рождении обретает то тело с теми клеточками,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уже прошли в прошлой жизни какое-то обучение,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имеют, как у вас говорят, какую-то наследственность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прошлых жизней и от жизни родителей — матери и отца.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накопления прошлых жизней может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человек своей волей, своим пониманием того, что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с ним, и желанием изменить свой образ жизни.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Поблагодарите Творца и Вселенную за обучение.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благодарите Творца и Вселенную за терпение, проявленное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 время обучения. И дайте заверение того, что вы поняли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пагубность пути, по которому вы шли. Этим вы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явите желание и осознанное принятие пути Творца.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Душа, связанная с Творцом, очень быстро донесёт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волеизъявление Ему, и, естественно, Душа начнёт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 этому человеку пойти по пути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людей, которые пришли к такому пониманию,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такому восприятию всего мира вокруг них, к желанию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начать изменять себя и своё тело, клеточки своего тела,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восприятию пути Света и Добра, начнут помогать,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щать, направлять таких людей на истинный путь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людям пойдёт помощь от Вселенной и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ца, они начнут обретать Силу-энергию Творца. А это 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чает, что все мысли и мечты человека получат энергии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воплощения их в жизнь. И всё, что человек пожелает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плотить в своей жизни с чистыми помыслами, будет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териализоваться при его жизни. Души таких людей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очистить все энергетические кольца вокруг этих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накопления, полученные во время обучения, их тела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ретут силу, здоровье, жизнь. Это путь Творца. Духовность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 вернёт им все возможности, которыми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дали люди первоистоков —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и´дение, слышание, все поня-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 и ощущения, которыми обладает сам Творец.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всё его тело опять получит более трёхсот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органов чувств, а не те, которые у него есть сейчас —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шесть, у некоторых чуть больше, — и всё.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человеком опять откроется весь микро- и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кромир, с его красотой, с его гармонией, то есть с полным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пониманием всей взаимосвязи с Творцом,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Мирозданием.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787400"/>
            <a:ext cx="4076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Ран (созидание)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1003300"/>
            <a:ext cx="4279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11938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Пророк — не предсказывает,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а делает позитивный посыл человеку Земли.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Мир на Земле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4584700"/>
            <a:ext cx="4216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Находится выше дольмена мудреца Кóры на 25 м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27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молодого, высокого роста человека. Волосы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тёмные, не длинные, без бороды и усов, глаза серо-голу-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бые, красивый. Платье тёмное, с белым воротничком,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клешённое книзу, подпоясан.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надо будет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подсказать, что надо делать и как избавляться от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негатива, который появился у них. Весь негатив,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появился среди людей, несёт разрушения — это болезни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гибель людей, это войны и вражда, непонимание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людьми, катаклизмы в Природе: тайфуны, ураганы, цу-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нами, извержения вулканов и т. д. Сейчас такое время,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всеми своими силами, всем своим умением могу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такое положение.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вашему поколению я могу помогать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знать, что надо изменять в вашем бытии и быте,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стать человеком, который нужен Земле. Человек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своё предназначение. Ведь каждый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для чего-то же рождён. А если многие люди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и узнавать своё предназначение, то они сообща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единолично станут помогать Создателю и Вселенной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свою жизнь, своё бытие и свой быт.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797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не представляю, как ты можешь или чем ты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жешь помочь нам, людям, избавиться от негатива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1529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 очень просто. Негатив идет от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от его неудовлетворённости жизнью, от его непони-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мания своего положения, от его уверенности, что система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правильная, — этим вы, люди, заводите сами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тупик, а затем и последующее разочарование в жизни.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вас, людей этого времени, постоянная суета, поиски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жизни, вас сопровождают постоянные страхи за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живание. Вы боитесь всего — это недоверие и непонима-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друг друга в собственной семье, между соседями,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государствами и т. п. Вот я показал, сколько негатива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производит постоянно вокруг себя в повседнев-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жизни. Этот негатив скапливается на Земле от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человека, витает в воздухе над городами, над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ствами, где обитает человек.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каждого человека, подошедшего ко мне, успо-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каиваю его, помогаю понять своё окружение, помогаю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тот светлый путь, по которому ему надо идти.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сразу человек принял какое-то решение изменить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 своей жизни, но главное то, что у вас, людей,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цель, а затем и возможность изменить свою жизнь. Я сею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 в Душу каждого человека, подошедшего ко мне.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я посеял, обязательно начнёт прорастать. Если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доброму подойти к той или иной ситуации, то можно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самое лучшее в вашей жизни. А это значит, что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таких людей не будет появляться негатив. Вы будете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смотреть на мир вокруг вас с Любовью и радостью и 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жизни всего самого хорошего. Это хорошее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к вам, люди. Вы сами его возрождаете вокруг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9591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своими мыслями сам творит то, что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и проявляется вокруг него. Уходит злость, недоверие,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вражда, уходит негатив. Вы, люди, сами гасите его.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 возрождается мир и благополучие. Вы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можете наполнять своими мыслями, мечтой всё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вокруг себя, радостью, благожелательностью.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таких людей становится светлым, чистым, ясным.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Создатель приходят на помощь к таким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дям. Их мечты и желания начинают осуществляться.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знать об этом.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838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 ведь нам очень трудно сейчас отойти от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системы, в которой мы живём. Мы должны подчиняться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всем установкам и законам системы, а это же порождает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негатив.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это сложно так сразу всё понять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себя. Но опять же всё зависит от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Ведь любой закон или любую установку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можно рассматривать двояко: либо принимать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злостью, как неизбежность, либо рассмотреть спокой-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порассуждать, найти самое правильное и приятное для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2019-05-23T09:10:50Z</dcterms:created>
  <dcterms:modified xsi:type="dcterms:W3CDTF">2019-05-23T09:10:50Z</dcterms:modified>
</cp:coreProperties>
</file>