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</p:sldIdLst>
  <p:sldSz cx="5067300" cy="7404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presProps" Target="presProps.xml" />
 <Relationship Id="rId140" Type="http://schemas.openxmlformats.org/officeDocument/2006/relationships/viewProps" Target="viewProps.xml" />
 <Relationship Id="rId141" Type="http://schemas.openxmlformats.org/officeDocument/2006/relationships/theme" Target="theme/theme1.xml" />
 <Relationship Id="rId142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добровольно, осознанно входить в дольмен.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в глубокую медитацию — мы этим обладали,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обладали люди нашего времени.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6162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дил. Люди просто не знали, что в каждом дольмене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живой человек, с Душой и Духом, только без видимого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тела, который всегда готов помогать подошедшим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тысячелетия много дольменов было уничтожено.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этих местах строили свои поселения и даже города,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тали, что дольмены им мешают, и уничтожали их. Со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менем разрушались эти поселения, эти места покрылись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травой и лесами. Но там, где стояли дольмены, остались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мудрецы, люди первоистоков, которые и сейчас находят-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там, где они заходили когда-то в дольмен. Они радуют-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тому, что их могут сейчас увидеть, и они могут дать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свою Силу, свою скорость мысли всем, кто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тельно, с полной осознанностью подходит к этим местам,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к ним.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51816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сейчас могут некоторые люди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видеть нас и считывать наши мысли — это хорошо.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самая малость того, что мы можем сделать для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И описания нашего общения с такими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очень небольшие, так как мы знаем и можем дать гораз-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 больше. Но пока мы радуемся и этому, ведь даже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описывают ответы на свои вопросы, полученные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нас, не все воспринимают так, как надо. Но мы знаем точ-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Помогает человеку не воспринимать силы,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несут разрушение его телу, его духовности, его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шенствованию.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Помогает обойти контакты с силами, несущими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разрушение.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22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Как правильно поступить в жизненной ситуации,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встречается несколько разных сил.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765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Человек от Бога чистый, светлый, и ведут его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лые силы. Человек, получи Любовь и радость.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2273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Третий овражек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2451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Жизнь дана всему живому. Оберегай её.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260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Жизнь на Земле. Возродить жизнь всего живого.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2781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Сотвори свою жизнь светлой, чистой, ясной.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зависит от тебя.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700" y="3124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Жизнь всегда победит на Земле благодаря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человека, его умению, его мечте.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3467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Человек, люби жизнь, и всё живое будет отвечать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тем же тебе.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3300" y="3835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6. Твоя жизнь сделает тебе подарок и даст тебе счастье.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3987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Создай мечту, и всё живое будет помогать её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4318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Наполняет добротой, которая потом будет отдана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живому. А живое будет отвечать тем же добром.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47700" y="4660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Ты ещё в жизни увидишь много прекрасного.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тебя будет радовать, дарить тебе Любовь.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7700" y="5003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Всё, что ты делаешь доброго на Земле, продлева-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тебе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47700" y="53467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Поможет осуществить самые заветные, самые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брые жизненные мечты. Разрешит все твои жизненные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47700" y="5854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Храм оздоравливает, очищает, благотворно влия-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на твоё тело, твою жизнь, на твоё существование.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13. Несёт оздровление всему твоему телу, всем твоим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органам, всем твоим системам.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Избавляет твоё тело от грязи, накопившейся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от других людей, существ, от неправильного образа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15. Избавляет тело от зависимости от вредных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вычек.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16. Избавляет, очищает от злобы, страха, неуверен-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в себе и этим продлевает жизнь телу.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17. Эти храмы несут Любовь, радость бытия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продлевают ему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787400"/>
            <a:ext cx="401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Хар (свет жизни)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028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дарить людям радость жизни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6600" y="4279900"/>
            <a:ext cx="4330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685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в лесу, если подойти со стороны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ст. Азовской, выше овражков Дина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800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высокого роста, в голубом платье, длинном,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 пояс. Волосы светлые, недлинные, мелкие черты лица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синими проникновенными глазами на загорелом лице,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бороды и усов.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рассказать вам о том, что жизнь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состоит из множества всевозможных оттенков. То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течение жизни, особенно в ваши дни, люди мало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то, может быть, основное эмоциональное настроение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— это полное удовлетворение при получе-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желаемого результата. Достижение восторга от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 окружением, от достижения какого-то полного удов-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летворения в деле, которое производит человек. От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понимания того, что сделал сам человек. От полного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понимания самого себя, от полного понимания и полного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осознания своих и чужих поступков, сделанных во благо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всего, что его окружает, — это благо во имя людей, благо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имя животного мира, благо во имя всей Природы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то есть растений, микро- и макромира.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Благо, сотворённое человеком, должно быть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положительным, созидающим и общепринятым. При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радость будет от этого чистая, ясная и осознанная.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помогает человеку восстанавливать себя на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точном уровне, оздоравливать самого себя, избавляться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полученных видимых и невидимых травм жизни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продлевать свою жизнь на долгие годы.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видят, слышат и принимают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такую радость, проявленную в человеке, и помогают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его жизненном пути. И даже прощают ему его мелкие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промахи в жизненном проявлении. Конечно же, если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произведены человеком неосознанно, под влиянием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вашей системы, и человек не знает выхода в тех действиях,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преследуют его в течение жизни. Например: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живёт в каменном муравейнике — в городе — и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ничего другого, что могло бы подарить ему ту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удовлетворение, те жизненные эмоции Добра,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от общения с землёй, с водой, растениями, животны-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пр. Человек радуется не той воде, то есть в кранах, не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овощам и фруктам, то есть произведённым в промыш-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ленных масштабах, произведениям, которые обрамлены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гранит и металл вроде бы для его блага. Это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вещи вашей цивилизации. Это ваша система даёт, произ-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водит и внедряет в вашу жизнь так называемые предметы,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которые, как вам всем кажется, облегчают ваше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вание. А в действительности это очень просто объяснить.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Система облегчает ваш труд вроде бы на ваше же благо,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получить от вас то, что ей надо. А ей надо,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человек стал больше уделять своего времени,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присутствия, своего внимания, своего осмысливания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тому делу, которое производит система.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6162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множество предметов в домашнем хозяйстве,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делают труд человека более лёгким, как бы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удобным, более комфортным. Но ведь ради этих предме-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 человек истратил самого себя — на получение средств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приобретения их. И к тому же все они непостоянные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его жизни, и радость человека не естественная, а поверх-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ностная, временная и даже не совсем осмысленная,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предметы, которыми пользуется человек в быту,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повседневной жизни, приносят ему физический вред.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на это часто не обращают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или просто не знают этого. Я имею в виду весь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комфортный быт, начиная от электричества, газоснабже-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водоснабжения и кончая всеми приборами, которы-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пользуется человек. Весь этот комфорт оборачивается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человека тем, что он теряет здоровье, Силу и в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итоге рано погибает.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5524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же нам делать, ведь без этих вещей нам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 невозможно обходиться?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854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я знаю, что скоро придёт такое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мя, когда люди постепенно начнут ощущать, понимать,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рождать, принимать и желать те условия, тот естественный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комфорт, который подарит им естественную радость, удов-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летворение своих запросов, понимание своего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бытия. Конечно же, предметы быта, созданные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мой, вам сейчас необходимы, и вы ими будете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для того чтобы обустроить свою жизнь и своё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вание. Но ведь вы, люди, будете уже немного другими,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целеустремлёнными, понимающими пользователя-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 всего созданного системой. Ведь вы все хотите быть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ровыми, не испытывать страданий от заболеваний, хоти-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долго жить, хотите вырастить здоровых детей и внуков.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22733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нам надо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этого надо прийти к земле-матушке, подру-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житься с ней и понять, что только она даст вам всё: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в общении с растениями, гармонию в общении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окружением, гармонию с небом и звёздами.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сами, люди, можете изменить всё то, что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перед глазами, притом постепенно, осознанно,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вильно. Там, где сейчас растёт бурьян, там, где сейчас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обжитые пустыри и камни, там, где сейчас неприглядные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места, заброшенная растительность, свалки и пр.,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очистить и обустроить, осознанно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восстанавливать связь с растениями. Обласкать их,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смотреть на них влюблёнными глазами. И растения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ветят человеку тем же. Ведь они живые и чувствуют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очень хорошо. Они принесут человеку необходимую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радость, здоровье, счастье. Человек получит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продлевать свой Род в гармонии с Природой.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 нас многие говорят, что мы вернёмся в «камен-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ный век».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придумано людьми вашего времени. Камен-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век в вашем представлении что-то ужасное. Вам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сказали о человеке прошлого совсем не то. В вашем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ставлении человек метался по земле в поисках пищи, теп-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и одежды. А я вам хочу сказать, что это совершенно не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так. Человек — дитя Всевышнего, и, естественно, Бог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своему Творению всё то, что имел сам. Он дал ему Душу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всеми энергиями Вселенной и подарил его Душе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Любви. Поэтому человек был всесилен и мог общаться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всем, что его окружало. Вся Природа Земли, все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животные, весь микро- и макромир был подчинён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Человек дарил Любовь всему и получал ответную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от всей Природы. Вся Природа ощущала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сильного существа на Земле —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первоистоков не нужен был телефон, он своей мыслью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связаться с тем, с кем он хотел пообщаться. Мозг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 связан с Центральным Разумом Вселенной и мог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получить любую информацию, которая его интересова-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ла. Он обладал лучом, которым мог пользоваться, если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 увидеть то, что его интересовало — ему не нужен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телевизор. Человеку не нужен был транспорт, он мог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лепортировать себя в любое место Земли и Вселенной.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Земли было множество увлечений, и каждый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хотел и мог проявить себя в своих привязанностях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какому-то делу. И всё, что интересовало какого-то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он совершенствовал свой интерес познаниями, которы-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потом пользовались люди того времени.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4318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мудрость каждого человека становилась общим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достоянием людей нашего времени.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6609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стали замечать деградацию,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снижение интеллектуальных возможностей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чтобы через какое-то время была возможность полно-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восстановить человечество, стали заходить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чтобы донести потомкам ту мудрость, которой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дали сами.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689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сейчас такое время, когда мы в дольменах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жем, пусть не сразу, постепенно начинать работу с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дым человеком, который осознанно желает, хочет и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нечном итоге сможет посмотреть на мир другими глазами.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помогаем вам, люди, увидеть, услышать, почувство-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узнать всё ваше сознательное бытие. Конечно,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сразу, как бы хотелось вам и нам, но ведь надо же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нать. Поэтому мы часто вам рассказываем, как было у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как сейчас всё у вас. Мы хотим и можем постепенно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вам, люди, вернуться к той действительности,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рая была в наше время.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 наши дни бывает, что люди радуются чужому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горю, чужим неудачам и т. п.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Скажу сразу и прямо, это не радость — это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висть. Это очень пагубное состояние человека. Такое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 — зависть — приносит этим людям болезни,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дания, потери. Такие люди долго залечивают свои болезни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знают причины появления их. Все поступки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имеют негатив и вроде бы радуют их своими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зультатами, всегда заканчиваются такими же негативны-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последствиями. Потому что это не та радость,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озаряет, несёт энергию жизни, которая оздоравливает,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торая делает человека долгожителем.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скажи, какой должна быть радость,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продлевает жизнь человеку?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должны знать, что радость — это не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эмоциональное настроение. Это энергия, которая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ется, проявляется и затем озаряет человека. Для того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она появилась и затем озарила человека, он должен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селять Добро вокруг себя, это даст возможность проявить-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радости.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594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будет сопровождать все ваши начинания:</a:t>
            </a:r>
          </a:p>
          <a:p>
            <a:pPr>
              <a:lnSpc>
                <a:spcPts val="12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118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- это может быть долгожданное исполнение мечты;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- это может быть завершение большого дела;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8674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- это может быть очень желанная встреча;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0325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- это может быть полное понимание между людьми;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- это может быть осознание гармонии между растениями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человеком.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Примеров может быть множество.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Такая взаимосвязь между человеком и радостью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сопровождать вас, люди, всю жизнь. Ведь человек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существо, и вокруг него всё живое — растения,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вотные, камни, вода, микро- и макромир. Только дай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частичку своей Любви им, и они ответят тебе отра-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жением твоей же Любви. А значит, ты сам (человек)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лучишь Добро и радость в свою Душу. Вот такая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продлевает жизнь человеку. Вот такая радость делает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 сильным, здоровым и долгожителем.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2733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каждом человеке есть ген долголетия, но он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многих людях вашего времени может быть в затормо-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женном или вообще в спящем состоянии и никак не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являть себя. И только радость, которую человек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от своих добрых дел, от своего полного оптимизма,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эмоционального подъема, при получении полного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удовлетворения, от завершения чего-то положительного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только для него самого, но и для всего, что его окружа-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может пробудить, восстановить и полностью растор-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мозить этот очень важный, очень нужный, очень ёмкий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ген — ген долголетия, ген долгожительства.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318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делаешь ты, когда человек подходит 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6609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Сейчас, в вашем времени, очень мало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здоровых людей. Я стараюсь оздоровить, поднять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ненный потенциал человеку. Человек сразу даже может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заметить, что что-то в нём, в его здоровье изменилось.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я работаю с вашим организмом, с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жизненной лабораторией и очень стараюсь что-то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править, что-то восстановить, а что-то совсем убрать.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оздоровить человека нельзя, это может принести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телу. Но постепенно можно оздоровить человека.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какое-то время человек очень хорошо почувствует это.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люди, несущие Добро всему своему окружению,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поддаются более быстрому восстановлению здоровья,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становлению утраченных сил и, естественно, очень быстро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почувствуют ту жизненную радость — она начнёт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 в них. А как вы уже, наверное, поняли, радость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энергия. Это очень сильное чувство восторга, озаряю-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щего ваше существование. Я помогаю пробудить,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и полностью растормозить в людях ген долголетия.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 конечном итоге станет оптимистом и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восстанавливающим самого себя и восстанавливающим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себя. Жизнь такому человеку станет в радость.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был занят ты до того времени, как зайти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вас сейчас таких людей называют целителями.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моего времени не имели заболеваний. Но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происходили какие-то изменения в их системе, в их теле.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сами не хотели, хотя и могли разобраться, допустим,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почему-то трудней стало общение на расстоянии или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лепортация. Я мог сразу же определить, что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них на клеточном уровне, и сразу же поправить ту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иную систему в теле человека, и она опять начинала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 ему. Многие люди нашего времени тоже были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заняты, но не таким физическим трудом, которым заняты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люди, сейчас. В наше время люди были заняты позна-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 в развитии не только самих себя, но и всей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 вокруг себя. Они несли Добро не только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людям, но и всей Природе вокруг себя.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точно знали, что всё, что они творят вокруг себя,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Добро и созидание, то же самое получают от неё,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Природы. Это же Добро вернётся к ним, людям.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людей нашего времени всегда наполняла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заполняла их самих, и это давало им полное удов-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летворение, оптимизм и полное раскрепощение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деяниях.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63754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один из людей того времени.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что скоро появится такое поколение, которому мы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дать гораздо больше наших Знаний. Эти Знания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людям постепенно возвращать себя, свой мозг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первоистоку, которым обладали мы.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Ведь он — сын Бога! И всё, что имел Отец, Он отдал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ребёнку — Человеку.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большие камни, в скалы?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4577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группа людей объединялась воедино.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избежать разрушения планеты Земля.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— это обереги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609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200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созидание и восстановление России и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60 человек —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доровление человека и продление жизни на Земле.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дольмен, в который вошло 27 человек — это дать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благость, то есть дать благостное состояние Духу,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и телу человека. Я сказал о тех дольменах,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знаешь. Вокруг таких дольменов всегда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камней — храмов света. Не имеют значения их размеры.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Мудрецы, которые находятся рядом с этими камнями-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храмами, постоянно заряжают их своей энергией, своим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11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93900" y="546100"/>
            <a:ext cx="307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Хара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838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Продлевает ваше время на Земле в этом теле.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016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2. Оздоровление, оздоровление, оздоровление.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119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Подарок в виде оздоровления.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1358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Даст время на оздоровление. Человек должен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здесь.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1689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это понимать?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1866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каждого своё время на оздоровление. Один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доровится быстро, другой — медленнее.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300" y="2235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Пламя, которое снимает негатив в людях.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2387600"/>
            <a:ext cx="4064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Негатив снимается с Духа или с Души человека?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Негатив снимается с существа.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27178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Храм признания тебя и твоей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3300" y="3086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Харом.</a:t>
            </a:r>
          </a:p>
          <a:p>
            <a:pPr>
              <a:lnSpc>
                <a:spcPts val="11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3238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Своими силами ты сможешь восстановить себя,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поможем.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47700" y="35814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Благодарственный камень. Здесь ты можешь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благодарить меня и всех мудрецов в дольменах.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3300" y="3911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9. Твоя Истина в том, что ты сам себе желаешь.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3300" y="4089400"/>
            <a:ext cx="4064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Приветствует всех, кто сюда подходит.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оно даёт?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3300" y="4445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Эмоциональный настрой.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03300" y="4610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Очищение для оздоровления.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7700" y="4775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Клеточки твоего тела прислушиваются к тебе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слушаются тебя.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47700" y="51181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Постарайся сам оздоровить себя — тебе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даны возможности.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03300" y="5448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14. Получишь информацию для оздоровления.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03300" y="563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15. Радость от оздоровления.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54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787400"/>
            <a:ext cx="396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Ало´н (помощь)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1041400"/>
            <a:ext cx="3962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6858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разговор с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решение его проблем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14500"/>
            <a:ext cx="4457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его вижу. Молодой человек высоко-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роста, очень красивый. Волосы пшеничного цвета ниже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плеч, завязаны в пучок сзади. Глаза голубые, большие,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мательные. Платье из мягкой ткани болотного цвета, длин-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подпоясан.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9210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276600"/>
            <a:ext cx="44577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у людей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запутанных проблем, и им нужно будет помочь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разрешать эти проблемы. Проблемы возникают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разных ситуациях: это и запутанные законы, и неписаные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законы между людьми, к ним относятся и отношения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 и Природой.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4958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как же ты будешь помогать людям решать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распутывать проблемы нашего времени?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8387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просто. Все люди, которые обращаются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имеют массу проблем. Они часто даже и не задумы-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ваются, что имеют проблемы. Они просто живут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опутанном проблемами мире. Вот я и начинаю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 с каждым человеком и настраиваю его жизнь на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путывание каких-то ситуаций. Ведь всегда у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есть начало каждой ситуации, затем эта ситуация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обрастает вначале мелкими непониманиями друг друга,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уже всё это выливается в проблемы. И если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подсказать, как поступить, то он часто, сам того не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замечая, начинает с самого малого, то есть с самого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чала той или иной ситуации, и в конце сам начинает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решать свою проблему. Даже есть и такое, когда какая-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ситуация длится очень долго и даже из одной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другую, и человек привык к этому и живёт в мучениях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каких-то проблем. А ведь это можно изменить, и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начнётся новая жизнь, без прежних проблем и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туаций.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108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как человек может почувствовать, что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меняется что-то в его жизни?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4384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Просто человек, сам того не замечая, начнёт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бирать такие приёмы в делах, разговорах, мечтах,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изменять его жизнь. И это будет избавлять его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проблем. И он будет радоваться тому, что нашёл выход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или иного жизненного положения.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бывают такие ситуации, когда другой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втягивает в свои проблемы.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000" y="38100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Первое — надо держаться от этого человека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дальше в общении. Ведь общаясь с таким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ком, вы являетесь невольным свидетелем его проблем.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сам этот человек желает перекладывать свои проблемы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другого. В вашем скученном мире сейчас так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чается: человек часто живёт, сам того не замечая, чужими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проблемами, которые приносят ему вред и даже укореня-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во многих людях. Тогда это уже может перерасти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общую людскую проблему, которая ведёт к войнам, ката-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строфам, эпидемиям и так далее.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5000" y="5689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Почему же проблема может привести к катастро-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фам или катаклизмам?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Когда у человека появляется проблема, он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уязвим и, основное, в нём появляется страх. Он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не знает, как решить появившуюся проблему. И если 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появляется много хотя бы мелких проблем,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слабым. А если ещё идёт информация о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общей проблеме — эта информация объединяет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негативной проблемой, то эта проблема подкрепляется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массой людей, и тогда эта проблема не решается, а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выход в катаклизме и т.д. и часто уничтожает этих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или приносит им вред в виде болезней, какой-то утра-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те, потере и так далее.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надо делать, чтобы человек всегда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сильным и жил без проблем?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ведь очень просто. Жить в своём Родовом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местье, прислушиваться ко всему живому, к растениям,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животным, смотреть на звёзды, любоваться рассветом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закатом солнышка, ощущать ветерок и дождик и радовать-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всему вокруг. А проблемы, которые могут возникать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общением, они сами будут тут же находить выход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решаться, не накапливаясь и не опутывая человека.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человек становится сильным, без страха к чему-то.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 становится поистине дитя Бога. И ему начинает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чиняться всё вокруг. Начинают исполняться все его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желания. Ведь всё, что будет делать человек в своём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 Пространстве, всё будет вести его к одной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цели — сделать из этого Пространства рай на Земле. И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шенная травка, и деревца, которые вам не нужны и вы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будете убирать любым способом, не будут на вас в обиде,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они тоже будут видеть и слышать ваши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чувства и конечную цель.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467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вам будет очень трудно, будут появляться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какие-то проблемы, но ваша мысль и желание будут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нее этих проблем, и поэтому они будут всегда разрешимы.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будет участвовать не только человек, но и всё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него, вся Природа, Вселенная, и всё это будет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Создателя. И, повторяю, потому что всё это будет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чиняться выполнению главной цели — сделать рай на Зем-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для человека, сделать его сильным, здоровым, добрым,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любимым и чтобы он был всегда в таком состоянии. Тогда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всегда сможет воспроизвести нового человека, себе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добного, но уже пробуждённого, умеющего читать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и быть с ней в гармонии.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587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вначале особенно будут вставать финан-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совые проблемы, а значит, человек не сможет отдать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полностью живому Пространству?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095500"/>
            <a:ext cx="44196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вначале будут финансовые проблемы, потому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нужна будет вода, саженцы, дом и так далее. Но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жде всего ваша мысль и большое желание будут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 этой пока цивилизации находить возможность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 деньги. Естественно, любое начинание — это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и проблемы. Но это будет недолго. Все эти пробле-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будут разрешаться, потому что у вас есть цель. А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ставят перед собой задачу прийти к намеченной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цели, они обязательно придут, и ничто им не помешает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эта цивилизация ваша, ни государство. Это будет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 помощь. И не надо ставить перед собой задачу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сразу отойти от всего. Для начала можно и нужно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 всем тем, что есть вокруг вас, но ведь, опять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имея чистые помыслы и основную заветную мечту.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мечта и большое желание увидеть материализован-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вашу мечту — это очень сильная энергия, которая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всегда рядом и вокруг вас. Эта энергия поможет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преодолеть все препятствия, даст возможность зарабо-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 деньги для исполнения задуманного. А со временем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от вашего живого Пространства пойдут финансы,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будут помогать вам жить без забот о заработках.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 отблагодарит вас. Вы станете не только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модостаточны в питании, но и для решения каких-то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глобальных проблем.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Главное — начинайте без страха выполнять свою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меченную мечту, и всё вокруг вас начнёт помогать вам вы-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 всё, что вы задумали. Конечно же, для выполне-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задуманного нужны деньги, и они у вас будут, и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пока вы их будете брать у этой вашей системы.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вы уже не будете жить в этой системе, и не будете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 зависеть от неё. Вы будете просто брать у этой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стемы что-то вам нужное и уходить опять в своё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Пространство. И оно всегда будет ждать вас и везде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вами, где бы вы ни находились. У многих появится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умение и возможности заниматься творчеством.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столярное дело, гончарное дело, рукоделие.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станет бардом, кто-то будет уметь лечить людей, кто-то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ймётся сбором трав и т.д. Будут ваши магазины с ваши-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товарами и продуктами. И всё это будут покупать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многих городов и даже из других государств. И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даст ваша земля, ваше Пространство живое.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 заложено какое-то умение, и оно найдёт выход,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вы это почувствуете и узнаете, чем вам лучше заняться.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влюблённые в жизнь, в своё живое Пространство,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станут сильными, энергичными, здоровыми и увлечённы-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И все их дела будут давать им финансы. И все запутан-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проблемы отойдут от человека, и откроется много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тересного и желаемого.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495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У многих людей сейчас проблема — одиночество.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найти свою половинку? Как успеть в своём возрасте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родить деток?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одна из главных проблем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одиноки и притом в любом возрасте. О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половинках никто и не мечтает. Все заняты мечтой о бога-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или интересном человеке — будь то мужчина или 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щина. И получают этого человека многие. Но ведь это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половинка, а просто появляется рядом человек, спут-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 на какое-то время. У некоторых людей таких спутни-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 бывает много, естественно, в молодом возрасте.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такие люди привыкают друг к другу и проживают вме-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 очень долго, иногда отчуждённость появляется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скоро, и люди расходятся. Я пока говорю о людях разных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 — о мужчинах и женщинах. При этом у них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дети, которые проживают свою жизнь точно так же.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между собой никем и ничем не связаны, вот и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вилась у вас проблема одиночества. Спутники расходятся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по собственному желанию, либо у одного из спутни-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 закончилась жизнь.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930400"/>
            <a:ext cx="4419600" cy="466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половинки — это совсем другое. Само слово «по-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ловинка» означает что есть одно целое, разделённое попо-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лам. Когда человек рождается или даже только зачат,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 месте есть такой же человек, независимо от возраста,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уже предназначен для соединения в одно целое.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человека такие же мысли и такое же понимание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И если оба эти человека будут мечтать о соединении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половинкой, то эта мечта обязательно исполнится.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оба будут искать друг друга, и появятся такие обстоя-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тельства, когда они найдут друг друга. Вселенная соединит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их. Ваша половинка может быть и не «рыцарем на белом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коне» и не «Василисой Прекрасной», но она — ваша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винка, будет очень нежной, ласковой, родной, и вас обоих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тянуть друг к другу. В вашем мире сейчас вы може-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не сразу почувствовать друг друга — уж очень вы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общены, и часто много тысячелетий между людьми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селялась Любовь, но к этому надо стремиться. И уже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ляются люди-единомышленники, то есть с единым 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лением. И если они будут искать свою половинку, 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встретятся, и между ними обязательно поселится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их детям и потомкам уже легче будет находить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га. А сейчас у вас будут создаваться места и даже города,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куда будут съезжаться люди в поисках друг друга, это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рошо. И если встретятся такие люди и будут жить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 живом Пространстве с заветной мечтой о зачатии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вого человека, то это живое Пространство будет знать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чувствовать желание и мечту этих людей и обязательно бу-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оздоравливать их обоих для сотворения нового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Мечта, желание и живое Пространство — это едине-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энергий, которые Вселенная всегда примет и сделает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для радости нашего Отца-Создателя.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людям, которые уже нашли друг друга -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Пространство поможет им во многом: поселит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 Любовь навечно, даст возможность рожать деток,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здоровыми, сильными и увидеть продолжение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Ало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н, чем был занят ты до того, как зайти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 наше время часто желали, чтобы исполня-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лась их мечта. Но подходили к своей мечте, к её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не совсем так, как надо. Да и ещё появлялось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сильное желание, обращённое на что-то. Это желание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тормозило исполнение той основной мечты. Эти две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как бы конкурировали, как бы замедляли своё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площение в жизнь, то есть материализацию. Я шёл на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этим людям и всегда мог выстроить правильный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 к исполнению того, что так важно для того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иного человека, восстанавливал связь мысли человека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Вселенной, с Создателем так, чтобы то, что действитель-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нужно, и то, что действительно имело в этом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 большую Силу, могло и обязательно осуществлялось.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я вносил праздник в его Душу. Праздник — это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состояние Души, когда человека радует всё, всё делает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счастливым, все эмоции сливаются воедино для того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 была большая общая радость.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бывало и так: мечта одна, большая, огромная,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ная, но и желаний много разных, которые не помогали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мечте, а как бы появлялись сами собой, безпорядоч-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Этим люди препятствовали во всём сами себе. Мечта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ожидала такого момента, когда могла выйти на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а желания нагромождались всё больше и больше. Че-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приходилось долго ожидать, чтобы исполнилось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то или другое. А нужно было просто помочь уста-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порядок, последовательность всего того, что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сотворить человек. Естественно, только чистые помыслы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в мечтах и желаниях, да и другого в наше время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было. Да и очень хорошо просматривалась конечная цель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или тех желаний, которые преобладали в человеке.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7653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просматривал все ситуации, все направления,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которыми человек пользовался, и видел основное.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основное всегда и было самым главным в мыслях 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 человека. А все остальные желания или помогали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полнению мечты, или уходили из мыслей человека.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81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Ты пользовался своей скоростью мысли, она превос-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ходила скорость мысли тех людей, которым ты хотел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мочь?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3020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Моя скорость мысли преобладала,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она была быстрее, точнее, чем у людей, которые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чали появляться в нашем времени. Я видел это и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время помогал людям, а затем решил войти в дольмен,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дать моим потомкам все знания, имеющиеся у меня.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будет такое поколение. Я смогу сказать, рассказать,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обучить это поколение всему тому, что знаю я. Покажу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каналы, все ситуации, всю последовательность,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пользуюсь я. Да и вы сейчас заметили то, что,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обращается ко мне по имени, я стараюсь помочь. Это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должается моя та работа, которую я выполнял до того,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зайти в дольмен.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524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ты помогал людям сделать праздник Души?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Человек — такое существо, что может и забыть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 его Душе нужен праздник. Праздник — это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состояние Души, когда человека всё радует, всё делает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счастливым, все эмоции сливаются воедино для того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была общая радость. Вот такие праздники Души люди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устраивали всегда: когда наступала весна, когда приходило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лето, когда Природа отдыхала — наступали осень и зима.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Причин для празднования было много. Люди встречали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свою половинку, я видел, как Любовь поселялась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этих людях, затем было венчание, рождение деток. Вес-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оживала Природа, и сам человек как бы возрождал-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заново. Это было всеобщим ликованием. Люди собира-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вместе в одном большом доме или на поляне. Всё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селение подготавливало себя для торжества, я подключал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 в поселении к полному восприятию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 всего того, что будет происходить, на что особен-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надо обратить внимание, в чём особенно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 проявить, увидеть и услышать ту радость,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дана для его Души. Так, например, если люди встреча-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друга и желали создать семью, всё поселение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ветствовало эту пару, как бы благословляло их на создание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семьи. Я со своей стороны видел единство их Душ. Видел,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эта пара желает создать семью. Естественно, всё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селение принимало активное участие в обустройстве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Родового поместья. Люди не просто так несли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дары этой паре. В каждом подарке от поселенца была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стичка его Души. Это придаёт торжественность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людям, которые принимают эти подарки, но и тем,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их дарят, преподносят, как бы благословляя эту пару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совместную жизнь, на рождение деток, на общее единое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друг друга.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50038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в наше время ещё очень хорошо видели и знали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предназначение, то есть то, что человек должен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жизнью, своим пребыванием на нашей планете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помнить и выполнять то, что заложено в нём Творцом.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никогда не уклонялся от того, что ему предначертано,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чём особенно он мог проявить себя, в чём особенно могла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себя его Сила — энергия.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когда люди собирались вместе всем поселени-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ем, каждый мог рассказать о том, что так его интересова-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Светом, чтобы дать людям тот посыл, который они сохра-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нили для них.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почему ты всегда говоришь, что вы живые.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 ведь тела у вас 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22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поэтому мы — такие же люди, как и вы, — с Душой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Духом, только без тела.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095500"/>
            <a:ext cx="44196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 в новое возрождённое тело. Мы сами заходи-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дольмен, входили в глубокую медитацию, покида-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тело, но Душа и Дух всегда с нами. Поэтому мы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говорить с вами и передавать ту информацию,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вас интересует. Мы знаем о законах Природы, прави-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 жизни, о возможностях человека, о Вселенной и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Мироздании. Очень много. Хотим передать это вам —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потомкам. Мы можем ответить на любые ваши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просы. Для этого надо, чтобы был приёмник нашей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формации с высоким интеллектом. Скоро и у вас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рождаться такие люди, которые начнут более точно улав-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наши ответы и применять их в вашей повседнев-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жизни. Мы научим вас, как видеть и слышать каждое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растение, не так, как делаете вы сейчас — наощупь, и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ошибаетесь. Каждое растение имеет ауру, свой цвет,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запах, свою вибрацию и своё предназначение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Мы научим вас, как очистить Землю от негатива,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чёрных пятен, у вас не будет пожаров, и как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ядов вашей цивилизации. Мы научим вас, как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 микробами, как избавиться от микробов-мутантов.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люди, узнаете и многое другое, то, что делает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всегда здоровым, сильным и всемогущим как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во 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радуемся каждому человеку, подошедшему 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пониманием, с какой-то мечтой, с чистыми намерения-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ло, волновало его Душу и проявлялось радостью для всех.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это происходило весной, летом и осенью.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помогал людям в общении их Душ, в их желании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увидеть и узнать всё то, что мог преподнести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 поселенцев.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4224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могли рассказать друг другу о том, как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общение со звёздами, с энергиями, которые несут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звёзды, о том, что происходит в них самих, почему бывают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сбои и как их устранить. Кто-то был занят растительным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 миром, очень хорошо знал его и мог рассказать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том, что особенно желает этот мир в настоящий момент.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Кто-то преуспел в общении с микромиром и мог показать,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 чудеса могут творить микробы для людей. Я не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перечислять всё, чем были заняты люди нашего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просто хочу сказать, что при этих встречах, праздниках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 общении друг с другом находили ту точку опоры,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состояние, которое приносило им радость, приносило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Душам ви´дение большой необходимости того,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делают, того, что они умеют и развивают в том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чении, которое им дано Творцом.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987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  праздники   определялись   поселенцами  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звёздному небу, по его открытым каналам, по его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тым порталам, которые были даны людям Вселенной,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розданием и самим Творцом.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6609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люди желали и могли радоваться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умели, и тому, что могли услышать друг от друга.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объединяли такие встречи, такое общение,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праздник. К этим праздникам люди готовили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красивую одежду, украшенную своей фантазией,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ви´дением того, что будет вызывать восторг соседей и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окружающего мира.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854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такие праздники были всегда желанными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всего поселения, такие праздники имели очень важное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 для каждого поселенца, они приносили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 в поселении прямую связь друг с другом. А иногда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 довольно часто — поселения общались между собой.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были праздники между людьми из разных поселений.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был общий восторг и радость общения между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разных поселений. Общаясь, люди знакомились, находили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друга, имели возможность создавать новые семьи.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вы уже знаете, случайностей не бывает, всё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начертано Свыше. Этот закон существует и сейчас у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времени, только вы почему-то считаете,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случай свёл людей друг с другом, помог выяснить то, в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преуспеть, что случай может принести уда-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чу в каком-то деле и так далее.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творили Добро и, естественно, получали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 Добро сами за свои мысли, мечты и дела. Их Души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чисты, мысли и помыслы — ясными. Их праздники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яркими, светлыми, чистыми. И получали они от Творца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сам Творец желал им, то есть процветание,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Ало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н, скажи, что же нам делать, мы не можем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водить к тебе людей?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книге опиши всё, что я сказал. И если 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я буду нужен, пусть обращаются ко мне в своих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лях, и я помогу им. Главное, чтобы они знали обо мне,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есть и я могу им помочь.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как они должны обращаться к тебе, ведь они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тебя не видят ещё?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Пусть называют моё имя, моё предназначение, и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услышу. Основное — чистые помыслы.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787400"/>
            <a:ext cx="3759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Вам (связь)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1041400"/>
            <a:ext cx="3848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23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встреча половинок,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укрепление семьи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300" y="4457700"/>
            <a:ext cx="3810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334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территории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	экопоселения Синегорье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965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невысокого роста, не молодого,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старца. Волосы до плеч, седые, очень густые. Без бороды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усов. Лицо загорелое, глаза серые, очень выразительные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очень серьёзные.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5651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тёмного цвета, расклешённое книзу, подпоя-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 Что ты хотел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ваше время и людям нужно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помочь найти друг друга для того чтобы вы могли родить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детей, которые однажды придут к первоистокам и станут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настоящими ведруссами.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ты будешь помогать нам найти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друга?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082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Ведь у вас сейчас люди знакомятся, женятся, 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чаются вашими обрядами, а Любви, которая может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литься между ними, нет. А если и бывает, то очень редко.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 просто влечение полов происходит, а затем люди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трят друг на друга как на источник дохода к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нию. А дети, которые рождаются между ними за это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опять же ведут такой же образ жизни.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020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А я хочу вам помочь находить друг друга и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вать друг друга, и знать, что человек, которого вы встрети-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те, будет с вами до конца жизни. И между вами поселится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Любовь навсегда. Такая семья будет уверенно жить,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что они будут вместе искать, решать проблемы для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ществования. Любовь, которая будет жить между вами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 вами, будет вам помогать все трудности преодолевать.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вы преодолеете все трудности вместе.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в наше время это очень трудно,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жет быть опять половое влечение?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Да, это очень трудно в ваше время, но люди,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торые будут приходить ко мне с мыслью встретить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 того единственного человека, да ещё если у них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какое-то конструктивное предложение, то есть представ-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лять внутренний мир человека, который ему нужен, то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своей скоростью мысли буду помогать осуществлять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мечту. А иногда даже внешние данные человека в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мечте будут соответствовать тому, кого вы встретите. 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тому отношению друг к другу вы будете видеть,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тот, о ком вы мечтали. Хотя Любовь может поселиться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сразу, а иногда и сразу. Вы будете, прежде всего, дорожить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человеком, чувствовать ответное тепло, взаимопо-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во всём. А затем уже будете мечтать о зачатии ново-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Естественно, должно быть и влечение полов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зачатия нового человека. Человек, который родится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пары, будет уже намного отличаться от современно-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человека, человека вашего времени. Это уже будет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 ближе к Новой цивилизации.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2733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не надо мечтать о конкретном человеке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может быть и не он, потому что у него будет своя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та, и не о вас. А нужно мечтать, я повторяю, о внутрен-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 мире того, кого вы хотите встретить. Ведь тот, кого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встретите, будет тоже мечтать непременно о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302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быть тем людям, которые уже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вместе и у них есть дети?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6449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я и хочу укреплять такие семьи. Если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 не живёт Любовь, то помочь им поселить её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собой. Посмотреть друг на друга глазами Любви, уваже-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понимания друг друга. И Любовь сама придёт к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навсегда. И они опять начнут мечтать о зарождении ново-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и о зачатии его. И они тоже начнут рожать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тей Новой цивилизации. Ведь у вас есть сейчас такая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шая возможность — построить своё Пространство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 и принять в это Пространство друг друга. Ведь на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Пространстве вся Вселенная будет помогать вам. И мне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дет легче донести и осуществить вашу мечту.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689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есть люди, которые всю жизнь мечтают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друг о друге, и они знают друг друга, но так и не создали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 таким людям я помогу, если у них обоих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мечта осталась, если эта мечта совпадает. Они найдут друг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друга, и Любовь будет жить между ними до конца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Они не будут замечать возраста. Для Любви возраст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значения. Есть только то, что их связывает, —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щая мечта.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почему же ты сказал, что будешь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рождать людей Новой цивилизации?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потому что дети этой цивилизации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чувствуют, не мечтают о любимом или о любимой, а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тают о любви богатой непременно, чтобы обеспечить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существование. А ведь это не то, о чём я говорю. Я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рю о людях, которые будут рождаться в других условиях,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ваших Пространствах Любви, и родители их уже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с Любовью друг к другу. Вот они-то и будут рождать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детей уже Новой цивилизации. Вот я и хочу помочь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рождать таких людей. Для этого вы и объединяетесь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экопоселения — строите свои Пространства Любви. А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 помогать вам поселять на этих Пространствах любя-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людей, которые и будут рождать людей Новой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лизации. Ведь это только начало.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52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Вам, а чем занят был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прожил долгую жизнь и накопил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знаний о растениях. Это очень интересный мир,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обитает на Земле. Его тоже нужно знать, ему надо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гать, он привязан к человеку всем своим существованием.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человеком и растениями существует прямая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симость. Растения не только кормят человека, притягивают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насекомых, нужных человеку, очищают воздух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радуют человека своими цветами, запахом, но и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станавливают, убирают все осложнения, появляющиеся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организме человека. Они очень активно реагируют на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протекающие в теле человека явления. И если у дома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 появилось какое-то растение и начинает бурно расти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развиваться, этим оно напоминает то, что ему, 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ловеку, оно может помочь. Растения в наше время не боле-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это было совершенно здоровое, совершенно чувстви-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тельное, совершенно понимающее создание Творца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Люди в наше время видели ауру — свечение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вида растений. А я подсказывал, какое растение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бенно желает быть, жить, расцветать и этим помогать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иному человеку. Вся деятельность людей всегда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связана с растениями. Люди пользовались всем, что росло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Деревья кормили, давали жильё, тепло, прохла-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ду, а также исцеление людям, своим запахом (фитонцида-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ми) наполняли всю планету. Это была основная защита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Земли от вхождения других энергий — сущностей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Космоса. Вся растительность на планете Земля была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целым с самим человеком и с самой планетой.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защитный слой ещё долго был основным помощником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человеку, так и самой планете. Через растения идёт прямая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связь со Светлыми Силами, Вселенной и Создателем,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сильная, более открытая, более явная — прямая. Растения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думают, не присоединяют свои эмоции — они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человека и являются проводниками всего того, что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преподносит человек.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43180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видел, как изменяются люди, как начинают отхо-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от понимания и использования всего того, что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растительный мир. Я решил войти в дольмен, чтобы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хранить и восстановить весь мир растений. Появятся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потомки, они начнут понимать всё то, чему я их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обучать. Помогу создать опять то земное царство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в котором жил я, жили мы, люди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5689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ты можешь уже сейчас нам подсказать, как 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современным людям, начать восстанавливать связь с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тениями?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скажу чего-то нового. Это должно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постоянно. Человек должен опять восстановить с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растениями тот контакт, который он забыл. Все растения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быть в постоянном внимании человека. Это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должно быть осознанным, целенаправленным.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4577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растения вокруг современного человека растут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обезличенно. Они тоже приспосабливаются к жизни,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ществованию на Земле. Нет той взаимосвязи, нужной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так и человеку. Да, вы заметили: то растение,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которому человек постоянно подходит, постоянно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трит на него, постоянно дарит ему свою Любовь, ожива-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расцветает, отвечает своей красотой, своими плода-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А вы представьте, если люди начнут засаживать целые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леса, целые луга, поляны такими растениями. У них (лю-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дей) появятся такие помощники, проводники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ной, с Создателем. Люди смогут через растения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исполнение своих желаний, своих мыслей, своей мечты.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растения люди напрямую смогут общаться с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телем. Для этого нужно, чтобы человек сам посадил,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растил какие-то растения, обогрел своей Любовью,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 от той грязи, которая проявляется на Земле, от того ха-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оса, который создан человеком в той системе, в которой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живёт. Люди считают, что животный мир более активен,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выражает человеку свою любовь или недовольство,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крик, плач. Этим он (животный мир) проявляет, высказы-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себя, и это слышит и принимает Вселенная. Но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так. Только растения могут и являются проводни-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 всего, что творит человек вокруг себя. Только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могут сделать то, что не может сделать животный мир.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81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наладить гармонию, взаимопонимание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растениями и человеком, и вы увидите, как у вас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глазах начнёт меняться ваша судьба, ваш быт, ваше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с людьми. Вы будете получать то, что вы так желаете,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чём так мечтаете, то, к чему вы так стремитесь.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 знаете, что надо построить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Любви, обустроить своё Родовое поместье, — это есть то,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чём я вам всё время толкую.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же ты с самого начала нам не стал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ворить об этом, а начал говорить об укреплении семьи,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встрече половинок?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людей вашего времени этот вопрос на сегод-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няшний день самый актуальный. Люди мечутся, ищут, 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скуют. И даже те, которые определились вроде бы, во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 ведут свой образ жизни не так, как надо бы. Я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вам в первую очередь этим.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930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если бы я рассказал сразу о растениях, 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смог бы меня понять и принять всё то, что я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зал вам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438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теперь постарайтесь сами совместить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сказал раньше, с тем, что я сказал сейчас о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ях. Это то, что должен делать человек, это то, что изменит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существование, это то, что изменит самого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302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ещё ты можешь помочь современному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веку?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6449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прошли немалый путь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 того, как мы вошли в дольмены. Этот путь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вечества труден. Почти десять тысяч лет человек убирает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негатив, который появился, накопился от жизни людей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почти миллион лет. Но ведь ничто не стоит на месте,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 не остаётся постоянным. Современный человек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увеличил во много раз. А вот сейчас наступает такой пери-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од, когда люди могут убрать его полностью. Для этого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временному человеку идёт помощь от нас, а через нас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Творца.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53467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подходят ко мне в основном для того, чтобы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 им встретить свою половинку. Спрашивают: «А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моя половинка или нет?» А те, у кого сложилась вроде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удачная жизнь, удачная встреча, удачная семья, тоже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сят помочь, чтобы ничто не смогло разрушить их семей-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союз. Я очень хорошо вижу и знаю проблемы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времени. Очень стараюсь помочь, дать Любви по-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селиться в сердцах людей. Освободить человека от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пившихся за много жизней обязательств.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постоянно из одной жизни в другую перено-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свой груз обязательств, созданный им самим. И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время, постоянно добавляет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457700" cy="236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своём жизненном пути у женщин и мужчин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бывают встречи, договоры и даже совместная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этом каждый из них закрывает своим ключиком серд-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 друг другу на замок. Этот ключ каждый человек 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у себя. Но потом так складываются обстоятельства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расходятся. На своём жизненном пути встречает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новую женщину и опять решает создать семью,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опять считает, что это та женщина, которую так долго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кал, и опять закрывает её сердце своим ключом и оставля-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этот ключ у себя. Так за свою жизнь человек, мужчина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женщина, может встретить несколько раз, как им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жется, очень желанного человека и повесить на его или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сердце замок. То есть закрыть сердце этого человека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и оставить его только для себя.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721100"/>
            <a:ext cx="4457700" cy="285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Проходит время, и человек совсем забыл (или забы-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ла) свою влюблённость, а ключи-то от тех сердец,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или она закрыли для Любви, остались у него или у неё.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таких ключей и замков зависает на каждом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много, а такие ключи и замки переходят у человека из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жизни в другую. Вот так и живут люди, обвешенные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такими ключами, замками — с таким грузом. И закрыты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сердца для Любви. Часто человек за свою жизнь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найти, получить Любовь, поселить её в своём серд-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це, ведь оно закрыто чьими-то ключами. Вот и получается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семейные пары живут вместе, а Любви-то нет. Остаётся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кратковременная влюблённость — она недолгая, а всё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сердца людей закрыты, заперты ключами и зам-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ками. Они сами это сделали друг для друга и сами же отош-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от друга. А для Любви не оставили даже щёлоч-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чтобы она могла войти, подступиться к таким сердцам.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Живут люди с закрытыми сердцами для Любви.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Мы не можем отходить от своего места силы надол-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поэтому мы ждём вас. Подходите к нам! Мы всегда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подсказать вам, как прийти к гармонии в общении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с другом, с Природой, с животными и пр. Мы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уже сейчас, в вашем нелёгком времени, помогать вам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скоростью мыслей осуществлять вашу мечту,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вас, избавлять от сложных жизненных ситуаций и пр.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все, люди, будете общаться с нами так же, как вы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между собой. И многое сможете узнать от нас,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мы — люди первоистоков. Мы можем применять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— энергию, которая заложена в человека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будем обучать вас, как пользоваться этой Силой.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— энергия, есть и в вас — в современных людях,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пока приглушена. Мы будем помогать вам, люди,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станавливать самих себя. Вы станете сами Творцами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 Вы сможете сами возрождать Любовь, счастье,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дость, то есть гармонию в себе и вокруг себя. Подходите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нам, мы 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Маргелан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ки. Вы их любите, или есть ещё какая-то другая причина?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мя. Особенно,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нимаем яблоки от вас,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положили?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особенно,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и захочет его взять. Значит, оно для него.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Ключи и замки, которыми обвешены люди техно-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кратического мира, делают человека безликим. Сердца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крыты, заперты сотнями ключей и замков, собравшимися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одной жизни в другую, и никто не помогает избавить-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 них. Человек сам, своим намерением отгородил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Любви. А она (Любовь) может войти в открытое, чистое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сердце и остаться в нём навсегда. И в другой жизни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искать друг друга, находить и опять будут вместе.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Именно Любовь будет помогать им найти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0955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Технократическому миру не нужны сведения об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особенности людей. Ведь удобнее положиться во всём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технику и отключить человека-робота от Истины.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может изменить, дать знания и возможности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человека счастливым. Избавить его от того,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по незнанию творит. А Душа такого человека 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своей жизнью — общается со Вселенной и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человек не обращается, не слышит, и не разговаривает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ней. Человек технократического мира занят проблемами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мира. Вспоминает о Душе только тогда, когда ему уж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плохо.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152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ты можешь помочь нам, современным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убрать эти ключи, эти замки с наших сердец и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их для Любви?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660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всё время жду этот вопрос, чтобы сказать,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вам на него. Я могу избавить каждого человека, подо-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шедшего ко мне с такой просьбой.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1816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наверное, заметили, что все мы,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если начинаем разговор о чём-то, то это неспроста.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вначале подготавливаем мысли, подготавливаем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понимание того, что мы говорим. И когда человек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мёт, осознает всё то, что услышал от нас, то он будет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готовлен к тому, чтобы мы могли с ним работать. Мы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услышать от человека — от его Души то, с чем он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к нам.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Вот и я рассказал людям о проблемах, существующих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них, как вы понимаете, не для того, чтобы вы о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узнали. Я помогаю каждому человеку избавиться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ключа, запирающего чьё-то сердце, и этим самым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бавляю человека от замка, который висит и запирает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собственное сердце. Происходит взаимообмен между эти-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людьми. Если ты сам освободил чьё-то сердце —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крыл своим ключом и отдал ключ этому человеку, 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век, даже не зная об этом, делает то же самое для тебя.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постепенно человек освобождает себя и всех,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кем он был связан какими-то обязательствами. Я помогаю,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избавляю, очищаю человека от этих энергий, они ему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не нужны, и от них надо избавиться.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Сколько раз надо прийти к тебе, чтобы избавить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себя и своё сердце от этого груза?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Желательно побывать у моего места силы хотя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два раза. А если нет возможности приехать и прийти 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месту силы, то человек, прочитавший всё то, что я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сказал, и проникший в самую главную мою мысль и слова,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обратиться ко мне, назвав моё имя и создав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точное намерение избавиться от ненужных ему энергий,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закрывающих его сердце от Любви. Я услышу его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 ему открыть, освободить сердца людей, встречавшихся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его жизненном пути, и этим освободить его собствен-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 сердце.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03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те замки и ключи, которые переходят из одной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в другую, — я сам постараюсь избавить вас от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сложно сделать человеку самому, а мне это несложно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условии, что человек сам очень желает открыть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сердце для истинной и постоянной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встретится такая пара — мужчина и женщина,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желающие создать семью, и оба очистят свои сердца от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препятствий, для того чтобы Любовь могла свободно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в их сердца, то Любовь посетит их и останется навсегда.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знаю, скоро появится новое поколение людей.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лучше будут видеть, слышать и понимать меня. Я расскажу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им, как я это делаю, как избавляю людские сердца от зам-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ков и ключей, переходящих из одной жизни в другую.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поколение поможет всему человечеству на Земле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свои сердца для Любви. Так было у нас в наше время,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будет и у всех землян.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9304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Получается так, что если человеку нет дела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своей Души и духовности вообще, то его собственная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может и не помочь ему избавиться от ключей, замков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этих ненужных человеку энергий? И он уйдёт от тебя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 чем?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813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Все мы, люди в дольменах, постоянно говорим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том, как начать разговор со своей Душой, как услышать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вет от своей Души, как Душа начинает слышать, помогать,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очищать человека, как она направляет всю жизнь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 доброе, светлое, чистое. Духовность, появившаяся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ловеке, через его Душу изменяет его жизнь, сознание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нимание самого себя. Душа — это частичка Творца-Отца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нашего, она в человеке Земли.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1529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не буду рассказывать вам, как повысить свою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ховность, как услышать и начать общение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шой. Об этом очень много говорят все люди в дольменах.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Вам и так почему-то не нравится, когда идут повторы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ного и того же. Но мы повторяем иногда очень часто одно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то же для того, чтобы достучаться до сознания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 его подсознания, до его понимания важности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мы повторяем. Вот и сейчас я хочу сказать только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ку с духовным основанием, подошедшему ко мне, что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Душа начнёт помогать осуществлять то, что ему надо,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 желает, убирать то, что ему так мешает. Я уже сказал,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Душа постоянно связана со Вселенной и Творцом,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рез неё человек получает помощь от Вселенной и Творца.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А если Душа человека не связана с его сознанием, она и не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слышит, да и не слушает, чего ещё пожелает человек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с её помощью.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человек может подойти ко мне и уйти ни с чем.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Душа пока ещё не слышит его просьбу, его Душа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откликается на исполнение его желания. Ведь он 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общается с ней.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могу сказать и то, что люди, не только пришедшие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нам, к нашим дольменам и нашим местам силы, но и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тающие наши книги, — всё то, что мы хотим сказать 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получают основную помощь от нас. Хотят они или нет,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постоянно общаемся с их Душами. Мы помогаем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повысить духовность. Их Души начинают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нас и слышать всё то, что желает человек. Вот таким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тоже могу помогать, очищать, освобождать от энергий,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мешают открывать сердца для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чтобы получить то, что желаешь, ты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можешь и должен подготовить себя и свою Душу к этому.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322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человек может узнать, что он освободился,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очистился от всех этих замков и ключей — ненужных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энергий?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1529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Этот вопрос сложный, но я постараюсь на него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ветить. Как вы знаете, каждый человек индивидуален.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от духовности он может быть далёк. Поэтому ощутить,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почувствовать и узнать сразу же, что он освободил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груза ключей, замков, освободил своё сердце от ненужных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энергий, не сможет.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каждый человек желает, чтобы в его сердце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вошла Любовь, поселилась навсегда и радовала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присутствием.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 самому позаботиться, потрудиться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выполнить необходимые действия.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очень тщательно, кропотливо настроить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вспоминание людей, встретившихся на вашем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пути. С этими людьми, возможно, у вас была связь,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влюблённость, какие-то надежды создать семью.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кто-то понравился вам, и появилось желание быть,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этим человеком, но это желание не исполнилось. И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ситуаций у человека может быть много. Ведь сердце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Любви постоянно ищет кого-то того, с кем оно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почувствовать Любовь настоящую. А это всё оказывается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зря, так как оно закрыто на замки. Так вот, чтобы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замки и ключи со своего сердца, человеку необходимо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работу самому с собой.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133600"/>
            <a:ext cx="4419600" cy="232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Надо, можно поочерёдно, вспоминать тех людей,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вас сводила жизнь, и самому открывать замок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его или её сердце ключом, имеющимся у вас. Вы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ваете чьё-то сердце для Любви. Одновременно идёт ключ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замку, висящему на вашем сердце, и открывает его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Любви. Так постепенно вы сами открываете чьи-то дав-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забытые сердца и обязательно чувствуете и видите,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человек открывает ваше сердце. Вы сможете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ствовать, ощутить и в дальнейшей жизни узнать, что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вы проделали, изменило вас, изменило отношение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вам. Это может сделать каждый человек, независимо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возраста. Любовь обязательно придёт к нему, его сердце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открыто для неё!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4196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 же и семейные пары часто живут вместе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Любви. А освободившись от груза на своих сердцах,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по-другому смогут взглянуть друг на друга — это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посетила их и навсегда.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118100"/>
            <a:ext cx="44196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 надо сделать и с тем человеком, которого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нет, он умер, а замок так и висит на его сердце и перей-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в другую жизнь. А этот человек обязательно отдаст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ключ от вашего сердца — освободит вас от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816600"/>
            <a:ext cx="44196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желаете непременно узнать, освободилось 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сердце от замков, повешенных на вас. Да, я говорю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утверждаю точно: вы сами освободите своё сердце от зам-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 и ключей таким способом.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человеку, общающемуся с нами, чита-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ющему всё то, что мы говорим, помогает его собствен-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Душа. Она (его Душа) поможет человеку очень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ясно ощутить, как в его сердце входят радость, свобода,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 его сердце входит Любовь.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164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27100" y="660400"/>
            <a:ext cx="4140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787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28700"/>
            <a:ext cx="4356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 (круглосуточный автоответчик), эл. почта: zakaz@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1435100"/>
            <a:ext cx="3492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1562100"/>
            <a:ext cx="4292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info@dolmens.org.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1803400"/>
            <a:ext cx="4356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6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пожаловать на экскурсии к дольменам Краснодарского края.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Общие сведения по тел. 8-962-862-8000 (Билайн)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8735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2500" y="41275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32000" y="4381500"/>
            <a:ext cx="3035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Станица Азовская.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36700" y="4521200"/>
            <a:ext cx="353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Северский район Краснодарского края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06600" y="4800600"/>
            <a:ext cx="3060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52600" y="49149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76400" y="5156200"/>
            <a:ext cx="3390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97000" y="53340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19.03.2013.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7,91.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19300" y="5626100"/>
            <a:ext cx="3048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63700" y="57531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95500" y="59817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46300" y="6096000"/>
            <a:ext cx="2921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22400" y="6324600"/>
            <a:ext cx="3644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через какое время можно взять это,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вам, яблоко?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7653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зло тоже, и оно может как-то проявляться, и вообще,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должно быть равновесие Добра и зла, то есть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проявляться и то, и другое для равновесия.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781300"/>
            <a:ext cx="44196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человеке все энергии Вселенной. Их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сейчас у вас такое время, когда вокруг вас больше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гий зла, чем Добра. Вам сейчас нельзя даже думать о зле,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его и так очень много вокруг вас. И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такими мыслями будет считать, что он может делать зло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равновесия, то он делает вред не только себе самому,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Земле, и всему, что есть на Земле. Сейчас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 человеком сделано столько зла, что надо всеми энергия-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Добра погасить его для равновесия, для общего равно-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весия Добра и зла на Земле. Вселенная и Создатель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людям Земли, делающим Добро. Они сейчас по крупи-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цам собирают Добро в каждом человеке для спасения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для спасения всего живого на Земле, для спасения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человека. Вы сами видите, сколько зла вокруг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 уже сделано. Зачем же ещё думать о том,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сами можете и должны сделать зло для равновесия в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себе? Злом вы просто сами уничтожаете самого себя.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датель и Вселенная не помогают таким людям.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уйдут сами, каждый в своё время. А вот когда начнут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беждать Добро и Любовь на Земле, тогда люди не будут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мечать зло так же, как вы сейчас не замечаете Добро.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зла должно быть так же мало, как сейчас у вас мало Добра.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вы же сейчас сделали что-то, как вам кажется,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на самом деле это не доброе, а добренькое, и сами считае-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это вы уже сделали очень много Добра, можно и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добавить к тому, что уже есть.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всё должно быть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 и жизнь на Земле злом!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людям Земли надо понять, что только они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это сделать, и идти к этому. Каждый человек,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ющий только Добро, продлевает свою жизнь и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Каждый человек должен знать, что он является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сителем Добра, и проявлять его всегда, пока не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равновесие энергий на Земле в целом. Успокоятся тайфу-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ураганы, прекратятся войны — вражда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Природа начнёт опять слышать человека и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 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ществовала многие сотни тысяч лет. Она прекратила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существование более 10 тыс.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467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245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Маргелан, скажи, как мне быть? Многие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говорят об одном и том же. И пользуются моим интеллек-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том, лексиконом. Вот и получаются повторы. В одной 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той же книге часто говорится об одном и том же и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же словами.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Успокойся, ты всё пиши так, как тебе говорят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дольменах. Они говорят всё то, что надо делать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поколению, чтобы будущие поколения появлялись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мышлением, новыми мыслями, новыми потребностя-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А для этого уже вашему поколению надо донести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способами, всеми словами, всеми понятиями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 сейчас надо изменять, надо принимать,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понять. Ведь ты же у всех мудрецов спрашиваешь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одном и том же: что нам делать, как нам изменить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жизнь? А они, в свою очередь, хотят сказать о том, что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плохое в вашей жизни, и как надо жить, как надо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начинать изменять вашу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54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787400"/>
            <a:ext cx="426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Млад (духовный свет)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9200" y="1066800"/>
            <a:ext cx="3848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коррекция судьбы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00" y="3797300"/>
            <a:ext cx="4165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8636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находится за ст. Азовской,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ориентир 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 источник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молодого человека невысокого роста, с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красивыми чертами лица, ровненький носик, голубые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за, волосы пшеничного цвета, недлинные, без бороды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усов. Очень добрый.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придёт такое время, когда люди не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знать, как можно управлять своей судьбой, 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плыть по течению жизни и обстоятельств. А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самому управлять своею судьбой, нужно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законы, которые влияют на твою жизнь и на твою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судьбу.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1930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каких законах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108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Основной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— не вреди никому и ничему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Всё, что ты будешь делать во вред Земле,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окружающим тебя, растениям, животным, ведёт твою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судьбу к уничтожению самого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7813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это твои тупики в жизни — болезни, поте-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ри, неудачи. И наоборот, если человек знает точно,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делает вреда никому и ничему, то обходит все препят-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преграды. Ему легко жить, ему всё и все приходят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помощь. Он выживет в любой ситуации. Ему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незримые нити того Добра, которое он сделал и делает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3975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Второй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— оптимизм жизнеутверждающий.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41529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должен знать точно, что всё, за что ты берёшься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осознанно, тебе это очень нужно и для чего тебе это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Твоя мысль, мечта должна быть яркой, светлой, маня-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щей. И цель, которую поставит перед собой человек,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зательно придёт к ней. Этим ты сам творишь свою судьбу.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300" y="501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третий закон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— он обязателен.</a:t>
            </a:r>
          </a:p>
          <a:p>
            <a:pPr>
              <a:lnSpc>
                <a:spcPts val="12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700" y="5181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всём, за что ты берёшься, должен быть эмоцио-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нальный подъём, радость, желание творить. Любое дело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выполнимо. Вселенная и Создатель будут всегда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деть, чувствовать тебя и помогать тебе.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6032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такое оптимизм?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Оптимизм — это энергия, которая помогает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выжить в вашем мире. Человек всегда уверенно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смотрит в будущее и в любой жизненной ситуации видит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положительные стороны, а отрицательные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гасятся сами собой.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2446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такое с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дьба?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4577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Судьба — это та дорога, которую выбирает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и идёт по ней всю жизнь. И если совпадают все три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точки, три закона, то жизнь человеку в радость. У вас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ворят «счастливая судьба». На судьбу в ваше время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влиять многие факторы ваших дней. В ваше время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часто не выбирает дорогу жизни, то есть свою судьбу,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идёт туда, куда его направляет ваша система, ваша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лизация. То есть он работает не там, где ему бы хотелось,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не там, где ему и надо быть. Живёт не теми мысля-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которые ему нужны, да и мечта подчинена одному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выжить в тех условиях, в которых он находится.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живёт из одной жизни в другую. Часто не он управля-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судьбой, а им управляет то, что накопилось в прошлых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жизнях и переходит из одной жизни в другую.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нам делать сейчас, чтобы судьба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 счастливой?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должны знать, что вы сами можете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своею судьбой, своею жизнью. Всё может измениться.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не будут влиять те жизни, которые были в прошлом.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должен начать корректировать свою судьбу,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жизненную дорогу. Просто проследите, пересмотри-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свою жизнь и отбросьте всё ненужное вам прямо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час, начинайте свою жизнь с чистого листа с соблюдени-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всех трёх законов. И увидите, как всё вокруг вас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меняться, делать вас счастливым. Восстанавливается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здоровье, появляются люди вокруг вас, с которыми легко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комфортно, отойдут ситуации, грозящие вашей жизни.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не случайно, это вы сами себе задаёте такую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грамму.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5588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143000"/>
            <a:ext cx="34417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476500"/>
            <a:ext cx="44196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3314700"/>
            <a:ext cx="3289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Станица Азовская.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2200" y="3517900"/>
            <a:ext cx="3975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Северский район Краснодарского края</a:t>
            </a:r>
          </a:p>
          <a:p>
            <a:pPr>
              <a:lnSpc>
                <a:spcPts val="1475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38400" y="5524500"/>
            <a:ext cx="2628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39900" y="6197600"/>
            <a:ext cx="3327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2013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У нас считается, что человек, живя в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ной системе, набирается опыта, и трудности, преодоле-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ваемые им, делают его сильнее и умнее от одной жизни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другой. И умение выживать в современном мире 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чуть ли не самым главным.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4224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трудности, которые человек переносит в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временном мире и как бы набирается опыта борьбы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ними, от этого он становится мудрее, и постепенно он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выход из создавшихся положений. Он приспосабли-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к современной жизни. Но это не является поворо-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 в судьбе. Он так же терпит неудачи и разочарования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жизни, что и переходит в другую жизнь. А вот то, что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 — если человек будет стараться и стремиться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свою судьбу, подходя к трём законам судьбы,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это будет изменять его судьбу, приносить радость,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вся жизнь будет становиться в наполнена радостью.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счастливым. Вот это счастье он закладывает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будущие жизни.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797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люди часто говорят, считают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ливую встречу друг с другом, что это судьба. Это так?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1529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часто получает то, о чём мечтает,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сам своими мыслями создаёт свою судьбу. И если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мечтает о достатке через другого человека, то он его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лучает. А насчёт счастья — он будет обделён, то есть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будет доволен своим спутником по жизни.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говорят у вас: «судьба подарила мне Любовь, хотя и нена-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долго». Опять же, человек мечтал о большой Любви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лучил её, но вместе жить этим людям помешали те обсто-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ятельства, о которых они и не думали. Это может быть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необустроенность жизни, и неединомыслие, и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разных сторон характера спутников, то есть это не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половинка. В ваше время их может быть много. А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энергия, она уходит от них или от одного из них,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спутники расходятся.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как же в этом случае применить все три закона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судьбы, чтобы быть счастливым и в Любви?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Уже ваши дети и внуки этого времени до своего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вершеннолетия смогут пользоваться этими тремя закона-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закладывать в свои мысли, мечты и Любовь. Они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жить совсем не так, как живёте и жили вы. У них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законы судьбы будут действовать — материализовываться.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современные люди живут и растут по законам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системы. Поэтому и мысли, и мечты не те, которые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взрослого человека сделать счастливым. Исполняются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отдельные проблески его мечты, и но и тогда-то вы все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считаете счастливым. В ваше время многие считают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ливым того человека, у которого много денег. Но ведь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деньги не делают счастливым. У него всегда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ненная суета, страх потерять их, страх за свою жизнь, страх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стать хуже других и т. п. А страх — это его бич, его несча-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стье, его болезни и т. п. Тут уже не о трёх законах судьбы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думает, а о выживании в вашем мире. А всеми тремя зако-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 судьбы может пользоваться только свободный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не зависящий ни от кого, радующийся жизни без суеты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страха. И все его мечты будут сбываться. Он хотя и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 в современной системе, но берёт из неё только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ему надо внутренне, не поддаваясь, не вникая в её законы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правила жизни. В вашей системе очень трудно жить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с чистыми помыслами, но хотя бы надо стремиться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чистоте своих помыслов, замыслов и мыслей.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81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чем ты можешь помочь человеку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ни, подошедшему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помогаю каждому человеку, подошедшему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разобраться в своей жизненной дороге. Что-то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смотреть, что-то убрать со своего жизненного пути,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слегка изменить. Все люди разные, у многих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пился негатив из прошлых жизней, да и настоящее бывает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очень хорошим. А человек, побывавший у моего места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у моих храмов, часто очищается от прошлого и с оп-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тимизмом начинает смотреть в будущее. Часто я сам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сказываю, что надо пересмотреть человеку в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стать счастливым. И если вы заметили в себе,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действиях и мыслях тот негатив, который присутству-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 вашей жизни, и начнёте изменять его, то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Вселенная начнут помогать вам прийти к очищению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него, а значит, откроется дорога к счастью.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09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же такое счастье?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2733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Счастье в широком понимании — это гармония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твоих делах, гармония в отношениях людей друг с другом,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гармония в Любви между мужем и женой.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9591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Млад, расскажи, чем ты занимался до того, как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шёл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3020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Наше всё поселение занималось очень важным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Земли делом. Мы помогали людям зачать и родить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подобного малыша. Конечно же, у нас не было проблем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зачатием, но люди уже тогда хотели, чтобы их ребёнок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влюблённым во все, что живёт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41529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любил своё дело и относился к нему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ответственно. Я помогал людям родить счастливого, увле-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чённого каким-либо делом человека. Люди приходили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спрашивали, когда им зачать ребёнка, который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увлечён либо звёздами, либо животными, либо насекомы-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либо растениями и т. д. Я просматривал весь их Род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говорил, что в их Роду были вот такие-то предки, я 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восстановить их возможности. Я подсказывал,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 лунный день им зачать своего ребёнка, чтобы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явились именно те данные их предков.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0325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сейчас, в наше время, ты можешь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хотя бы зачать ребёнка, если они очень хотят, но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гут, не получается?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наше время этой проблемы не было. А сейчас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проблема появилась. Это связано с многими фактора-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У многих совершенно потеряна связь с предками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Это связано с кармическими накоплениями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последние тысячелетия, столетия и легло на плечи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 вашего времени. Это связано с вашей едой,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торая действует отрицательно на вашу генетику. Это связа-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со многими заболеваниями тела как женщин, так и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чин и т. д. Я сказал о самых главных причинах, но это не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много. Я и так всегда обращаю внимание на пары,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ко мне подходят, и по возможности сразу же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им. А если у какой-то пары есть хотя бы один из перечис-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ленных факторов или все вместе, то я постоянно работаю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этой парой. И ещё, если получится так, что фаза Луны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благоприятна им, то они обязательно зачнут очень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рового, увлечённого каким-то делом ребёнка.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это будет их мечта, радость и ожидание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322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современные люди ничего не знают о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Роде и могут не услышать твоих подсказок о времени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чатия по фазам Луны.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4577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дело будущего. Дети и внуки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понемногу приходить к этому, а новое поколение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к этому полностью. Они услышат и увидят своих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ков, сумеют прочитать мои мысли и получить ответы на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данные вопросы. А сейчас люди должны полагаться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на собственную интуицию, на свои ощущения, на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самого себя. Только так они смогут услышать,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и ощутить то, что к ним приходит, что их особен-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привлекает, что их что-то направляет, что с ними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происходит. Для начала этого вполне достаточно, чтобы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сам помочь зачать здорового, хорошего, доброго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Я просто своей скоростью мысли смогу помочь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ществить их мечту, если она у них есть хотя бы где-то дале-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 в подсознании.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я смогу помочь людям, подсказать им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им хочешь сказать?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144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я же могу работать конкретно с парой (влю-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блённой) и помочь этой паре. Передавать тебе я не буду,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только они сами должны понять и ощутить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я им хочу донести, и принять это.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30400" y="1905000"/>
            <a:ext cx="3136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Млада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197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Эмоциональный подъём, Любовь, радость, ласка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твоей судьбе. Третья точка.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552700"/>
            <a:ext cx="44196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Помогает увидеть свою жизненную дорогу,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идти по ней уверенно, самоутверждаясь. Позаботься о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 своём будущем. Я помогу. (Спрашивать конкретный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аспект своего будущего. Проблема должна сильно волно-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тебя. Ответ приходит во сне через 1-2 дня.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606800"/>
            <a:ext cx="4419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Твой оптимизм поможет тебе устроить свою судь-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бу. Оптимизм каждого человека делает его судьбу. Будь оп-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тимистом. Вторая точка.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41275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Забудь невзгоды. Они как пришли, так и уйдут.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(Небольшой камень. Программирование себя на счастли-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вую жизнь.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 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4648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Будь богат! Богат! Богат! Бог с тобой! Бог и Ты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едино: духовность, здоровье и достаток.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5016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значит богат? Наверное, духовно?</a:t>
            </a:r>
          </a:p>
          <a:p>
            <a:pPr>
              <a:lnSpc>
                <a:spcPts val="12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5168900"/>
            <a:ext cx="4419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Бог с тобой! Значит, и деньги, и духовность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тебе. (Помогает прожить в гармонии, в достатке, не впадая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такие крайности, как нищета и излишнее финансовое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богатство. Ведь и то, и другое является обузой.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7700" y="6045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Подарок судьбы. (Что-то приятное для Души.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полняется в течение двух-трёх дней. Ничего загадывать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 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Обрати внимание на своё здоровье и найдёшь пути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выздоровлению.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Вера в себя. Верь в себя и делай свою судьбу 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Судьба благосклонна к тебе, помогай ей, направляй её сам,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я подскажу, и Вселенная поможет и подскажет.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Духовный свет, к которому ты идёшь и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 всю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Храм понимания. Найди понимание во всех и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всём, что тебя окружает.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0955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Обучающий храм. Как научиться самому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своей судьбой. Управляй своею судьбой сам, и я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помощь. Ты вначале сам управляешь судьбой, а потом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судьба управляет тобой, и при необходимости её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изменять. Я подскажу, как отойти от вредных дел,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вредить твоей судьбе, здоровью, Земле. (Очень эф-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фективно работает, когда есть конкретный план и пробле-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 только с воплощением его.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 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46200" y="558800"/>
            <a:ext cx="3721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8440">
              <a:lnSpc>
                <a:spcPts val="1800"/>
              </a:lnSpc>
              <a:tabLst>
                <a:tab pos="228600" algn="l"/>
              </a:tabLst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	Имя мудреца — Гер</a:t>
            </a:r>
            <a:r>
              <a:rPr lang="en-CA" sz="1488" spc="-2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н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(очищение, освобождение)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1257300"/>
            <a:ext cx="3962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оздоровление человека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4508500"/>
            <a:ext cx="4178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066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расположено за ст. Азовской,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вблизи источника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029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старец с длинной негустой бородой и такими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длинными волосами каштанового цвета, с серыми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добрыми глазами.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надо будет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мочь людям. За многие столетия на каждом человеке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навешано столько ненужного груза, тяжести — по-вашему,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греховных дел, — которые мешают людям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жизненном проявлении. Помочь людям освободиться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этого, очиститься, воспрянуть, оздоровить себя,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 себя, чтобы жить легко и свободно.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ты очищаешь нашу карму? Карму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ловека, подошедшего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у вас это называется кармой. Хотя я имею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виду более расширенное понятие того, что я могу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людям.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242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«расширенное понятие» твоей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мощи?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4671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Карма в вашем понимании — это то, что тянет-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за человеком из одного рождения в другое, наработан-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самим человеком, а я хочу сказать и о том, что за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веком из одного рождения в другое тянется ещё и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сделал не только он сам, а то, что сделали люди вокруг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другие люди. То есть всё, что создано вашим обществом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вас, отягощает, вредит и нагружает на плечи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дого человека непосильную ношу. Человек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несёт эту ношу всю свою жизнь, живёт под этой тяжестью,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надламывается и погибает.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3467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это за тяжесть?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5245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Эта тяжесть состоит из многих факторов. Первое,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это его карма, то есть то, что человек нарабо-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 сам, своими действиями, своими мыслями, своим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явлением отрицательного, безнравственного, паразитиче-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ского, злобного и так далее. Это он сам наработал для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своих будущих поколений. Будущие поколения этого че-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могут продолжать навязывать такие же подобные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узлы на эту же карму, а могут своими действиями,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лями и проявлениями, наоборот, очищать, освобождать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карму и карму прошлых жизней от отрицательных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налипаний, от отрицательных наработок. Такой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чистыми мыслями, своей жизненной позицией,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жизненными проявлениями изменяет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сам. На него уже не будет воздействовать всё то отрица-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тельное, что было сделано до него, в прошлых жизнях.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даёт своему потомству всё то, что он заложил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 в своей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4384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Второе — это то, что человек живёт в вашем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 совокупности с теми наработками, которые созданы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им самим, а всем образом этого этапа жизни. Людям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вязаны те жизненные пути, по которым они как бы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идти. Некоторые люди понимают это, но просто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другого пути и идут в ногу со своим временем. Неко-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начинают сопротивляться, но опять же никуда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отойти от всеми применённого образа жизни.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груз, эта тяжесть зависает на каждом человеке, меша-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стать ему свободным, лёгким, здоровым.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1529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третье — человек как бы ведёт положительный,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свой, наработанный самим образ жизни, то есть имеет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 помыслы, начинает понимать ту пагубность,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окружает его, старается помогать Природе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и т.д. Но получает много ненужной информации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источников, которые существуют в вашем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человек впитывает в себя, перемалывает в себе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создаёт в самом себе то, что опять-таки является бременем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жизни. Я сказал вам о самых вопиющих, часто встре-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чающихся, отягощающих факторах вашей жизни, но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в вашем времени.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Вот те факторы, о которых ты сказал, как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отражаются на здоровье человека?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уже знаете, что отягощающая карма ведёт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уничтожению не только человека, который её составил,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 уничтожению будущих поколений. Вот и получается,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люди проживают очень короткую жизнь, отягощены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болезнями, страданиями.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Второе — люди вашего времени наработали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ненужных человеку пониманий, понятий, филосо-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фий. Всё это обосновали как особые открытия, которых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знало человечество. Стали применять эти открытия,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дрять эти открытия в жизнь каждого человека Земли,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водя доказательства, что это изменяет, улучшает, исцеляет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На самом деле человек начинает употреблять,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в быту, в своей повседневной жизни эти новшества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становится ослабленным, больным, в конечном итоге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рано погибает.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Третье — даже то, что человек старается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 предложенных ему обществом правил, как бы находит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действительно правильные пути в жизни, развивает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понимание и действительно приходит к Истине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ненного пути. Часто пользуется информацией, опять-таки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наработанной вашим временем. В конечном итоге теряет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уверенность в своих начинаниях, то есть теряет свою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ведёт к страхам, к неуверенности и даже к озлобленно-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и т.п. А это болезни, страдания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делает человек, отягощая свою карму?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— Таких проявлений человека в вашем времени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много. Я скажу лишь о некоторых, которые особенно 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яют на судьбу и жизнь будущих поколений. Есть люди,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пользуются всевозможными отрицательными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ёмами для достижения каких-то результатов. Это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можные заклинания, проклятия, которые приводят к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чинению вреда другим людям. Отойдите от таких приёмов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вашей жизни, не пользуйтесь ими. Не отягощайте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и жизнь своих потомков.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84200"/>
            <a:ext cx="4419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65100" algn="l"/>
              </a:tabLst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1816100"/>
            <a:ext cx="4025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Млада.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32512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4671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52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97000" y="3416300"/>
            <a:ext cx="3213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 с  мудрецами  дольменов.  Станица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181100" y="3606800"/>
            <a:ext cx="388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Азовская. Северский район Краснодарского края.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/ Купцова Л. М. — Орёл : С. В. Зенина, 2013.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136 с. : 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41402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978-5-902802-96-9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4419600"/>
            <a:ext cx="38862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Дольмен разрушен или уничтожен от времени. А мудрец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остаётся на том месте, где был дольмен, и ждёт вас, люди. Он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всегда готов принести радость в ваши Души, наполнить вас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Силой и энергией, оздоровить вас.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97000" y="4978400"/>
            <a:ext cx="3670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76700" y="51181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81100" y="55118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7700" y="6273800"/>
            <a:ext cx="4419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844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978-5-902802-96-9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2013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44800" y="6413500"/>
            <a:ext cx="2222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2013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Какие ещё деяния пагубны для потомков человека?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Конечно же, вы все очень хорошо знаете, что нель-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зя сознательно оговаривать человека, заведомо подставляя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под пагубную струю жизни, то есть лжесвидетельство-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а также лжерекламировать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4224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вашей системе есть такие производства,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направлены на уничтожение человечества на Земле, на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генофонд. Все уже открыто начинают говорить об этом.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равно люди продолжают работать в этом направлении,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модифицируя всё больше и больше продуктов питания.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сами создают осознанно продукты питания — мутан-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ты.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Не делайте такой вред Земле, остановитесь!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(По их ви´дению, свою карму отягощают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биологи и химики, создающие продукты питания —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танты, но и все люди, работающие на данном производ-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стве, даже уборщицы. — </a:t>
            </a:r>
            <a:r>
              <a:rPr lang="en-CA" sz="1126" b="1" i="1" spc="-1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 авт.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).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467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это за информация, которая несёт вред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8100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вашем времени очень много литературы, пока-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зов, пересказов, как правильно построить свою жизнь,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правильно вырастить те или иные растения. Но очень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идёт разговор, который правильным не назовёшь. Часто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формация уводит от правильных форм жизни, от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посадках растений и т. д. Опять-таки вся эта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 уводит человека от понимания себя самого и Природы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него. Человек теряет свою энергию на перемалыва-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всего того, что он видит, слышит и пользуется.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5524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может и должен сделать человек,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 самому очистить карму, которая у него уже есть?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5854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каждого человека есть такая возможность.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он строит сам. И если он как бы пассивно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то, что уже наработали его самые ближайшие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ки, то, естественно, и он будет продолжателем их кармы и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добавлять свои узлы к этой карме. Но если он начинает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ращать внимание на то, что вокруг него творится неспра-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ведливость, злость, безнравственность, это начинает «ко-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робить» его, появляются внутренние возмущения.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начинает в своих мыслях подбирать такую возможность,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чтобы изменить всё это. Своею жизнью, своими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ями, своими решениями, своими утверждениями,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старанием вначале пытается отойти от всего этого,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отходит. Этим он окончательно ставит точку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было до него. А свою жизнь он начинает совершенно зано-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во, не делая того, что так возмущало, так не нравилось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так было неприемлемо им. Его мысли очищают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 его самого, но и его окружение. Каждый человек,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рый общается с ним, понимает его, улавливает ту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ность, то безкорыстие</a:t>
            </a:r>
            <a:r>
              <a:rPr lang="en-CA" sz="591" spc="-10" smtClean="0">
                <a:solidFill>
                  <a:srgbClr val="221F20"/>
                </a:solidFill>
                <a:latin typeface="Calibri"/>
                <a:cs typeface="Calibri"/>
              </a:rPr>
              <a:t>1</a:t>
            </a: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, ту позицию, которая идёт от него.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Его чистые помыслы касаются людей, растений, животных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всей жизни на Земле. У такого человека и мечты светлые,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чистые, ясные. Его принимает Создатель, Вселенная и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всём начинают помогать ему. Жизнь такого человека в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дость ему и всему его окружению. Стремитесь все, люди,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этому, и вы увидите, как всё вокруг вас изменяется, напол-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няется радостью, наполняется вашими же желаниями,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торые исполняются.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6609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как отличить тёмное от светлого, Добро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зла?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У каждого человека есть очень важный ограничи-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тель его действий — это совесть. Прислушайтесь к ней,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есть сами к себе. Помыслите, обдумайте всё, что вы делае-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те, чем занимаетесь и что выходит из вашей деятельности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дел.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72200"/>
            <a:ext cx="4457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5">
              <a:lnSpc>
                <a:spcPts val="1100"/>
              </a:lnSpc>
            </a:pPr>
            <a:r>
              <a:rPr lang="en-CA" sz="539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 «бес» — приставка, появившаяся в русском языке в 1921 г. В по-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добных случаях автор в тексте придерживается старой орфографии,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употребляя приставку «без».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чем ты можешь помочь нам, людям этого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449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помогаю каждому человеку, подошедшему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мне, понять самого себя. Услышать то самое чистое и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лое, что заложено в нём Создателем. Освободить его,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стить от многих прилипших к его карме тяжестей.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судьбу этого человека, а также его потомства лёгкой,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нятной. Человек пойдёт по правильной, понятной ему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роге жизни. Вокруг таких людей появятся единомышлен-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ники. Вы сами начнёте помогать жить друг другу.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которого снимаю все его тяжести, которые он получил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получает от своего образа жизни, становится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ным, лёгким, светлым. Это несёт оздоровление его телу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его органам и системам. Часто люди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носят на себе такой непосильный груз в своём уме, в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теле, в своей судьбе, во всех своих начинаниях, от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сами не могут избавиться. Я же, пусть не сразу, не в один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миг, помогу вам избавиться от всего этого. Вы сами увиди-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 почувствуете ту лёгкость, которая появляется в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начинает работать та или иная идея, принятая 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начинают появляться очень чистые и светлые мысли,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вам захочется осуществить. А это уже мечта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энергия-Сила, которая появится у вас, людей. Её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Вселенная, Создатель и всё Мироздание. Они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осуществить светлую мечту. Это может быть глобаль-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изменением в вашей жизни — жизни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Это может быть глобальным изменением жизни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ты Земля.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53467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дольмены, все места силы, к которым пошли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люди, работают сейчас в основном над тем, чтобы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 от тягот тех жизней, которые были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следние несколько сотен и даже тысяч лет. Люди принесли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своих плечах, в самих себе столько ненужных вам,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для вас, для всего живого свершений. Вот сейчас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такая возможность очистить, освободить себя от все-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этого. Я думаю, что человек, освобождённый от тяже-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которая была на нём, не будет, да и не сможет нарабо-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тать ещё всё то, что было в нём. Я думаю, он пришёл ко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просьбой очистить его. С очищением восстанавливает-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здоровье, восстанавливается восприятие всего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направления, восстанавливаются все силы, помогаю-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 человеку жить.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Тебя надо попросить об очищении, находясь у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его места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733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и сам вижу каждого человека, подошедшего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мне. Я стараюсь помочь ему, снять с него, очистить его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тяжести, которая забирает его здоровье, то есть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ровить его. Но я очень радуюсь, когда человек обращается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 с просьбой очистить его, освободить от той кармы,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облепила его всего. Это хорошо, я с ещё бо´льшим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пониманием отношусь к этому человеку и помогаю 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хотим услышать обраще-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к нам, какую-то просьбу, чтобы услышать то, чего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 этот человек, чтобы помочь ему и в этой просьбе.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не надо преклоняться, трепетать, молиться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нас. Мы такие же люди и хотим, чтобы нас уважали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нимали. Мы хотим приносить пользу и радость живущим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людям, в вашем времени.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человек, отойдя от тебя, опять входит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ту систему, которая существует, и опять получает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тив на свои плечи?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ведь он становится уже немного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другим. Ему уже легче жить без того груза, который он нёс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свои жизни. И он уже не сделает тех негативных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ствий осознанно. Да и неосознанно будет обходить их,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будут обходить его. А со временем, когда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станет много, они своими мыслями будут изменять и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систему, которая существует.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Геран, расскажи о себе, как ты жил в своём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 семье, чем ты занимался до того, как вошёл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Если можешь и хочешь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Мы, люди тех времён, жили совсем по-другому.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любили друг друга. Я очень любил свою жену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был очень счастлив, когда она рожала мне деток.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творили то, что желали оба. У нас было трое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 — девочки. Жили мы в поселении, состоящем из Родо-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вых поместий, дом я строил и украшал сам. Своим детям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строил дома, так как им очень нравилось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исходило от меня.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438400"/>
            <a:ext cx="44196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прожил долгую жизнь и вошёл в дольмен,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передать всё, что я знаю, людям будущего. Основным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бимым делом моей жизни было то, что я мог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всеми микроорганизмами, которые существовали тогда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Люди тогда не болели от микробов, так как имели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о´льшую Силу. Микробы, подчиняясь этой Силе,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человеку осуществить все его замыслы. Это могло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исполнением любого желания человека. Так, если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предметы, сделанные человеком, и человек хотел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что-то изменить, а некоторые предметы мешали новой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мечте, то человек призывал на помощь своих помощников,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они изменяли или убирали эти предметы. Так,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хотел сделать новый дом, а старый убирали, разбирали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друзья-микробы, и притом быстро. Микробов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на Земле, они совершенно разные. С ними очень инте-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ресно общаться, их очень интересно классифицировать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их делам, по их видам, по их возможностям, по их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вязанности к человеку. Каждая группа микроорганизмов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свои вибрации. Эти вибрации я очень легко улавли-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и видел. По этим вибрациям я легко мог определить,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какому человеку подходят те или иные микроорганизмы,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кого они станут настоящими друзьями-помощниками.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Использовать их как разрушающую силу нельзя. Они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даны Богом в помощь человеку. И только человек, обраща-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ясь к ним, объясняет, для чего надо убрать то, что отжило,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 они и убирают. Да и сам человек отдаёт им свою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и получает в ответ то, что просит. Для этого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действительно любит этих существ, и они чувствуют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нравилось то, что я могу подсказать им, 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призвать на помощь в каких-то жизненных ситуа-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циях, я подсказывал, и они были благодарны мне.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4577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Микромир осуществляет на Земле свою очень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ную, очень нужную человеку функцию. Микромир дела-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свою постоянную работу — обогащает, делает плодо-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родной почву, на которой люди выращивают свои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 растения. Микромир убирает все ненужные и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для человека вещества, которые могут насыщать воду,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воздух и вообще жизненное Пространство его. Микромир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убирает всё отжившее, состарившееся, всё, что может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вред человеку. В наше время не было свалок мусо-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ра, не было микробов-мутантов, которые вселяются в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рового человека и разрушают его Силу, его здоровье,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Такие микробы появились после того, как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 пользоваться всевозможными лекарствами,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скими соединениями. Микробы-мутанты имеют свою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правленность, они уничтожают человека в процессе борь-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с теми лекарствами, которые несут вред человеку, и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меняются сами — мутируют. Их вибрации не имеют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той направленности, которая была в их первичных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особях. Ими люди вашего времени не смогут убирать 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ения, ими убирают злость, то есть зло убирает зло.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создают микробов-мутантов, чтобы убирать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и самих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689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сам человек потерял ту Силу, ту энергию,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была присуща нам, людям первоистоков.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же ты мне сразу не сказал об этом,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стал говорить об очищении кармы человека?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Дело, которому я посвятил свою жизнь, ещё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нужно человечеству. Появятся такие люди, которым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 рассказать всё, что я знаю о микробах, о микромире.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расскажу им, как управлять микромиром, какую пользу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 микромир человечеству и каждому человеку,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 микромиром. Но это дело вашего будущего,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придёт, я знаю. А сейчас вам, людям, нужно освобож-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даться от тех тягот, которыми вы заполнены и переполне-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ны. Это всё то, что наработал человек в своих жизнях.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узлы, которые отягощают вам каждый день вашего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ществования. Я стараюсь очистить, освободить, облегчить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существование на сегодняшний день. Убираю всё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нужное, что наработал человек сам, что наработала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ма, в которой он живёт, наработали люди, окружающие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его. Этим я помогаю каждому человеку обрести Силу,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которая ему дана Богом при рождении.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33020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Обретая Силу-энергию, многие люди как бы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рождаются заново — оздоравливаются. Начинают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смысл своего существования, принимают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решения, принимают правильное направление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мыслей. Даже окунувшись опять в ту систему, в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живут, им становится легко. Вы, люди, становитесь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сильными, здоровыми, понимающими, отличающими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бро от зла.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8387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микробы могут строить что-нибудь, сооружать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 только могут убирать то, что человеку не нужно?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1816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Микробы созданы в помощь человеку.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управляет ими по своему замыслу, по своему желанию.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выполняют волю человека. Так, на скале надо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какое-то изваяние или ступеньки, микробы выполнят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точности то,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 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целенаправленно передаст 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человеку не нужны были инструменты для обточки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камня для дольменов — это выполняли микробы.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было только очень точно и правильно направлять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их. Именно так обрабатывались плиты, правильно подго-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нялись, а потом человек своей силой взгляда, а иногда 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человек объединялись и ставили плиты в то место,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куда было задумано. Так, микромир мог из дерева обрабо-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тать детали для дома, а человеку надо было собрать их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он помыслил. Конечно же, человек сам управлял дея-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тельностью или, как вы говорите, «работой» микробов.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это звучит как фантастика, но это было так.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431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все люди нашего времени хотели заниматься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кромиром, у них были свои увлечения, свои радости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свои ви´дения, и они выполняли то, что их привлека-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ло, что их озаряло, то, что они хорошо знали и выполняли.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помогали друг другу. К нам иногда приходили люди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поселений с просьбами помочь им в чём-то, они,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очередь, помогали нам. Расстояния для нас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значения. Мы всегда могли прийти и помочь тем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которые хотели получить то, что им нравилось, что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привлекало, то, что их радовало.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576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людей, как я, которые могли управлять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организмами, было много, но не всем хотелось точно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считывать, точно направлять, точно управлять работой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микробов. Поэтому это было как бы увлечение, умение,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знание отдельных людей. Вот я один из них, кто задавал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программу для деятельности микроорганизмов.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8641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Почему у тебя так мало камешков?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041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 здесь было поселение, вот они камешки и убра-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9600" y="55626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Гер</a:t>
            </a:r>
            <a:r>
              <a:rPr lang="en-CA" sz="1488" spc="-1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547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1. Избавь себя от негативных мыслей и негативных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воспоминаний.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197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2. Собери всего себя к свету, мысли должны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только светлыми и чистыми.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Пусть тебя окружает Любовь и радость.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(Первые три храма лучше работают по принципу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мещения, то есть если на первом храме убрали негатив,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образовавшуюся пустоту нужно заполнить на втором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третьем храме — </a:t>
            </a:r>
            <a:r>
              <a:rPr lang="en-CA" sz="1126" b="1" i="1" spc="-20" smtClean="0">
                <a:solidFill>
                  <a:srgbClr val="221F20"/>
                </a:solidFill>
                <a:latin typeface="Arial Bold Italic"/>
                <a:cs typeface="Arial Bold Italic"/>
              </a:rPr>
              <a:t>Прим. авт.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).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22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Хранитель твоей чистоты. В каждом человеке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чистота. Помогает не растерять её. Не пустит в грязь,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даст испачкать карму.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1930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Твоё тело нуждается в исцелении и оздоровлении.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его исцелить. Оно становится очищенным,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оживлённым, здоровым.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24384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Очищение от зависимости. От посланной,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сланной — полученной от других людей. Оздоровление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рук и ног.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58900" y="558800"/>
            <a:ext cx="37084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9715">
              <a:lnSpc>
                <a:spcPts val="18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Дон (дух)</a:t>
            </a:r>
          </a:p>
          <a:p>
            <a:pPr>
              <a:lnSpc>
                <a:spcPts val="18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1041400"/>
            <a:ext cx="3784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4445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помогает понять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и услышать свою Душу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4457700"/>
            <a:ext cx="4216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0795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расположено за ст. Азовской,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вблизи источника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965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человека среднего возраста, очень подвижно-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 серьёзного. Волосы не длинные, русые, без бороды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усов, лицо загорелое, глаза голубые.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4953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2300" y="2540000"/>
            <a:ext cx="3175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7200" y="27178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048000"/>
            <a:ext cx="4419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937000"/>
            <a:ext cx="44196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3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Земли должны знать себя, свою Душу и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Дух. Для этого нужна будет та подсказка, которая так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ходима для их существования, для их общения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гом, для познания всего того, что их окружает. Им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нужна помощь и поддержка в тех случаях, когда они,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отходят от правил, необходимых для духовного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окружающего мира.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108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означает «духовное понимание окружающего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мира»?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4384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вашего времени не видит, не слышит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те силы, тот Дух, который присутствует во всём,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его окружает. Люди знают только то, что есть одушев-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лённые и неодушевлённые предметы. То есть всё, что явно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дышит, — одушевлённое, а то, что не дышит, — неодушев-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лённое. Так, растения — неодушевлённые, а также Солнце,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вода, камни, земля, звёзды и т. д. А люди, животные, рыбы,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птицы, насекомые и т. д. — одушевлённые. Люди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меня не понять. Я могу сказать, что всё это далеко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так. Вокруг человека всё живое: есть Дух Солнца,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 Земли, есть Дух воды, в каждом камне есть Дух и т. 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каждому Духу человек всегда может обратиться, попро-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 помощи и получить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660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живое всегда слышит и чувствует человека.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создано Творцом для человека. Человек, осознав это,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жет общаться со всем, что есть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5346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то, что человек может общаться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камнем, Солнцем, водой и т.д.?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5689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человек даже не представляет, что можно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Духом Солнца, с Духом Луны, с Духом Земли,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Духами растений и т. д. Осознав это и обращаясь к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Духам, человек постепенно начнёт менять своё мировоз-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зрение. Постепенно он начнёт чувствовать ответные реак-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своего окружения. Посылая Любовь этим Духам,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получать Любовь, умиротворение, спокойствие и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гость от них. Душа человека, отягощённая суетой, невзго-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дами жизни, неурядицами, успокаивается. Мозг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перестаёт воспринимать всю бурную действительность,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Душе возможность говорить с человеком. В таком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стоянии люди начинают понимать самих себя, принимать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правильные решения. Эти решения всегда имеют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мые точные и самые нужные для человека последствия.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сейчас уже заметили, что, живя в «каменных джунглях»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(городах), человека всегда тянет на Природу — в лес, горы,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море и т. д., чтобы снять с себя тот груз, который он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сёт на себе, освободиться от него, почувствовать себя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спокойным и уверенным в самом себе. Это ваша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просит того спокойствия, того умиротворения, той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гости, которую ей могут дать Божественные творения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Солнце, камни, вода, растения. Она просит человека уйти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всех настроенных им, его мозгом творений. Прийти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созданиям, имеющим Дух Бога. Такое общение для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необходимо. Вашей Душе нужна помощь —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такая — духовная помощь.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3180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чём заключается помощь для Души человека,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её почувствовать?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 Люди  первоистоков  очень  хорошо  чувствова-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эту помощь. Она заключалась в том, что человек имел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— Силу. Все энергии Вселенной были задейство-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ваны в человеке. И человек сам управлял этими энергия-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Его Душа и мозг были подключены к Центральному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Разуму Вселенной и всему Мирозданию. Все необходимые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данные были открыты для человека. Он брал всё, что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 необходимым для сотворения благости вокруг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своего окружения, благости для планеты Земля.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видели открытую, влюблённую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живое и понимающую всё окружение Душу человека 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помогали ей. Человек помогал нашему Творцу — Создате-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 — Богу выполнять все Его намерения, делать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раем для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и сейчас люди пошли к нам, к дольменам, к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стам силы. Мы всем своим умением стараемся возродить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человека — человека первоистоков. Пусть это проя-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в человеке не так скоро, как вам, люди, и нам,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цам в дольменах, хотелось бы, но этот процесс уже идёт,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обязательно получит своё завершение — люди всё 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станут людьми первоистоков. Люди обязательно возро-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в себе всё то, что заложено было в них Творцом-Соз-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дателем.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сейчас человек очень робко, очень неуверенно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подходить к тем Духам, которые заложены в кам-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нях, воде, растениях, Солнце, звёздах и т. д. Начнёт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и ощущать их, отдавать им свою Любовь, своё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нанное понимание их, ощущать их соединение со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Такой контакт необходим людям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изменяет то мировоззрение каждого человека,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проявится в будущих поколениях людей Земли. А это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 к первоистокам. А значит, появится Сила —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людях Земли. Появятся здоровые люди телом и Душой.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495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делать сейчас, чтобы быстрее пошёл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процесс пробуждения человека?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8387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уже знаете, и многие начинают понимать,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 дольменов помогают каждому человеку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их. Пока люди идут к нам за теми ощущениями,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проявляются в них. Но ведь это только начало.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этого начала будет большое продолжение. Все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дольменов работают с каждым человеком, подошедшим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ним. Они хотят оздоровить тело человека — это немало-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важный фактор. Получив вначале приятное ощущение,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и оздоровление, человек тянется к нам. Затем он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 разъяснение своих действий. То есть он начинает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осознавать свою деятельность на Земле. Затем появляется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 и мечта делать Добро вокруг себя. Затем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ощущать, понимать и принимать то состояние,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он находится рядом с дольменом или его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мом, как подсказку, что ему надо сделать, как поступить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сложностях вашей жизни, как подойти к Духу дерева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камня, или воды и т. д. У вас, люди, появится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 нами. При полном спокойствии вашей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сама поможет вам, люди, поймать такое состояние,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даст возможность прислушаться, услышать,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всегда слышать то, что мы хотим сказать каждому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веку. Такие подсказки индивидуальны.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будет оздоравливать себя, затем своё окружение.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начнёт общение с Духами растений, камней и т. 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он (человек) начнёт оздоравливать всё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ство, в котором живёт. Оздоровление всего Пространства,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вы, люди, живёте, всегда начинается с первого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основного чувства — Любви к этому Пространству. Посы-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лая Любовь своему Пространству, каждый человек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навливает свет, который он излучает сам. Этот свет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излучать вся живность, то есть жучки, паучки, червячки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пр., на вашем Пространстве. Затем начнут излучать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растения вашего Пространства. Таким образом вы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 и уже можете строить своё Пространство Любви.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8387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Расскажи поподробнее, как создавать своё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странство Любви.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81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Человек, который излучает Любовь — свет,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такое же Пространство, излучающее свет.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Этот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— свет вашего Пространства Любви — будет той светя-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щейся точкой на Земле, той светящейся точкой во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ленной, той светящейся точкой во всём Мироздании.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Такую светящуюся точку на Земле, во Вселенной и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 Мироздании вы, люди, уже сейчас можете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своею Любовью, своими чувствами, самим собой. Начи-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найте излучать Любовь — свет каждому растению,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камешку, земле, на которой вы уже живёте, или она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вашей мечте. Дух, который существует в них,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эту Любовь, этот свет и начинает светиться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посылать ответное тепло вам. Посылайте Любовь —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солнышку. Дух Солнца всегда примет вашу Любовь,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 и мягким теплом даст вам ответ, постарайтесь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ответное тепло.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9304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образом можно и надо общаться со всеми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хами Природы на Земле, с Духами звёзд. Ваша духовность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повышаться с каждым днём, с каждой секундой,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каждым проявлением вашей Души. Духовность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каждый человек сам в себе вот таким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собом, как я вам уже рассказал. Повторяю, посылайте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Любовь каждому существу, и людям в том числе,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Духу Природы и обязательно постарайтесь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ответ, который будет идти от них к вам. Вначале буде-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ощущать слабый ответ, но постепенно начнёте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же точный ответ, как посланный вами. Это ответное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тепло, Любовь, благость.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152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что же такое Дух и чем он отличается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Души?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495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всегда находится в человеке и дана ему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рождении Богом. Дух — это сгусток энергий, который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сутствует в человеке, в его плоти, его мыслях, в его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Это энергии Вселенной. Человек либо растрачивает 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добавляет пониманием, осознанием своего бытия.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принимает, помогает каждому человеку доба-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мыслительную энергию, которую проявляет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то есть повышает его духовность.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8547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не знают и не обращаются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Духам земли, Солнца, воды и др. Они просто смотрят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землю, воду, растения, камни, как бы игнорируя присут-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 в них Духа — той энергии, которая есть в них. В лю-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дях проявляется бездуховность — полное отсутствие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с теми Духами, которые есть всегда рядом с ними.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обращаются к ним, и Духи не общаются с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Как бы они есть, эти энергии, сами по себе, а люди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вут отдельно. Поэтому делают очень много зла, жестоко-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безнравственности вокруг себя, принося вред в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вую очередь самим себе и своему окружению. Люди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знать, что Духи всего живого всегда стараются напол-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человека своей энергией — Силой. Человек, общаясь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ними, наполняется этой Силой и становится неуязви-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мым, сильным, здоровым.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рождении человеку даны Душа и Дух,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помогает ему жить, расти, развиваться. Но ваша система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 всё для того чтобы Душа жила отдельно от разума.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система выращивания человека — ясли, детские сады,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интернаты и пр. Это система обучения. Дух, который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человеке при рождении, часто тоже подвергается своео-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бразной обработке системой. Появляются болезни,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растёт слабым, уязвимым. И только осознанное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того, что вокруг каждого человека есть Духи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ды, вы, люди, можете вернуть. Наполнить себя и собой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полнить Природу этими силами — этой энергией.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44831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у животных есть Душа?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дана только человеку Богом. Она состоит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Вселенских и Божьей частички — Любви.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все животные на Земле, растения и всё живое так 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нется к человеку. Они чувствуют Силу — энергии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Они чувствуют даже просто взгляд человека.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одаривает их своими энергиями — энергиями своей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своею Любовью. Зажигает их своими эмоциями,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проявлениями к ним, своей Силой.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Если в человеке много зла, страха и прочего негатива,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животные проявляют свою физическую силу против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борются с этим, защищаются от этих энергий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в человеке проявляется к ним Любовь, спокойствие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благостное состояние, то все животные тянутся к такому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потому что он своею Любовью даёт им Свет,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тянутся к этому Божественному Свету. Человек сам заря-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жает всё живое этим Светом. Ведь всё живое на Земле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творения Бога. Всё живое и сам человек получает 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монию от прикосновения к животным, растениям,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воде, микро- и макромиру. Этим человек обогащает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окружение.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2733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Я правильно понимаю, что Дух человека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тело, это разум, это мысли? А Душа — это чувства, эмо-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ции и самое главное из них — Любовь? Или это слишком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упрощённо и примитивно?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9591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Начнём с того, что Дух человека и Душа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— это сильные энергии, которыми обладает только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ловек. В сочетании они создают личность человека. 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 человека делает его сильным, разумным и ярким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ществом на Земле. Дух человека имеет много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 Конечно же, больше, чем ты это представляешь. 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упорство, это осознанность, это энергия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поведения, это энергия правильного направления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 А если коротко, то это энергия жизни,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 человека. Это о человеке.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6609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я уже говорил, Дух есть в каждой живой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на Земле. Есть Дух воды, Дух Земли, Дух Солнца, 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растений, Дух животных и т. д. Но он существует без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без осознанности. Дух всего живого — это Сила,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в каждом из них. Этими энергиями, этой Силой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управлять только человек, осознанно или нет. Если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нанно, то эти энергии, которые есть в каждой живой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подчиняются ему. Если человек общается с ними,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воспринимают это общение и отвечают ему взаимно-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стью. Если же человек осознанно или нет отстраняет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Дух от этих сущностей, то Дух этих сущностей живёт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бы сам по себе и вносит свои коррективы на то, что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человек неправильно, вредит им и вообще жизни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самому себе, так и всему живому вокруг себя. От дея-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тельности человека зависит жизнь или гибель — 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  всего его окружения и самого себя.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то, что он может управлять всеми сущностями,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живым окружением с чистыми помыслами и всё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окружение подчинится ему, человеку, потому что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есть Душа.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095500"/>
            <a:ext cx="44577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человека состоит из многих энергий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Главная энергия, которая есть в Душе человека,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Любовь. Любовь, которую Создатель дал человеку, отлича-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его от всех сущностей Вселенной и Земли. Любовь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чиняет и помогает ему управлять, приближать и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изменять весь живой мир вокруг себя. Любовь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 человека. Любовь — это энергия,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управлять и направлять только человек. Человеку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чистыми помыслами, с Любовью подчинятся Духи воды,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земли, растений, животных и т. д. Когда у человека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помыслы, его Душа направляет каждой живой сущности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тепло, нежность, ласку, и каждый Дух принимает, ощуща-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 вбирает в себя эту энергию. Любовь — это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эмоции человека, это гораздо более сильное его преи-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мущество над всем живым, над всеми Духами, над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энергиями 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Любовь, которая есть в Душе человека,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жизнь не только самого человека, но и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и жизнь во Вселенной. Поэтому Создатель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 так отслеживают человека с чистыми помыслами,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 относящегося к своему окружению. Создатель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начинают ощутимо помогать такому человеку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делах, в его мыслях, в исполнении его мечты.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ты можешь помочь нам, современным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дям, подошедшим к тебе,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разные, духовность есть в каждом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веке, но она проявляется иногда очень слабо, очень неточ-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выражена, преобладают всевозможные страхи. Страх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прожитый день, страх потерять возможность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ществования, страх потерять кого-то или что-то, страх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 людьми, которые кажутся более сильными и управля-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ющими ими. Таких страхов у слабого человека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Человеку, в котором сильный Дух, то есть энергия Бога,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страхи не приходят в его сознание. Его Душа и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Дух делают его неуязвимым, здоровым, полным опти-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мизма, то есть жизненной Силы.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4384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каждому человеку понять себя. Этим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 ему возрождать в самом себе ту Силу, ту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изменяет его самосознание, его жизнь, возрож-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дает в нём Любовь к самому себе, к своему окружению,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Природе, к каждому живому существу: к жучку, паучку,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червячку. Эта Любовь будет зарождать в каждом существе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ответную Любовь к самому сильному существу на Земле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этому человеку. Такой контакт со всем живым возвраща-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человеку ту Силу, ту энергию — его Дух. Такой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уверен в себе, в своих мыслях, в своих поступках.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мечты всегда осуществимы, его жизнь ему в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дела несут благость.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46609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Дон, чем занят был ты до того, как зашёл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0038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Мне очень хотелось заниматься этим, и я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увлечён знаниями о внеземных мирах. Во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в Мироздании есть очень много планет, можно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живых. Но у них всё не так, как на нашей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Земля, хотя есть воздух и вода. Я очень люблю рассма-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тривать жизнь на других планетах. И даже сейчас хочу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будущим поколениям землян побывать на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планетах. У тебя очень мало знаний и познаний об этом,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мне трудно рассказать тебе. На некоторых пла-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нетах совершенно другая цветовая гамма,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другое восприятие жизни, совершенно другое построе-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живого существа, даже камни излучают другое свече-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многое другое.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ты перемещался по Вселенной, по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нию?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было самое простое умение человека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времени. Человек не всегда носил за собой своё физиче-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ское тело, его можно было оставить на Земле, а путеше-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в Мироздании своей энергией, воспринимать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же, как и находясь в физическом теле. А если попада-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хорошее на другой планете или планета с подходя-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щими для человека земли условиями, люди могли собрать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своё тело на этой планете.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Земли имели свои познания,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занимался тем, что его интересовало. Меня очень увлекало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я мог увидеть на других планетах, сравнить с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нью на планете Земля. Я мог рассказывать людям Земли,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я побывал, попутешествовал и что видел. Меня счита-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межпланетным путешественником.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вообще во Вселенной ты встречал много планет,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которые стали домом для нас, людей Земли?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 Вселенной встречаются планеты, на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все условия для жизни людей Земли. И люди сами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и уходили жить на эти планеты. Там были воздух,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вода и пышная растительность. Людям Земли это нрави-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лось, и они иногда заселяли такие планеты.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6896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 На Земле много людей с разным цветом кожи.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пришли с разных планет?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Земли приживались на других планетах. 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продолжали свой Род. Прожив несколько поколений,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немного изменялись. Это зависело от многих факто-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723900"/>
            <a:ext cx="3111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181100"/>
            <a:ext cx="838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30700" y="11811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1384300"/>
            <a:ext cx="1054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330700" y="13843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600200"/>
            <a:ext cx="1600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787400" y="1752600"/>
            <a:ext cx="2717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Млад (духовный свет)</a:t>
            </a:r>
          </a:p>
          <a:p>
            <a:pPr>
              <a:lnSpc>
                <a:spcPts val="116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254500" y="1752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609600" y="1955800"/>
            <a:ext cx="1600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787400" y="2108200"/>
            <a:ext cx="3797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Гер´н (очищение, освобождение).   . 24</a:t>
            </a:r>
          </a:p>
          <a:p>
            <a:pPr>
              <a:lnSpc>
                <a:spcPts val="116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609600" y="2311400"/>
            <a:ext cx="1600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787400" y="2463800"/>
            <a:ext cx="1879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Дон (дух)</a:t>
            </a:r>
          </a:p>
          <a:p>
            <a:pPr>
              <a:lnSpc>
                <a:spcPts val="116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4254500" y="24638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609600" y="2667000"/>
            <a:ext cx="1104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Пробуждение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4254500" y="26670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609600" y="28829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7400" y="3035300"/>
            <a:ext cx="2019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Аи´р (заря)</a:t>
            </a:r>
          </a:p>
          <a:p>
            <a:pPr>
              <a:lnSpc>
                <a:spcPts val="116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4254500" y="30353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609600" y="32385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87400" y="3390900"/>
            <a:ext cx="1358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</a:t>
            </a:r>
          </a:p>
          <a:p>
            <a:pPr>
              <a:lnSpc>
                <a:spcPts val="1190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1905000" y="3327400"/>
            <a:ext cx="1625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´го (восстановление)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4254500" y="33909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5" name="TextBox 25"/>
          <p:cNvSpPr txBox="1"/>
          <p:nvPr/>
        </p:nvSpPr>
        <p:spPr>
          <a:xfrm>
            <a:off x="609600" y="36068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87400" y="3746500"/>
            <a:ext cx="1358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</a:t>
            </a:r>
          </a:p>
          <a:p>
            <a:pPr>
              <a:lnSpc>
                <a:spcPts val="1220"/>
              </a:lnSpc>
            </a:pPr>
          </a:p>
        </p:txBody>
      </p:sp>
      <p:sp>
        <p:nvSpPr>
          <p:cNvPr id="27" name="TextBox 27"/>
          <p:cNvSpPr txBox="1"/>
          <p:nvPr/>
        </p:nvSpPr>
        <p:spPr>
          <a:xfrm>
            <a:off x="1905000" y="3683000"/>
            <a:ext cx="1765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´дро (светящийся шар)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8" name="TextBox 28"/>
          <p:cNvSpPr txBox="1"/>
          <p:nvPr/>
        </p:nvSpPr>
        <p:spPr>
          <a:xfrm>
            <a:off x="4254500" y="37465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9" name="TextBox 29"/>
          <p:cNvSpPr txBox="1"/>
          <p:nvPr/>
        </p:nvSpPr>
        <p:spPr>
          <a:xfrm>
            <a:off x="609600" y="39624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87400" y="4102100"/>
            <a:ext cx="2260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Яро´ (самость)</a:t>
            </a:r>
          </a:p>
          <a:p>
            <a:pPr>
              <a:lnSpc>
                <a:spcPts val="1250"/>
              </a:lnSpc>
            </a:pPr>
          </a:p>
        </p:txBody>
      </p:sp>
      <p:sp>
        <p:nvSpPr>
          <p:cNvPr id="31" name="TextBox 31"/>
          <p:cNvSpPr txBox="1"/>
          <p:nvPr/>
        </p:nvSpPr>
        <p:spPr>
          <a:xfrm>
            <a:off x="4254500" y="41021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609600" y="43180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87400" y="4470400"/>
            <a:ext cx="2882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Дин (одухотворённость)</a:t>
            </a:r>
          </a:p>
          <a:p>
            <a:pPr>
              <a:lnSpc>
                <a:spcPts val="1160"/>
              </a:lnSpc>
            </a:pPr>
          </a:p>
        </p:txBody>
      </p:sp>
      <p:sp>
        <p:nvSpPr>
          <p:cNvPr id="34" name="TextBox 34"/>
          <p:cNvSpPr txBox="1"/>
          <p:nvPr/>
        </p:nvSpPr>
        <p:spPr>
          <a:xfrm>
            <a:off x="4254500" y="44704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5" name="TextBox 35"/>
          <p:cNvSpPr txBox="1"/>
          <p:nvPr/>
        </p:nvSpPr>
        <p:spPr>
          <a:xfrm>
            <a:off x="609600" y="46736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87400" y="4826000"/>
            <a:ext cx="2387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Хар (свет жизни)</a:t>
            </a:r>
          </a:p>
          <a:p>
            <a:pPr>
              <a:lnSpc>
                <a:spcPts val="1190"/>
              </a:lnSpc>
            </a:pPr>
          </a:p>
        </p:txBody>
      </p:sp>
      <p:sp>
        <p:nvSpPr>
          <p:cNvPr id="37" name="TextBox 37"/>
          <p:cNvSpPr txBox="1"/>
          <p:nvPr/>
        </p:nvSpPr>
        <p:spPr>
          <a:xfrm>
            <a:off x="4178300" y="48260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8" name="TextBox 38"/>
          <p:cNvSpPr txBox="1"/>
          <p:nvPr/>
        </p:nvSpPr>
        <p:spPr>
          <a:xfrm>
            <a:off x="609600" y="50419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87400" y="5181600"/>
            <a:ext cx="2324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Ало´н (помощь)</a:t>
            </a:r>
          </a:p>
          <a:p>
            <a:pPr>
              <a:lnSpc>
                <a:spcPts val="1220"/>
              </a:lnSpc>
            </a:pPr>
          </a:p>
        </p:txBody>
      </p:sp>
      <p:sp>
        <p:nvSpPr>
          <p:cNvPr id="40" name="TextBox 40"/>
          <p:cNvSpPr txBox="1"/>
          <p:nvPr/>
        </p:nvSpPr>
        <p:spPr>
          <a:xfrm>
            <a:off x="4178300" y="51816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1" name="TextBox 41"/>
          <p:cNvSpPr txBox="1"/>
          <p:nvPr/>
        </p:nvSpPr>
        <p:spPr>
          <a:xfrm>
            <a:off x="609600" y="53975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87400" y="5537200"/>
            <a:ext cx="204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Вам (связь)</a:t>
            </a:r>
          </a:p>
          <a:p>
            <a:pPr>
              <a:lnSpc>
                <a:spcPts val="1250"/>
              </a:lnSpc>
            </a:pPr>
          </a:p>
        </p:txBody>
      </p:sp>
      <p:sp>
        <p:nvSpPr>
          <p:cNvPr id="43" name="TextBox 43"/>
          <p:cNvSpPr txBox="1"/>
          <p:nvPr/>
        </p:nvSpPr>
        <p:spPr>
          <a:xfrm>
            <a:off x="4178300" y="55372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4" name="TextBox 44"/>
          <p:cNvSpPr txBox="1"/>
          <p:nvPr/>
        </p:nvSpPr>
        <p:spPr>
          <a:xfrm>
            <a:off x="4356100" y="6692900"/>
            <a:ext cx="711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ров. В основном от тех светил, которые были рядом с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нетой, на которой они обосновались.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когда люди Земли пожелали вернуться опять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Землю, они уже немного отличались по виду от тех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которые жили постоянно на своей планете и никуда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уходили с неё. Вот и получились расы — разные цвета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кожи у людей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9304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какой цвет кожи у людей, которые не уходили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 планеты Земля? Кто они?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2733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У людей планеты Земля кожа всегда имеет цвет 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лый, в летнее время её покрывает загар от Солнца. Как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догадываешься, это славяне. А потом, уже позже, в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время, появились люди с более сильным загаром,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село от места жительства этих людей. Солнечные лучи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лее сильно влияют на белую кожу, и она защищается, белая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кожа покрывается более сильным загаром.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644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Дон, а как ты относишься к расам, которые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ствуют сейчас на Земле?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9751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Все люди на Земле — это существа, созданные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гом. Имеют одни и те же энергии, которые Бог дал им всем.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Поэтому я их не разделяю на лучшие и худшие.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стать и быть положительным или отрицательным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существом. А раса и национальность не имеют значения.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деятельность человека, творящего зло, агрессию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прочие негативные дела, которые он творит сам, изменяют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и делают отрицательным существом. И наоборот,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 чистыми помыслами будет всегда положительным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ществом независимо от расы и национальности.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546100"/>
            <a:ext cx="3111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Дона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509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Даёт уверенность в твоих действиях — делает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неуязвимым. Защищает от сомнений (через сомнения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теряет огромное количество энергии). Помогает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и услышать свою Душу.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367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Прислушайся к своей Душе, и вы с ней будете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 во всём. Твой разум будет помогать твоей Душе, а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очищает разум от «накипи».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574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Полное спокойствие и умиротворение Души.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очень хороший и важный храм. Этот храм исцеляет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5781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Возьми всё лучшее из своей жизни, пусть это раду-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твою Душу. Давай сама радость своей Душе. Этот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помогает человеку общаться со своей Душой.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30861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Посылай Любовь своей Душе.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2766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Наполняет духовностью твои дела, мысли и мечты.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4290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Люби себя и свою Душу. Жизнь станет лёгкой.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тебя будет всё то, что ты очень хочешь.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546100"/>
            <a:ext cx="3136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Пробуждение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50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Маргелан! У меня есть ответы Герана, Млада,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Дона на частный вопрос о «пробуждении». Есть смысл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вать его в книгу?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3589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Многие люди хотят пробуждения и не знают, как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приступить. Это ведь не так просто, но кто пожела-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 начнёт тренировать себя, тот получит результат.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только азы.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2098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очень хочу пробудиться. Хоть немного! Как уско-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рить пробуждение, что нужно делать?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2540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Мудрец Геран: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27051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Перепросмотр жизни. Находить негативные воспо-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минания, переживать их заново, но уже без негатива,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изменяя это прошлое, и наполнять их Светом. Воспитывать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себе безстрастие. Это всё даст энергию для ви´дения.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3390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Мудрец Млад: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3543300"/>
            <a:ext cx="4419600" cy="307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Система настроена на определённые вибрации.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настраивается на её вибрации (а этому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рождения учат родители, школа, окружающие люди),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становится частью Системы. На эти вибрации настраи-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Душа человека. И, соответственно, изменив вибра-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Души — очистив, успокоив и замедлив их, можно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 из Системы. И больше не питать её своею энергией.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достигается с помощью тренировки: очень ровный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спокойный психоэмоциональный фон всегда — он не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тратиться энергии, и плюс намерение успокоить вибрации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как только вспомнишь об этом. Энергия начнёт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капливаться, так как она производится Душой постоянно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(узнаешь по появлению способности к повышенной,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взрывной эмоциональности, — если вдруг ослабишь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контроль). Её — эту энергию — можно направить на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стижение любых целей. Занятие лучшего места в Системе,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повышение своего благосостояния. Но когда ты вне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мы, то все эти цели несущественны — они безсмысленны,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любые твои желания Система будет исполнять,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у тебя есть энергия — Сила, нужная 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выходишь из Системы, очень явно видишь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искусственность. Понимаешь, что там, где обычные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видят только одно решение какой-либо проблемы, ты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дишь их множество и можешь выбрать самое лучшее.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вышел из Системы, то самым правильным является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шение жить на Природе (лучше в своём Родовом поме-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стье) и иметь дело с Божественными созданиями —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тениями, животными и другими, — вот они — настоящие.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будешь помогать им, а они станут жить для тебя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расширить твои возможности, ты обретёшь новые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способности, о наличии которых не подозреваешь.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Можно, конечно, жить и не на Природе, но тогда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 будет очень чутко прислушиваться к твоим желани-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и в первую очередь исполнять те из них, которые отда-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дут человека во власть Системы, то есть высосет из него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и человек станет таким же винтиком Системы,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остальные. При этом его чувства, воспоминания 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вне Системы покрываются как бы туманом забвения,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он перешёл на более низкий энергетический уровень.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1656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Мудрец Дон: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вибрирует, эту вибрацию нужно успокаивать,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направляя спокойствие в свою Душу. Множество неотлож-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дел — это иллюзия. Нужно успокоить Душу, и увидишь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и свои дела совсем в другом свете. На то, что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ку действительно необходимо, чтобы все дела делались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надо и вовремя, он тратит 10-15 минут в день, а то и меньше.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Речь идёт о тренировке нехотения, нежелания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материальных вещей, так и социальных достижений типа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карьеры. Речь не идёт о выполнении долга, он должен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полняться спокойно и безстрастно при любых условиях.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Позже, при накоплении минимального количества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гии, ты станешь видеть, что все материальные желания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безсмысленны, их удовлетворение не сделает тебя счаст-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ливым. А достижения социальные — власть над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управления ими — только окунают в пустую суету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растрату энергии.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большинства ваших новых нищих овеян роман-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тикой процесс поедания пищи в ресторане. Но ведь эта еда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даёт Силу, а порой и забирает её. Ты же не знаешь, в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 физическом и духовном состоянии был человек, приго-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товивший пищу. Может он напитал её своими физически-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душевными страданиями, и бытовой неустроенностью?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095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Мудрец Маргелан: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273300"/>
            <a:ext cx="4419600" cy="195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контакта с Душой необходимо «настроение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беззаботности»: прекрасный день, птички поют, и на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легко и приятно, а дела могут и подождать — этакий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фигизм, в котором, с одной стороны, ощущение свободы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беззаботности, а с другой — безстрастный анализ, что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тебя действительно нет дел, которые требуют срочного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полнения. Многим, особенно людям в возрасте, для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чения этого настроя необходимо снять блокировки уста-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новленные ими и другими людьми им. Для этого нужен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репросмотр негативных моментов прожитой жизни с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полнением этих моментов Любовью и Светом.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191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Мудрец Дон: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43561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Быстрый результат в любом деле возможен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полной концентрации на этом деле. При этом все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чие дела приходят в упадок.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4876800"/>
            <a:ext cx="44196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Пойдя по пути со Всевышним, дела, связанные с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стемой, сначала придут в упадок, а потом накопится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гия, и ты будешь над Системой. Она примитивна, так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ждать долго не придётся.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3300" y="57531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Сколько?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700" y="5930900"/>
            <a:ext cx="44196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Годы, может, десятки лет — зависит от тебя,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твоей искренности и доверия Всевышнему.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Дари Любовь!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1000" y="546100"/>
            <a:ext cx="3416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Маргелан о деньгах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509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Маргелан, я не понимаю, почему ты дал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тельный ответ насчёт денег, которые человек желал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лучить? Ведь это просто обман!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358900"/>
            <a:ext cx="44577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все почему-то хотите получить много денег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так, от кого-то и очень сильно сами верите в это.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вам тоже хотим помочь поверить в это для того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создать иллюзию счастья хотя бы ненадолго. Но ведь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 — это и есть иллюзия счастья, они не делают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того, к чему надо стремиться человеку. Деньги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тот же обман, который есть в вашей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781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без денег мы не можем перебраться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 свою землю, обустроить её, обласкать и этим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нить себя?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098800"/>
            <a:ext cx="4457700" cy="177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вопрос опять же не в деньгах. Вопрос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жде всего в вас самих, в вашем желании прежде всего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устроиться прилично на своей земле, а это опять же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 так, как у вас и было до сих пор.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Нужно суметь 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временем к вам это придёт, правильно создавать мысле-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образ.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 Так заставить работать свою мысль и своё желание,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они стали очень желанны и понятны всем, кто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 участие в помощи вам — и Светлым Силам,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Создатель начнёт видеть, чувствовать то, что так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ловеку-созидателю на Земле очень надо.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03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что же нам надо делать, чтобы научиться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правильно создавать мыслеобраз?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для вас в вашем образе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сложно создавать мыслеобраз. Но вы сами проана-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лизируйте свою жизнь и найдёте то правильное, что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создано вашим мыслеобразом.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45200"/>
            <a:ext cx="4457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Мыслеобраз создаётся только тогда,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тщательно, очень разумно, с большим чувством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носится не только к своей семье и всему, что крутится во-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круг его семьи, а вникает в суть того, что он делает.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 что-то делает, и как он сам воспринимает то, что он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лает, и для чего он это делает в конечном итоге. Вникнув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 детали, мелочи своих дел, он начнёт понимать и отли-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чать всю необходимость и правильность какого-то дела.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тогда он начинает понимать, создавать в себе тот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леобраз, который хотел бы материализовать.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9304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Маргелан, так ты всё-таки нас всех ввёл в заблуж-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дение?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2733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Нет, я просто подыграл вам всем в вашей игре,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игре вашей системы. Я это сделал специально, для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же блага. Ведь как-то надо же вам объяснить, втолковать,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что такое деньги, что это и есть настоящий обман, одура-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чивание вас всех вашей системой, вашей цивилизацией.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124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могу помочь распорядиться деньгами правильно,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 только теми, которые у вас уже есть (вы их не ждите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кого-то из чего-то). Просто, чтобы от них была хоть какая-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 польза.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8100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уже сказал: </a:t>
            </a:r>
            <a:r>
              <a:rPr lang="en-CA" sz="1030" b="1" spc="-10" smtClean="0">
                <a:solidFill>
                  <a:srgbClr val="221F20"/>
                </a:solidFill>
                <a:latin typeface="Arial Bold"/>
                <a:cs typeface="Arial Bold"/>
              </a:rPr>
              <a:t>вначале сумей создать мыслеобраз,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30" b="1" spc="-10" smtClean="0">
                <a:solidFill>
                  <a:srgbClr val="221F20"/>
                </a:solidFill>
                <a:latin typeface="Arial Bold"/>
                <a:cs typeface="Arial Bold"/>
              </a:rPr>
              <a:t>да правильно. Вот тогда под него будут даны средства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30" b="1" spc="-10" smtClean="0">
                <a:solidFill>
                  <a:srgbClr val="221F20"/>
                </a:solidFill>
                <a:latin typeface="Arial Bold"/>
                <a:cs typeface="Arial Bold"/>
              </a:rPr>
              <a:t>— это реально. Найди себя в правильном пути, и ты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30" b="1" spc="-10" smtClean="0">
                <a:solidFill>
                  <a:srgbClr val="221F20"/>
                </a:solidFill>
                <a:latin typeface="Arial Bold"/>
                <a:cs typeface="Arial Bold"/>
              </a:rPr>
              <a:t>дешь обеспечен Свыше.</a:t>
            </a: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 Я, конечно, понимаю, что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сейчас это трудно понять и сделать, но стремитесь к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и всё начнёт работать у вас на глазах, и всё будет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чаться — то, что вы так желаете, так мечтаете, это реально.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54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787400"/>
            <a:ext cx="3759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Аи´р (заря)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1041400"/>
            <a:ext cx="4368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73456"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помощь человеку в нахождении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правильного пути (дороги) по жизни и осознание его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5473700"/>
            <a:ext cx="414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находится за ст. Азовской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16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старца высокого роста, довольно крупно-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телосложения, волосы длинные, тёмные, с проседью,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длинной бородой и усами. На загорелом лице очень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рьёзные серые глаза.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хочешь нам рассказать о дороге жизни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ловека?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всегда видит то, что его ведёт по жизни.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правильный это путь или нет, он должен сам осознать.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Часто бывает так, что человека захватило какое-то течение.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идёт по этому течению и даже доволен, что всё склады-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так удачно для него. Но в какой-то момент он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нает замечать, что это совсем не тот путь, по которому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идти. Иногда человек ещё может отойти от этой жизненной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дороги. Он начинает разбираться, почему путь, по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 он пошёл, не тот. В этом случае он обязательно выберет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путь, ту дорогу, которую он осознанно понимает 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принимает. Это будет его лично принятое решение.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каким он будет, этот путь — положительным или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рицательным, зависит от того самосознания, которое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жено в человеке. Если человек точно знает, что всё,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делает на Земле, несёт отрицательные, негативные послед-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и продолжает этот путь, то он должен знать,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придёт к самоуничтожению и уничтожению своего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8100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люди вашего времени очень часто начинают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ниматься каким-то трудом, совершенно не задумываясь,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дело, которым они занимаются, которое их кормит,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доход для жизни и т. д., несёт вред либо моральный,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физический, либо губительный для человечества,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Природы Земли и даже для планеты Земля. Не имеет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чения, кто начал это пагубное дело. Ты (человек) являешь-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ему помощником, если работаешь на таком предприя-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тии. И если ты осознанно уходишь, отходишь, убираешь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сам от этого пагубного дела, то этим ты убираешь раз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навсегда вред для себя самого, для своего Рода, для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окружения и для планеты Земля. Убираешь эту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шающую силу, эту губительную прямую связь, этот вред,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несёт придуманное кем-то начало.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могу привести много примеров, но считаю, что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может и должен продумать и прочувствовать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чем он занимается и за что получает свой хлеб.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значения, какую должность занимает этот человек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месте, где он работает, от самой высшей (руководитель)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самой низшей (охранник). Основное — он работает на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вредном для человечества и самой Земли объекте.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4097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Не уничтожайте сами себя и своё потомство, люди!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твои слова «придёт к самоуничто-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жению и уничтожению своего Рода»?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95500"/>
            <a:ext cx="44577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человек, родившийся на Земле, является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продолжателем своего Рода. Люди вашего времени не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ращают на это внимание. Просто не знают, что им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жить их Род. Эта связь с каждым столетием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слабее и слабее. Род каждого человека берёт начало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первоистоков. Род — это те незримые нити, которые ведут,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оберегают, помогают и продлевают жизнь человека.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знать имена и лица тех людей, которые жили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этого времени. Вы просто должны знать, что они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ствуют, что их Дух присутствует рядом с вами.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лишившийся поддержки своего Рода, обречён — он слаб.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одолевают прямые или косвенные противоречия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Такой человек может творить всевозможные противо-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духовные дела. И если его мысли и дела начинают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сить колоссальный вред человечеству и Земле, то весь Род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прошлых жизней (этого человека) оставляет его, отказы-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вается от него, прекращает помогать ему. В этом случае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начинают помогать всевозможные сущности,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рых он сам создаёт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помогаешь человеку, пришедшему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находить правильный путь по жизни и как осознать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путь?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знаю, вижу и понимаю твой вопрос. Понимаю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трудность, которую претерпевает человек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в поисках своего пути. И если человек сам очень хо-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08200" y="546100"/>
            <a:ext cx="2959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8382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некоторых своих книгах «Общение с мудрецами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дольменов» я рассказываю о том, как пришла к дольменам,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впервые увидела мудрецов в дольменах и как начала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считывать их мысли-ответы на мои вопросы.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11300"/>
            <a:ext cx="44196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есть помощник в дольмене, который находит-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за посёлком Пшада Геленджикского района Краснодар-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ского края. Его зовут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Маргелан.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Вот и сейчас он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мне, отвечает на мои вопросы. И в этой книге я часто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обращаться к нему, да и к другим мудрецам.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349500"/>
            <a:ext cx="4419600" cy="289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должны знать, что все мудрецы в дольменах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 и уже приносят людям нашего времени только Добро.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Люди нашего времени находятся в суете. Часто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знают, как поступить в той или иной ситуации, чтобы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оступиться. А мудрецы в дольменах всеми своими силами,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своим умением стараются помочь каждому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подошедшему к ним. Для этого надо всего лишь подойти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дольмену с чистыми мыслями, то есть не вредящими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и ничему, посидеть или постоять минут десять,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свой вопрос, и часто бывает так, что можете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точный ответ сразу же. А иногда ответ может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попозже, когда вы будете уже далеко от него. Даже дома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себя вы можете вспомнить то состояние, то настроение,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воздействие, которое было у вас при общении с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 у дольмена, и оно повторится. Это состояние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спокойствие, радость в Душе. Мир вокруг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приятным, красивым, добрым.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194300"/>
            <a:ext cx="44196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воздействие мудрецов в дольменах на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людей не ограничивается только ответами на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сы. Первое, что делают мудрецы в дольменах, — это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каивают и очищают Душу, Дух, а иногда и тело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подошедшего к дольмену или месту силы, от негатива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показывают Душе и Духу человека путь к очищению.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210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16844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вот если потенциал чистоты человека достаточ-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высок, то мудрец может соединить этого человека со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 пойти по светлому пути, по светлому направлению,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к свету, я вижу, принимаю его решение и помогаю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этом. Ведь не все люди вашего времени знают и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то, чего они хотят. Часто человек приходит ко мне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сто, потому что получает приятное ощущение,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воздействие на его тело, на его мысли. Какие-то изменения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происходят в нём. Это происходит с вами, люди, основное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воздействие. Мы стараемся успокоить, остановить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человеке ту суету, то напряжение, те всплески,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происходят в его Душе, в его мозгу, в его теле, в его жизни.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2733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переполнены всевозможной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информацией, иногда правильной, а иногда противопо-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ложной — ложной, негативной. Эта информация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вред, приводит к полному разочарованию, страху, тупику.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могу, хочу и делаю всё, чтобы человек мог понять,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тупиков нет. Это он сам создал себе такое состояние.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сам привёл себя к такому пониманию. Это его мозг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лучил много вредной информации. Поэтому его Душа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чется и не может найти такой возможности, чтобы остано-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вить всё, чем заняты мысли, мечты и дела этого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9751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люди начнут приходить ко мне — к моему месту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к моим храмам, то, успокаиваясь, постепенно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ту информацию, которая будет воздействовать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все жизненно важные пути, на жизненно важные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правления, на жизненно важные мысли, на жизненно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мечты и дела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003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вы же, люди, хотите жить в полном согласии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с другом, в полном достатке, в полном познании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роды, с полной возможностью осуществлять всё, что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радовать вас и всё живое вокруг вас.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689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вы, люди, очень хотите, чтобы исполнялись,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териализовывались ваши мечты, мысли и желания.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А я вижу, понимаю и помогаю человеку сделать,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и осознать, а также принять всё то положительное,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заложено в ваших мыслях, мечтах и делах. Ведь ско-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рость моей мысли очень велика, и я всегда могу помочь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ваши мечты и желания Создателю и Вселенной.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который подходит ко мне с чистыми,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ными, ясными и точными намерениями, получает подпит-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то есть Силу-энергию своим мечтам, и видит, как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осуществляются.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У тебя есть храм «путь к свету». Расскажи,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должен делать человек, чтобы идти к свету?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в основном всегда хочет идти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свету, хотя и не знает как. К свету ведут многие дела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Каждый человек, если захочет порассуждать сам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покопаться в себе самом, поразмыслить о своих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лах, обязательно найдёт то положительное, что есть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делах. Начнёт развивать эти мысли, то есть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стороны своих дел. Придёт к окончательному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— идти этим путём. Так зарождаются правильные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правления. В основу этих направлений должны войти: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 помыслы, доброжелательность к своему окружению,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и полная взаимосвязь со своим окружением.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 появятся такие же едино мыслящие люди.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52900"/>
            <a:ext cx="44577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подобрать и понять свой путь,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обязательно должны создать в себе такой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тельный, ясный, добрый, чистый образ — свет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делаете. Того, на что вы обращаете внимание, того,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вы, люди, стремитесь, ту цель, которая в вас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ётся и которая вас очень привлекает, — ваша мысль,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мечта. А это уже та Сила, та энергия, которая зарождает-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которая начинает набирать свои жизненные обороты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осуществлению этой мечты. Все положительные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обязательно приобретают свой образ, свою картину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своё осуществление. Создатель и Вселенная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приходят на помощь этим начинаниям. Помогают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 то, к чему стремятся люди. Эти дела,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обязательно начнут осуществляться у вас на глазах.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которые будут примыкать к этим делам, мыслям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мечтам, имея корыстные побуждения, постепенно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терять Силу, которая направлена на выполнение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мечты, этой мысли. Постепенно будут уходить, отходить,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оставаться в стороне от этих дел. Светлые силы не станут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всему попутному, примыкающему, тому, что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нести вред исполнению — материализации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тельных намерений.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9304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храм помогает понять и принять тот путь,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ведёт к свету, Добру, счастью, радости, чтобы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остаться в стороне от главного божественного направле-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Чтобы ваша жизнь стала вам в радость.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813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Кем ты был, чем занимался в своей жизни до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вошёл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124200"/>
            <a:ext cx="44196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был свободным человеком с поющим сердцем.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был бардом. Стихи и мелодии сами собирались в моём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сердце, и я делился ими с людьми. Люди всегда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нимали всё, что я произносил, пел, слагал с большим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ством, с большим эмоциональным ощущением, с большим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признанием. Каждое слово, которое я произносил, несло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осуществление всего сказанного мной. То есть я нёс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Истину, которая исполнялась, материализовывалась.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это знали и радовались каждому произнесённому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мной слогу, слову, песне. Сам Создатель помогал мне,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сказывал, что надо людям донести, в чём надо им помочь,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их обрадовать и что являлось очень важным в тот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мент их жизни. Я не останавливался подолгу в одном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сте, делал большие переходы, чтобы охватить много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селений. Ведь часто было так, что каждое поселение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свою любимую жизненную позицию, свои песни,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привязанности. Так, одни больше любили животных и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готворили их, другие придавали большое значение кам-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ням, минералам и тоже относились к ним с большим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и пониманием их. Кто-то — к растениям, деревьям,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лесу, кто-то — к воде, звёздам, небу и т. д. Хотя люди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очень хорошо видели, ощущали и понимали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их окружало, но что-то особенно привлекало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же всегда своими стихами, песнями и своей Душой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 им понять особенности их жизни, их взаимосвя-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 с тем, что их так радовало и наполняло.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А как это всё осуществлялось? Было специальное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место, куда ты приходил, и все собирались на этом месте?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Да, в каждом поселении обязательно было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место. Когда я приходил, люди сходились туда. Вначале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общение моё с ними. Они задавали мне свои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и пожелания. Я с удовольствием слушал их, а потом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 начинали идти, литься рекой стихи, мелодии, слова,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песни. В этих стихах, мелодиях, песнях люди улавливали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суть, ту Истину, ту Любовь, ту радость, которую они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осуществить и осуществляли.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36322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Ты создавал мыслеобраз?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4577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Я видел, понимал, ощущал ту необхо-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димость, которая нужна была людям в их делах, мечтах,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проявлениях. Они воспринимали и принимали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произносил, пел, и знали, что я создаю для них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могут увидеть, то, что произойдёт, то, о чём они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тали сообща. Они знали, что я посылаю Создателю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их мечты, их мысли, их намерения. Это означало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они получат Силу-энергию, мощь, которая им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на. Они знали, что я помогу материализовать задуманное,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помысленное ими. Их мечта осуществлялась. Каждое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во, произнесённое мной, каждая буква имели значение,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эти слова и буквы складывались в идущую от моего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сердца, от моей Души нить, в правильную мысль, в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построенную явь. Все вибрации, идущие от моей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мелодии, от моего голоса, всегда улавливались Создателем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Вселенной. Они получали ответную реакцию на испол-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нение, на проявление, на воспроизведение. То есть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получали исполнение своей мечты. Конечно же, люди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тали сообща с Любовью о добром, о нужном для себя,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окружения, для всего человечества, для всей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 и для самой планеты Земля. Их мечты и помыслы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ясными, чистыми. А я их мечты воспроизводил,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износил, складывал в определённые, понятные им и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Мирозданию понятия. Люди всегда ожидали и с радостью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принимали бардов, я шёл к людям в поселения с открытым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сердцем и с радостью в Душе.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438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в наше время есть такие барды?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 в ваше время есть люди со светом в Душе.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этот свет людям. Их слова, песни, мелодии тоже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 в Души людей ту необходимую радость, надежду,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явную Истину, к которой должно стремиться, идти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 всё человечество Земли. Конечно же, современные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всегда принимают, воспринимают и понимают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людей, поэтому и не ожидают сказанного барда-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Недоверие, страх, которые сейчас часто присутству-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в людях вашего времени, мешают получать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сказанного светлыми людьми. Но вы, люди,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чем больше вы будете приходить к пониманию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того, что говорят, поют, слагают и обращаются к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несущие свет, тем быстрее начнут осуществляться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 мысли и мечты.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003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отслеживают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несущего свет, и помогают каждому человеку, начинаю-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щему понимать, принимать и осуществлять всё то, к 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идти, к чему надо стремиться, к чему надо прийти.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689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всё, что говорит, слагает, поёт истинный бард,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своё истинное направление — нести свет, объеди-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вокруг себя то общество, то окружение, то понимаю-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щее собрание людей. А это уже общая положительная,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зидающая, светлая, светящаяся, полная Любви и радости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энергия. Это та энергия, та Сила, к которой должно идти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прийти опять человечество Земли.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помогают только тем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идут к свету, Добру, созиданию.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посоветовать бардам нашего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мени, чтобы их слова и песни могли создавать мыслеобразы?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653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того чтобы барды вашего времени могли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площать в жизнь всё то, что они создают, поют, произно-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сят вслух, им надо знать, что их слова и мысли не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засорены суетой вашего времени, неурядицами,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возможными ожиданиями чего-то того, что они сами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 представляют. Не надо перебирать то, что было плохое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жизни людей, то, что заставляло страдать людей,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вызвало в Душах людей страх, недоверие, злобу и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можные переживания.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02000"/>
            <a:ext cx="44577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ты решил стать бардом, то должен привести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дела, мысли и мечты к положительному, созидающему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чалу. То есть ты должен посвятить себя, свои намерения,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убеждения и весь свой образ жизни положительно-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доброму, чистому начинанию. В любой ситуации у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не должно быть обиды, злобы, презрения, жадно-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и жалости. Сам понимаешь: если кого-то жалеешь,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кого-то осуждаешь. Ты должен быть нейтра-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лен. Каждый человек получает то, что он сам себе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ёт. Ты должен создавать вокруг себя всё то, что ты сам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желаешь. А к тому же ты должен создавать такие слова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которые должны войти в жизнь людей. Для них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создаёшь всё то, что произносишь вслух, поёшь и пишешь.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твоих словах, мыслях и мечтах должна быть постоянная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конкретика того, что ты желаешь людям, для которых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создаёшь свои слова и песни. Только то, что ты создаёшь,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чувствуешь, сам сознательно принимаешь и сам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воспроизводишь, люди смогут так же, как и ты,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нять. Только в этом случае всё то, что ты хочешь донести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людям, будет иметь тот потенциал, тот образ, тот огром-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смысл сказанного тобой. Как я уже говорил, ты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жешь донести свет своих слов, свет своей Души, свет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сердца людям. Создатель и Вселенная обязательно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помогать тебе создавать чистый и ясный мыслеобраз.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энергия и эта Сила сможет объединять людей.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понимать всё то, что ты говоришь, пишешь, поёшь,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формировать в себе эти убеждения. Так создаёт-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общая энергия людей с единым мышлением, это общая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движущая Сила, общее созидающее направление.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участвуешь ты сам, твои слова, мысли и мечты.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Вселенная принимают в этом участие и все люди,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желают и понимают то, что им надо сделать и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ствить. Так сообща, все вместе, вы материализуете своё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мерение. Так было всегда, так есть и сейчас.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81200" y="34671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А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3759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1. Это путь к свету.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9370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2. Ты придёшь к гармонии и к пониманию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окружения.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54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787400"/>
            <a:ext cx="4241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</a:t>
            </a:r>
            <a:r>
              <a:rPr lang="en-CA" sz="1488" spc="-2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го (восстановление)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" y="1041400"/>
            <a:ext cx="3886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23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восстановить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энергию человека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3600" y="4445000"/>
            <a:ext cx="4203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расположено за ст. Азовской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006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вижу этого мудреца. Чуть выше сред-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роста, худощав, тёмные волосы, очень белая кожа,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приятные мелкие черты лица и очень синие выразитель-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глаза.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вам сказать то, что есть в каждом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ке Земли. Просто люди потеряли связь с силами вне себя,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не знают и не чувствуют ту Силу, ту энергию,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рая всегда есть в них самих.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4224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рождается с Силой, с энергией, которая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от Бога. Впоследствии человек постепенно растрачи-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или вообще теряет эту энергию или всевозможными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способами восстанавливает её. Способов, которыми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станавливают люди свою энергию, много. Я скажу лишь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некоторых, которые тебе будут понятны.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4384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Немаловажную роль играет та еда, которую потре-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бляет человек, она может как помочь человеку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Силу, так и потерять её. Эмоциональный заряд — оп-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тимизм, радость восстанавливает энергию-Силу на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должительное время. Люди, общаясь друг с другом,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друг другу как восстанавливать, так и терять Силу.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вообще, если человек рождён с большим потенциалом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он почти не теряет её в течение всей жизни.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(эта энергия) всегда в нём удерживается и восстанавлива-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очень легко самим этим человеком — его бытом,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отношением к Природе, его пониманием своего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Такой человек всегда сам найдёт способ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здоровье, найдёт способ правильного восприятия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того, что ему необходимо узнать, понять, принять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исполнять, чтобы быть всегда сильным и энергичным.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сам находит способ восстановления своей Силы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энергии.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3467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 человек  рождён  с  небольшим  потенциалом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— это связано с потерей энергии в течение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шлых жизней, то он получает всегда подпитку от людей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бо´льшим энергетическим потенциалом. Ему всегда 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фортно общаться с такими людьми.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 есть много мест, в том числе и дольмены,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восстанавливают энергию — Силу человека, по-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люди очень часто чувствуют такую подпитку,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активное участие дольменов в общении с ними.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должен делать человек, как жить, чтобы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хранить ту энергию, которая заложена в нём при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нии Богом?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вашей действительности сейчас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сложный вопрос. Но я хочу сказать, что и в этой вашей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туации, вашей жизни можно даже самому человеку поду-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о том, что нужно делать, чтобы потерь энергии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гораздо меньше, чем это происходит тогда,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вручает себя и свою жизнь той системе, которая сейчас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ществует.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4577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питание должно быть не обильным, чтобы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ганизм ваш не тратил силы на переработку большого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личества продуктов, вложенных в него. Питание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быть свежим, и вы сами должны видеть, из чего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приготовили. Естественно, должно быть много овощей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фруктов, не переработанных, а свежих или сушёных, вяле-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ных. Помогите сами сохранить энергию в себе, не давайте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расходоваться на переработку съеденного.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ная, натуральная еда и вода всегда восстанавливает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человеку. Во всём должно быть чувство меры. И сам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низм часто подсказывает, чего ему не хватает в данный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мент. Прислушивайтесь сами к себе и помогайте сами себе.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вам чего-то очень хочется съесть, это неспроста,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чит, вам надо это употребить в вашем питании. Как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 организм насытится им, значит, всё — остановитесь: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получили то, что вам так необходимо было.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сохранить ту энергию, которая дана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рождении, в вашей суете, в вашем ритме, в вашей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вы должны постараться обрести, найти и устроить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жизнь так, чтобы то, что вы делаете, то, в чём вы пребывае-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те, то, что вас занимает, приносило вам удовлетворение.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вы должны видеть, знать и понимать: то, что произво-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Светлыми Силами Вселенной и укрепить эту связь. И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человек осознаёт правила жизни на Земле, перестаёт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ошибки, за которые ему пришлось бы расплачивать-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страданиями. Страх уходит от него. Он спокойно и 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ренно идёт по жизни, зная, что всё значимое для него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 будет им выполнено, а всё прочее значения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потому перестаёт его волновать.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Постепенно, по мере очищения, в людях, приходя-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к дольменам, начинают оживать способности, 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рых они и не подозревали, а жизнь расцветает новыми яр-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кими красками.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этой книге нет дольменов, они разрушены и, как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ворится, снесены с лица Земли, а есть места силы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нов. За многие тысячелетия на этих местах были поселе-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даже города, большие перемещения людских масс.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Там, где была ровная поверхность, сейчас овраги, леса.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на этих местах не осталось и дольменов,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места силы, на которых находятся мудрецы. 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их вижу, и они подробно отвечают на мои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сы. Часто вокруг этих мест силы есть камни — это храмы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света, они заряжены этими мудрецами. Я задала вопрос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Маргелану: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18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если на месте силы вообще нет камней и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человек, вошедший в дольмен, получается,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там воздействие слабее?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должна знать, что воздействие на современно-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может оказать только сам человек, который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 в дольмен. Ведь это же он мог заряжать камни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мена. А если самого дольмена нет, но ведь он же есть!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и начинает выполнять то своё предназначение, ту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волю и своё действие, которое в нём есть, которым он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ладает и которое он начинает применять. Ведь он же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 в дольмен, чтобы помочь людям вернуть их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собности, вернуть им их энергию, вернуть им их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вье, помочь вернуть им ту среду обитания, которая помо-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11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 вы сами, ваши руки, ваши мозги, ваши убеждения,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вред Земле, людям, Природе. Это грех, который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повлиять на вашу Силу-энергию и погубить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0795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 получает сильный эмоциональный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ряд — радость, полное удовлетворение его положительных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замыслов, помыслов, его мыслей и мечты, то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вается его Сила- энергия на очень продолжительное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Всевышний и Вселенная направляют такому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 в его делах, в его Дух, в его Душу — восторг,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восстанавливает его Силу — энергию жизни,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посещает человека, и если он своими действиями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образом жизни не теряет её, то она восстанавливает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Силу-энергию, которая дана была человеку при рождении.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7813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вашей скученности в больших городах, суете,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всевозможных транспортных проездах люди, соприкаса-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ясь друг с другом, также могут отдавать и очень редко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станавливать свои силы, свою энергию.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4671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друзей, с которыми вы общаетесь часто,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пробуйте ощутить. В очень успокоенном состоянии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слушайтесь к себе — комфортно вам с ними или нет.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комфортно, то вы дополняете друг друга, если нет, 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отдаёте им свою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318000"/>
            <a:ext cx="44196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смогут уйти жить в своё Родовое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местье, сами своими руками начнут строить своё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Любви. То есть посылать Любовь всему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живому окружению — земле, растениям, воде, солнышку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соседям. Как говорится, своими руками смогут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нуть, восстановить, ощутить и принять ту энергию,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будет поступать, прибывать и восстанавливаться,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торую они когда-то потеряли. Весь Род этих людей от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 начнёт помогать им восстановить утраченное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здоровье, утраченную Силу, утраченную молодость.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 будет вашим самым прекрасным местом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место и будет вашей точкой на Земле, будет вашей 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кой во Вселенной и во всём Мироздании.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 Родовое поместье — это ваша защита, ваши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ложительные эмоции, ваша продолжительная жизнь,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продолжение Рода, ваша Сила и энергия, полученная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рождении от Бога. Куда бы вы ни ушли, уехали, но верни-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 на своё Пространство Любви. Оно встретит вас,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стит, обласкает и восстановит энергию и Силу, потрачен-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за время отсутствия. Ведь все растения, все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мые, животные, земля, вода и даже микромир всегда ждут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любят вас, потому что они получали от вас Любовь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готовы ответить вам так же. Человек должен пом-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и знать, что его Род, который он возродил в своём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довом поместье, обладает мощной энергией, знаниями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от первоистоков. Он умеет и знает, как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ваши силы, вашу энергию, как очистить вас, как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лечить вас, как избавить вас, люди, от всего приставшего,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прилипшего, прихваченного вами за пределами Родового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поместья.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ты жил и чем занимался до того, как вошёл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с моими родителями в Родовом поместье.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брат и сестра имели свои семьи. Сестра со своей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мьёй жила в нашем поселении и создала своё Родовое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местье, а брат ушёл далеко, в другое поселение, и там имел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своё Родовое поместье.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457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меня, как и у многих моих соседей, было своё,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мне казалось, самое понятное мне, самое любимое и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нужное занятие. Я всегда мог определить, глядя на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в каком органе или в какой системе его тела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сбой, то есть какое происходило нарушение, изменение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организме человека. Всегда знал, как ему помочь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себя, и дать этому человеку ту информацию,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предопределит этот сбой в будущем.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это не те болезни, которые сейчас у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люди. У вас идёт накопление, наслоение сбоев в теле, и ис-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править это сразу же невозможно. Чтобы исправить,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становить какой-то орган, надо разобраться в сложной 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боратории вашего тела, добраться до того места,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дало о себе знать, надо исправлять целую цепочку повреж-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дений, изменений и сбоев во всём теле современного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В наше время это было совсем просто.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чувствовал и знал, в каком органе сбой, и тут же исправ-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лял его сам или приходил ко мне за консультацией. Я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сказывал, что явилось причиной сбоя и как её устранить.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наше время не было так называемых лекарств. Я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восстановить себя определённым способом: приня-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тием какого-то решения, либо умело поговорить с тем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ганом или системой, в которой происходит сбой, либо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править в этот орган ту энергию, которая нужна ему,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совсем забыл подпитать этот орган или систему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каким-то растением и это растение ждёт и очень хочет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36449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Так ты был лекарем или целителем, как говорят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у нас?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9751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совсем так, я не лечил и не исцелял людей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времени. Я видел их изменение на клеточном уров-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 помогал поставить все клеточки в том порядке,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они должны быть. Я видел, какая клеточка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получила либо травму, либо недополучила энергию,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потеряла какую-то информацию и т. 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181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Я вижу, что ты очень молод, почему ты так рано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вошёл в 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524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наше время я видел и понимал, что у людей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стали появляться сбои на клеточном уровне, но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стали приспосабливаться и жить с этими сбоями.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перестали обращать внимание на то, что не имеют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весь обзор Земли перед глазами, или не могут общаться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дальних расстояниях друг с другом, или нарушалась теле-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портация, или не так стали воспринимать окружающую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Природу — микро- и макромиры и т. д. Я всё это видел,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очень хотелось помочь им. Меня стала волновать 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деградация, к которой постепенно скатывалось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ство. Я не мог помочь всем сразу, да и не все хотели,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я помогал им. Я видел, что люди постепенно теряют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Силу, ту энергию, которая есть в них. Я решил, что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надо зайти в дольмен, как это делали наши старей-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шины, чтобы помочь возродить в людях то, что они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теряют.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 столетие, которое я провёл в дольмене,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нужным для многих людей, потому что они (многие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них) ещё подходили, и я общался с ними и помогал 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потом постепенно они перестали подходить ко мне. Но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знал, что всё равно люди на Земле начнут возрождаться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приходить к первоистокам и придут ко мне. Моя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очень понадобится им. Я знаю, что скоро появятся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люди, такое поколение, которое будет радовать меня,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есть понадобятся мои знания, и я смогу передать им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я знаю, что умею и как я это делаю.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восстанавливаешь наши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нашу энергию. Ты нам её добавляешь сам или как-то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гаешь нам самим приобретать её?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Рассказать тебе, как я это делаю, я не могу —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поймёшь. Но я это делаю одновременно и добавляю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помогаю человеку задействовать все его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для восстановления своих же сил и энергии. 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получается так, как бы хотелось и мне, и вам, люди.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от самого человека, подошедшего ко мне: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жизни, деятельности, помыслов. Это делают все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дрецы в дольменах, которые есть на Земле. Человеку с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стыми помыслами всегда помогают Создатель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свою энергию для выполнения тех дел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дач, того направления, которым занят человек.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 вижу вас, мудрецов, всегда в одеждах разного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та. Но многие и ты — в одежде чёрного цвета. Это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лание мудреца — носить одежду такого цвета или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какое-то значение?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446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это желание носить одежду чёрного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цвета. Чёрный цвет имеет свои особенности. Это всепо-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глощающий и очень сложный цвет. Он гасит силы,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могут влиять на человека, он вбирает и успокаивает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которые могут принести вред человеку, он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человеку, одетому в чёрные одежды, проявить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особенности, которые есть в нём.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 ведь особенности и проявления могут быть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позитивными, так и негативными?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9591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наше время человек не имел, не вбирал в себя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гативные, отрицательные, агрессивные и прочие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Мы знали, что зло может накапливаться, и поэтому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 его не было. Всё, что человек нашего времени вбирал,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собирал и желал проявить и отдать людям и всему живому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окружению, имело только положительное значение,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 и проявление. Это Любовь, Добро, нежность,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ласка, радость, так как мы знали: то, что мы дарим другим,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получаем и вбираем в себя. Поэтому мы отдавали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самое желанное, самое прекрасное, то самое лучшее,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самое дорогое, что есть в нас, другим и получали то же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от них.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181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ты можешь помочь сейчас нам, современным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людям?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5524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понимаешь, изменить что-то в восприятии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твоего миропонимания, мирови´дения и прочего я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могу, так как это связано с тем, что человек не готов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этому. Но помочь человеку я могу хотя бы тем, что я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доравливаю его. Тем самым я подготавливаю его для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можности создавать будущие поколения уже с теми задат-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ками, которые полностью начнут изменять его на клеточ-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уровне. Помогу вернуть такое поколение людей,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было в первоистоках. Пройдёт какое-то время, 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придут к нему.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Подходите ко мне, люди. Ведь вы же хотите быть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ровыми? Я помогу вам постепенно возвращать ту Силу,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которая так нужна вам.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19300" y="2108200"/>
            <a:ext cx="3048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Arial"/>
                <a:cs typeface="Arial"/>
              </a:rPr>
              <a:t>Храмы </a:t>
            </a:r>
            <a:r>
              <a:rPr lang="en-CA" sz="1530" b="1" spc="-10" smtClean="0">
                <a:solidFill>
                  <a:srgbClr val="221F20"/>
                </a:solidFill>
                <a:latin typeface="Arial"/>
                <a:cs typeface="Arial"/>
              </a:rPr>
              <a:t>´го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003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Подари себе ясность ума, ясность ви´дения, ясность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7559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Будь светлой и яркой личностью.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29083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Пусть будут светлые дни и праздник в твоей Душе.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30861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Посмотри на правду своей жизни.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32512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Получи здоровье. Каждая твоя клеточка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навливается, освобождается от заболевания.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5941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Я помогу тебе найти то средство, которое тебя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доровит. Ты получишь его.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937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Восстанавливает энергию — Силу человека, поте-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рянную при его существовании, при жизни.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вает молодость.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445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«Подвижный камешек». Восстанавливает силы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убирает страхи. «Страхи уходят, уходят, и ты становишь-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сильным».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2000" y="787400"/>
            <a:ext cx="4305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Я´дро (светящийся шар)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1028700"/>
            <a:ext cx="3657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просветление,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219200"/>
            <a:ext cx="403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ясное понимание своей жизни, своего бытия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01700" y="4445000"/>
            <a:ext cx="4165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расположено за ст. Азовской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4800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молодой, высокого роста, недлинные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лые волосы, без бороды и усов, загорелое лицо и голубые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глаза.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нам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не очень ясно представляют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бытие. Часто считают, что так надо делать, так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жить, как все, и другого пути нет, и не существует. Я хочу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рассказать, какое бытие должно быть у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Земли. Если люди Земли осознают, поймут и придут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тому, что я скажу, то им легко будет жить, ясно видеть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всё, что вокруг существует. Легко сами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творить, обустраивать свой быт, свою жизнь, своё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всего окружения, то есть своё бытие.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4384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такое бытие?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это очень простое понятие. Бытие — это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чём живёт каждый человек. Это его вода, еда, земля,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чем он занят, кем и чем окружён. Чем хуже бытие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тем он быстрее теряет силы, которые заложены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при рождении, тем больше его одолевают недуги,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короче его жизнь в этот период.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можешь дать людям нашего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мени ясное, просветлённое понимание своей жизни,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бытия. А как ты можешь это сделать?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180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Вы, люди, сейчас приходите к тому, что всё, что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окружает, искусственное. То есть вода сильно загрязнена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химикатами, земля засорена удобрениями, еда — химиче-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скими добавками и даже генетически изменена, в воздухе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 витает химия, поэтому идут кислотные дожди.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заняты вы тем, чтобы всё это создавать и потреблять.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хочу вам, люди, предложить то, что хотя 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начнёт изменять вас самих. А затем пойдут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 всего того, что вас окружает, то есть будут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няться: земля, вода, еда, воздух и пр.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Начнём с того, что человек сам должен осознать,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нять, что многое то, что он делает, приносит вред ему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 через то, что он получает от своего делания.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это очень сложно, но ведь надо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начинать  помогать  восстанавливаться  Природе 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этим восстанавливать самого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319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вижу, что ты только возмущаешься тем,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есть сейчас в нашей действительности. Но ведь нам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узнать, как отойти от этого.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727200"/>
            <a:ext cx="4419600" cy="353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Я помогу вам, люди, прийти к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нию и принятию самого главного — полюбить землю, ту,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 вас под ногами, ту, что вас любит и кормит, ту, что ждёт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шего тепла и Любви, ту, что хочет видеть радость и счастье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ваших глазах, в ваших сердцах, в ваших Душах. Земля, по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торой вы ходите, живая, она помогает вам, она исцеляет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она любит вас. Она ждёт от вас того же самого, что даёт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люди. Постарайтесь обращаться к ней с Любовью, молитва-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Дотрагивайтесь до неё своими руками, своими сердца-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ми, своими чувствами, теплом своей Души. Она (земля)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всё это. Мысли, которые возникают в людях, глядя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свой участок земли, помогают им обоим прийти к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манию, к гармонии. Этим они наполняют и дополняют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друга, то есть человека и тот участок земли, который он (че-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ловек) в своих мыслях обнимает, ласкает своей нежностью,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обустраивает его (участок), наполняет всевозможными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тениями. Делает свою усадьбу красивой, удобной, принося-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щей человеку и земле радость и удовлетворение.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надо, чтобы у каждого человека был свой родной пусть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ленький или большой участок земли, на ней они смогут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щаться, соприкасаться и любить друг друга.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52070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 даст жизнь насекомым и микромиру,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делают почву плодородной.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5372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Идёт такая цепочка: от человека к земле —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молитва, ласка; от земли — к растениям; от растений —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Вселенную. Вот и получает человек те материальные блага,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 которых мечтает, через землю-матушку.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197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 поможет вырастить для человека такие дере-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вья, такие кустарники, такие цветы, такие овощи и фрук-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4577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которые помогут человеку вернуть все те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которыми обладали самые далёкие предки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и конкретно данного человека. Человек опять станет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сильным, здоровым и самым могучим существом на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нете Земля и во Вселенной.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397000"/>
            <a:ext cx="445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земля, которая у человека под ногами,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вернуть человеку ту энергию, ту Силу, ту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всеви´дения и всеслышания без приборов, аппара-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тов, всевозможных приставок и компьютеров.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574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земля, по которой ходит человек, сможет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ему продолжительную жизнь без болезней, без 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552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земля, которой человек посвятит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растения даст ему его половинку, поможет найти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 и соединить эти половинки.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048000"/>
            <a:ext cx="445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 своими растениями даст информацию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них Вселенной на получение этим семьям всевидя-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 деток нового поколения, на восстановление генофон-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человечества.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721100"/>
            <a:ext cx="445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земля, которую обогреет человек своею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 и своим теплом, поможет восстановить растения.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 опять будут жить и служить для человека сотни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тысячи лет, не погибая и не умирая.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36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земля, обласканная человеком, даст ему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плодовые деревья, которые будут кормить человека не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сейчас, 15-30, а сотни и даже тысячи лет.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876800"/>
            <a:ext cx="445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 сможет создать свой микроклимат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ваших растений и поможет вашим растениям принять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устоять в любую засуху и мороз, выжить и дать хорошие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плоды.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537200"/>
            <a:ext cx="4457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земля, обласканная человеком, сделает его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модостаточным, свободным, независимым.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Только земля через растения, то есть через Космос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Вселенную, с которыми связаны все растения Земли,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людям Земли избавиться от войн, катастроф и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бед, направленных на самоуничтожение — на уничтоже-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возродить себя. И если смог увидеть его ваш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менный человек у какого-то камня, значит, этот камень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то место, где тысячи лет назад стоял дольмен, а теперь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убрали современные люди. Но ведь человека, заходив-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 дольмен, убрать нельзя. Он находится на этом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 и очень желает осуществить то, для чего он заходил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7653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Подождите, и скоро много людей смогут видеть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 ними. Они, мудрецы, помогут изменить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внести в неё радость, спокойствие, гармонию.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вас счастливыми.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71500"/>
            <a:ext cx="44196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0"/>
              </a:lnSpc>
              <a:tabLst>
                <a:tab pos="355600" algn="l"/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себе подобных существ. Люди должны знать это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земле восстановить то, что сейчас потеряно.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Только земля, по которой вы ходите, поможет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найти общий язык, понимание и принятие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Не делайте из земли источник дохода, это кратковре-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 и неэффективно. Это вам, люди, во вред. И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копать, пахать, удобрять. Человеку, влюблённому в неё,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земелька сама даст плодородную почву.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8923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земля, которой человек поможет почувство-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свою силу, сможет восстановить рай на планете.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3876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чем ты можешь помочь человеку, подошедшему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717800"/>
            <a:ext cx="4419600" cy="303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помогу вам ощутить, почувствовать и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родную землю. Вы сможете разговаривать и обнимать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участок земли, на котором живёте. Вы сможете лучше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всё то, что даёт вам земля. Вы сможете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ту реакцию, с которой земля принимает от вас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мена, когда вы кладёте их в неё. Вы сможете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уловить всё то, что хочет сказать вам земля, когда вы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прикасаетесь с ней: сидите, лежите или сажаете свои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бимые растения. Вы сами с удовольствием захотите пого-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ворить, пообщаться и поблагодарить ту землю, в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будете сажать деревья, кустарники, овощи и цветы.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ствуете, как она принимает их. Вы ощутите, что земля,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вы ходите, любит, оберегает, защищает и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вам жить. Ведь всё живое взаимодействует. Вы это узна-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ете, увидите и почувствуете на себе. Я помогу вам самим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начать выращивать, строить, создавать свой рай.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идти каждому человеку Земли. Это же так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необходимо и прекрасно.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5702300"/>
            <a:ext cx="44196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помогу вам вернуть то счастье, ту гармонию с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родой, которая есть в вас, но вы её пока не замечаете.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Я помогу вам увидеть всё то, что может дать,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раскрыть, может распахнуть перед вами земля, по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ходите, на которой вы живёте и которая всегда с вами.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4577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помогу вам полюбить всем сердцем, всей Душой ту зе-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мельку, с которой вы всегда соприкасаетесь. Ведь вы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посылаете Любовь, вольно или невольно, растениям,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вас кормят, которые дарят вам свои эфиры,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украшают и наполняют ваш быт. Но ведь всю эту благость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создаёт и воспроизводит земля-земелька. Вот и полюбите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её всем сердцем, всей Душой, и она ответит вам тем же.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27200"/>
            <a:ext cx="44577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отдать частичку своей Любви, тепла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обоим — земельке и растениям, которые вы выса-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живаете. Не оставляйте земельку как бы не участвующей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выращивании всего того, что вам так хочется вырастить.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всей своей Душой и Любовью к земле и к вам, люди,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могу это сделать.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17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так хочу увидеть радость, Любовь и счастье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глазах, в ваших сердцах, в ваших Душах и в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мечтах!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78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дро, скажи, как ты жил до того, как зашёл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мен, чем ты занимался?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211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жили все люди нашего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Родовом поместье.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0513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так молод, как тебе кажется. У меня была моя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любимая семья. Я и сейчас люблю свою жену и деток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двоих мальчиков и девочку. Они всегда в моей Душе.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546600"/>
            <a:ext cx="44577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поселение имело очень хорошие фрукты, 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щи, орехи, мёд, грибы. Я занят был знаниями, познания-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нашей планеты Земля и землёй в частности. В земле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было той грязи, которую внесла ваша цивилизация. В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было тех масел, свинца, кислот и других материалов,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люди вашего времени вынесли на поверхность из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недр, из ваших лабораторий, из ваших коптящих труб и пр.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702300"/>
            <a:ext cx="44577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тогда людям иногда приходилось объяснять,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земелька очень ждёт их людской ласки, их обращения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ней, их понимания её, их внимания к ней. Люди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и сами могли видеть, как земля реагирует на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ва, действия и эмоции человека, но иногда не обращали на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71500"/>
            <a:ext cx="44196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внимание. Они привыкли к их взаимоотношениям,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и просто игнорировали, забывали о том, что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хочет участвовать в жизни человека. Вот мне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ходилось напоминать людям, что земля живая и на всё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агирует, переживает, а иногда и возмущается, видит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делает более посредственно.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562100"/>
            <a:ext cx="44196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подсказывал людям, как лучше понять, распознать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принять то, что надо им обоим. Я очень хорошо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свечение, которое происходит в земле, когда она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радость и Любовь от человека, и то, когда она недопо-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 этого. Как ей хочется получить тепло от человека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обрадовать его ответом. Я всегда видел те растения,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вырастали вокруг жилища человека. Это земля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нала предупреждать его, что в его теле происходят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сбои и он может восстановить себя, оздоровить себя ими.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048000"/>
            <a:ext cx="44196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Наша планета Земля и есть светящийся шар,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светится то очень ярко, а то и тускнеет от деятельно-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человека, от его отчуждённости, оттого,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забывает про неё.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708400"/>
            <a:ext cx="44196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всегда мог подсказать людям то место на земле,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очень ждёт их и они оба получат то восторженное 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динение, от которого человек и земля получат максималь-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удовлетворение. То есть человек получит Любовь,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 и счастье, а земля даст во Вселенную максимально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яркий свет. Люди принимали мои подсказки и радовались,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я им напоминал, чего хочет от них земля.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93900" y="5156200"/>
            <a:ext cx="307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´дро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5435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Счастливая встреча.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5613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Подарок, который подарит тебе Земля.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5778500"/>
            <a:ext cx="4419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Это твоё прозрение, ты будешь видеть, как меняет-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всё вокруг тебя.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6108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Твоя явь вокруг тебя, вот и изменяй её сам!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3300" y="6273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Полюби себя в этой жизни.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24000" y="546100"/>
            <a:ext cx="3543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68400" y="787400"/>
            <a:ext cx="3898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Яро´ (самость)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1028700"/>
            <a:ext cx="3911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восстанови своё «Я»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3600" y="4279900"/>
            <a:ext cx="4203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расположено за ст. Азовской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228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9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вижу этого мудреца. Невысокого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роста, худощавый, немолодой, с длинной реденькой чёр-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бородой, без усов. Волосы чёрные, такие же длинные,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борода, прямые, завязаны сзади в пучок. Глаза серые,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ласковые.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7366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— это индивидуум, созданный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Богом. Он имеет право и возможность быть независимым,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 индивидуальным,  быть  неповторимым.  Но 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живут всегда в каком-то обществе и поэтому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какие-то общие для себя правила общежития,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правила поведения, правила общения, правила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вания. Естественно, люди принимают эти правила 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раются их выполнять. Так было всегда. Но все эти прави-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должны быть в пределах разумного. И если эти прави-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становятся обязательным законом для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то это может нарушить индивидуальность человека.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(человек) подчиняется этому закону вопреки собственным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убеждениям. Это система создаёт то направление,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придумывает сама.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124200"/>
            <a:ext cx="44196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Правило и закон имеют разный статус. Правило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человек сам видит, как надо поступить. Правила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ведения — это общепринятая взаимосвязь между людьми.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Уважение всех без исключения людей. Этим вы подчер-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киваете то, что принимаете и понимаете ту индивидуаль-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ность, которая есть в каждом человеке. А закон действует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нарушена взаимосвязь между людьми. Тут уж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до индивидуальности, не до своего «Я», а просто застав-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ляют подчиняться исполнению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4660900"/>
            <a:ext cx="44196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вашей скученности в городах, в больших посёл-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ках люди вашего времени теряют свою индивидуальность,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«Я». Их с рождения обучают тем правилам общежи-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тия, при которых они не выделяются какой-то особенно-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стью. Всех приводят к одному и тому же уровню поведе-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И если человек нарушает этот общепринятый поря-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док, выделяется в своих рассуждениях о быте, который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 бы иметь, то он нарушает общепринятый закон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устройства жизни, и за это он может быть наказан, или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никто не понимает, отторгает. Люди в вашей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 обезличены. Своё «Я» они не проявляют. Ими управля-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кем-то придуманная система, и каждый человек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няется ей вольно или невольно.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0668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же такое своё «Я»?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44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«Я» каждого человека — это его личность. Одни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прячут свою личность за какие-то измышления другого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стараются быть в тени — это тоже проявление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«Я». Другие, наоборот, выпячивают себя даже за самую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малость каких-то дел — это тоже проявление своего «Я».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95500"/>
            <a:ext cx="44577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нужно быть самим собой, не прятать и не выпячи-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себя, а подчиняться и управлять собой — своим «Я».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Каждый человек имеет своё «Я», но не каждый 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может показать его. Одни скрывают его в угоду кому-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другие, наоборот, стараются показать в угоду кому-то.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главное не в этом. Главное — понимать самому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себя, и тогда он сможет сам определить своё «Я».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люди говорят о себе и думают, что они уж очень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рошо знают себя, своё окружение. А в действительности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другое. Только сам человек, если начинает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свою значимость, свою необходимость быть нужным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окружению, принимать правильную точку зрения,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правильное намерение, он и является носите-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лем самого себя, то есть своего «Я». А всё, что связано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как человека ведут по жизни, как он выполняет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порученные ему дела, как действует он, как мыслит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этом, — это не его «Я», это того, кто руководит 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1689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человеку нужно понимать своё «Я»?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4577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Когда человек начинает задумываться, мыслить,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разбираться сам в себе, он начинает определять сам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он замечает, что некоторые стороны его жизни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отрицательное и вредящее его жизни направление,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 гордыня, алчность и другие, он видит и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как они мешают ему, как изменяют и не дают ему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от жизни исполнения своей мечты, то он сам может 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убрать, избавиться, отойти, изменить свой образ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самого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901700"/>
            <a:ext cx="44196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стороны можно услышать «у него такой харак-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тер». Но это не характер — это приобретённая привычка,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изначально пагубна как для самого человека, так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потомства. А если вы со стороны, от своего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услышите, узнаете и поймёте, что в вас есть такие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вычки, как злобность, стяжательство, жадность, недоверие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прочие, то избавьтесь от этого. Только сам человек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и должен искоренить, убрать и избавить себя от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вред, который он сам несёт в себе. Это вред,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мешает ему во всём. Это вред, который управляет им.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для него самого и всего его окружения. Ведь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проходит само по себе, от этого надо избавиться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потому что это его неудачи, это его болезни,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короткая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3020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человек сам может сделать и изменить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самость, если он почувствовал, что так поступать не надо,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плохо.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987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прийти к тому, чтобы твоё «Я» было всегда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тобой и окружением в ладу? Как не потерять себя и как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ступить человеку в этом случае?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4958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это так просто. Надо стать самим собой.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Отойти от всего того, что влияет, изменяет или заставля-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выполнять то, что против твоей воли, то есть против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себя. Есть очень хороший подсказчик, который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начеку, и не надо его останавливать, не надо идти с ним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компромисс, не надо уговаривать его, — это ваша совесть.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всегда с вами, она всегда на всё реагирует, она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замечает. Только надо всегда прислушиваться к ней.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заметьте: если вы всегда будете в ладу со своей совестью,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окружение у вас появится такое же, то есть понимающее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вас, помогающее вам, прислушивающееся к вам.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попадёте в такую ситуацию, из которой потом трудно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выйти. И вы уже знаете: какой есть сам человек,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же у него друзья, такое же вокруг него собирается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щество. Поэтому человек сам строит вокруг себя то,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 самом есть. Я понимаю, что в вашем обществе вы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таете, что всегда надо идти за кем-то. Но это не так.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тот человек, с которым вам приходится идти по жизни,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ботать, участвовать в общих делах, постепенно будет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меняться, если вы будете идти ненавязчиво правильно.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никому ничего говорить, поправлять, стараться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кого-то. Это безполезно. Надо делать, мыслить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в жизни только то, что не делает вреда, не ставит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никого в затруднительное положение, не ведёт других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 к беде. Этим вы показываете себя в своих глазах и в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зах других людей положительно. К вам всегда прислушают-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все, с кем вам придётся общаться, встречаться и жить.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020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ты помогаешь людям, которые подходят к тебе?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чём может заключаться твоя помощь?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44900"/>
            <a:ext cx="44577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конечно. Я очень хочу и могу помочь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человеку, подошедшему ко мне. Я вижу то, к чему стремится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тот или иной человек. Я вижу все его удачи и неудачи,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бывают у него в жизни. Он не знает и не понимает,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так бывает. Я даю ему понять, помогаю ему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 ему самому ощутить и осознать всё то,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вокруг него. А вот когда человек сам увидит,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и узнает, что происходит, он сам и осуществит то,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чему так стремится. Естественно, я ему могу помочь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ствить всё так, чтобы это смогло удовлетворить его самого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окружение. У него появится желание, а затем и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ность всё осуществлять с чистыми помыслами.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очистит свою самость, то есть себя, от вредных сил, от вред-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энергий. Этим он восстановит себя, то есть улучшится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здоровье, быт, появится понимающее его окружение и пр.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человеку ощутить радость и прикоснове-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к прекрасному, то есть стать счастливым.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466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Чем ты занимался до того, как войти в дольмен?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Я был путешественником — волхвом. Я ходил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поселения в поселение. Если какие-то вопросы были у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 поселениях ко мне, я помогал им понять их же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просы. Люди сами могли распознать то, в чём они сомне-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вались. Родители устраивали для своих деток познаватель-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встречи со мной. Такое собрание деток, как правило,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очень интересным и для меня, и для них. Мы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 обсуждали,  раскрывали  какие-то  темы, 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могли пригодиться людям будущих поколений. С деть-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очень интересно общаться. Они могли задавать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вопросы, над которыми надо было очень тщательно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думать, прежде чем отвечать. Ведь они (дети) впитывали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моё слово в себя, и я знал, что каждое моё слово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ложится в благодатную почву. Я знал, что дети после моей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встречи с ними так и будут жить и поступать, как я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подсказал. Всё, что я говорил, входило в их сознание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всегда. Я никогда не ошибался в своих выводах, познаниях,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рассуждениях, поэтому так легко и навсегда усваивалось,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воспринималось и принималось людьми и детьми. 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встречались детки, которые очень хотели получить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какому-то определённому вопросу, то я задерживался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поселении на такое время, пока полностью смогу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учить, дать знания и познания по этому вопросу. А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приходилось заниматься с ребёнком индивидуально. И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уходил из этого поселения, обогатившись сам какими-то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знаниями и познаниями от общения с этим ребёнком.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53467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откуда ты брал те знания, которые потом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вал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56896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это так просто. В общении с людьми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черпаешь у них то, что потом остаётся во мне.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моими учениками и учителями. И к тому же я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был обделён знаниями, которые приходили из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ленной. Я всегда видел, знал и чувствовал то, что надо до-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нести, то, что Вселенная намечает, подмечает и старается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помочь людям. У нас было такое общество волхвов.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встречались, обсуждали вселенские вопросы,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Вселенная ставила перед людьми. Ведь Создатель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всегда видят и знают то, что людям надо для их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получия. Пока люди воспринимали всё, что им подсказы-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Создатель и Вселенная, в их жизни не существовало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никаких проблем в общежитии, никаких проблем с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дой Земли, никаких проблем со здоровьем и здравым смыс-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 человека. А мы, волхвы, доносили людям то,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хотели узнать, лучше понять или лучше осознать что-то.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4577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стал замечать, что с людьми происходит что-то.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не так стали воспринимать, отмечать какие-то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ненно важные вопросы. Конечно, это были ещё единичные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случаи. Я решил войти в дольмен, как это начали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старейшины нашего времени, чтобы сохранить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я обладаю, и передать их будущим поколениям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Земли. Я знаю, что обязательно смогу их передать вашим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внукам и правнукам для того чтобы возродить всё то,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обладали люди первоистоков.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Яро´, какими знаниями ты обладал и делился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людьми и детьми, когда приходил в поселение?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то время, когда я жил, люди во многих поселениях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не могли полностью общаться с Космосом, со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А я имел такую возможность. Когда я приходил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селение, люди мне задавали всевозможные вопросы,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уже начинали их волновать. Поэтому я через Создате-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 и Вселенную отвечал и помогал им восстановить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людей уже не получалось. Но в людях не было злобы,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зависти, не было стяжательства. Люди мирно жили,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общаясь друг с другом, а через меня и со всем миром.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лодое народившееся поколение было более восприимчиво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тому, что я им сообщал. Они задавали вопросы по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неожиданным для меня темам. Это мог быть разговор и 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0400" y="546100"/>
            <a:ext cx="3136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8509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могло бы помогать людям понимать вас, мудрецов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нов. Помоги мне написать 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36700"/>
            <a:ext cx="4457700" cy="299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была такая цивилизация — жили люди с высокой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турой, с большими знаниями всего, что происходит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с большими возможностями самого человека.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нужны были всевозможные подъёмные краны,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собления для построения дольменов — всё это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влялось мыслью и энергией, которую излучал сам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Объединялись несколько людей для того чтобы изготав-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и поднимать тяжёлые плиты. Это были люди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воистоков. Люди этой цивилизации очень хорошо 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прошлое и будущее всего человечества. Всё накопленное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культурой было достоянием каждого человека.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этой цивилизации обладал знаниями, мудро-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необходимой для продления жизни, для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своей жизни. Эти люди свободно общались с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Природой Земли: с растениями, животными, микробами.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в полной гармонии с микро- и макромиром.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83100"/>
            <a:ext cx="44577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общался со Вселенной, мог видеть и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всё Мироздание. Для современного человека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доступно. Он настолько изменён, что многие люди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Интуиции, не могут пользоваться телепатией. Из 100%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клеток мозга задействовано только 3-4%. Этого не скрыва-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ваша наука.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градация человеческого мозга.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называете научным прогрессом.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56100" y="6692900"/>
            <a:ext cx="7112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0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растениях, и о животных, и о нашем солнышке, и о том,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лучше общаться с ними. Конечно же, люди ещё не ушли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 совершенства, которым мог пользоваться я. Они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подходили к тем или иным вопросам жизни немного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другому, и поэтому что-то теряли, не получали той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мации, которую я мог дать им. Общаясь с людьми и детьми,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приходили к очень ясному ви´дению того, что надо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лать им. Было полное взаимопонимание между нами.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108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Вы, волхвы, разобрались, что случилось с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почему в них стали происходить изменения, почему с ними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прекратилось общение напрямую Создателя и Вселенной?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мы в этом сообща разобрались.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и было принято решение заходить добровольно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дольмены. Каждый человек — это мудрец в вашем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Он знал и мог своей информацией вернуть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было, жило и наполняло жизнью всю нашу планету Земля.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4671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людях постепенно, иногда за миллион лет, а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меньше, накапливались по мелочам какие-то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эмоции, вначале они (эмоции) проявлялись очень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бо, и это не мешало людям быть в ладу с Космосом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ленной. Люди, если и теряли какие-то связи с Создателем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Вселенной, то не придавали этому большого значения,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в полном райском достатке. Их не волновало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волнует каждого из вас, — выживание.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48387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 концу какого-то периода накапливалось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негативное, что понемногу проявлялось в людях.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гордыня, то есть превосходство одного человека над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гим, затем жадность, то есть стяжательство, а это порож-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дало злобность и т. д. Стали появляться лидеры этого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гатива. Вселенная, как вы уже знаете, перестаёт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тому негативному, что собралось вокруг людей,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копилось вокруг людей, созданное ими же. Люди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бороться за свою жизнь сами. Придумывают сами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только возможно использовать для выживания. А ли-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деры, которые появились, начинают направлять,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свою активность, внедрять в сознание людей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считают необходимым и очень нужным для людей,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прогресс, который поможет им самим и людям выжить.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без поддержки Создателя и Вселенной весь этот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гресс не имеет под собой Силы — основания, той движу-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 энергии, которая может вернуть людям ту жизнь,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у них. Только сами люди могут и должны искупить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накопили за миллион лет, чтобы вернуть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опору, ту помощь, ту Силу, которая идёт от Создателя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Вселенной. А искупить можно, только восстановив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доброту, Любовь ко всему своему окружению: к земле,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воде, к Солнцу, к растительному и животному миру, к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кромиру и прочему, а также друг к другу.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591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кончились последние тысячелетия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миллионлетнего периода. Человек опять может и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возродиться. Создатель и Вселенная помогают людям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ту жизнь, ту благость, которая была на Земле. А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вошли в дольмены, стали более активно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лять себя и тем самым возрождать в современных людях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качества, те эмоции, те мысли, ту доброту и Любовь,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помогут им (людям) вернуть себя и свои будущие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коления к тем временам, при которых они не думали о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живании. Люди жили в своё удовольствие и были связаны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полностью (каждый человек) с Создателем и Вселенной.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для этого мы заходили в дольмены, в скалы,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камни, разобрав себя на атомы, чтобы дать жизнь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дать жизнь всему живому вокруг каждого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82800" y="5689600"/>
            <a:ext cx="2984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 Яр</a:t>
            </a:r>
            <a:r>
              <a:rPr lang="en-CA" sz="1498" b="1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994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Восстанови своё «Я», то есть принимай только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надо тебе.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63246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Защита твоей самости.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673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5461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787400"/>
            <a:ext cx="4343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Дин (одухотворённость)</a:t>
            </a:r>
          </a:p>
          <a:p>
            <a:pPr>
              <a:lnSpc>
                <a:spcPts val="179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1028700"/>
            <a:ext cx="3746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человеку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0" y="1219200"/>
            <a:ext cx="3568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восстановить Силу Духа в себе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4445000"/>
            <a:ext cx="4038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горке у ст. Азовской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48006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среднего возраста, высокого роста.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Волосы светло-русые, кудрявые, чуть выше плеч, с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кудрявой бородкой, без усов, глаза голубые.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5308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пшеничного цвета, подпоясан.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«Сила Духа»?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457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существует Божественный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Дух. Чем дальше человек отошёл от Него, тем он слабее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многих отношениях, то есть слаб физически, слаба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рость мысли (замедлена), морально неустойчив, поддаётся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внешним влияниям и так далее.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понимать слова «чем дальше отошёл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 Силы Духа»?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0955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человеке изначально была заложена Сила Духа.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 протяжении нескольких тысячелетий из-за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отклонений от Истины человек постепенно терял эту Силу.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ещё зависело от самого индивидуума. Каждый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сам управлял своей жизнью. Кто-то терял больше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кто-то меньше. Это зависело от условий, восприим-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чивости, занятий того или иного человека. В основном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теряет свою Силу Духа, занимаясь вредной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ностью, то есть делает вред самому себе, своему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живому пространству вокруг себя, вред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человек делает вред себе и окружению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живому не осознанно, его к этому подводят, и Духовная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покидает его постепенно.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4577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 что же надо делать, чтобы вернуть Силу Духа?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В ваше время есть люди, которых не покидала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Духа, вы их называете святыми. А человека, зани-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мающегося обычной деятельностью, с желанием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много Добра и пользы своему окружению и Земле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 Духа постепенно начинает наполнять его из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 поколение. И будущие его поколения начнут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чать всё больше и больше этой Силы. Это энергия,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возрождаться на живом Пространстве, которое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строит сам человек с Любовью. Всё живое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наполнять человека этой Силой. Ведь человек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дитя Бога, и ваше Пространство само начнёт возрождать в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 Божественное начало. У многих людей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такая возможность. Вот и возрождайте себя 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будущее поколение.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44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Дин! Если хочешь, расскажи, чем был занят ты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того, как войти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587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Наша планета Земля была окутана чистым возду-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хом, в нём проявлялся чистый и очень ясный свет.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 всегда искрился, настолько он был чист. Но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стали появляться такие места, где этот свет становился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каким-то серым, блёклым. По воздуху такой свет начинал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распространяться и постепенно накапливаться.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2616200"/>
            <a:ext cx="4419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 стала терять ту защиту, которой обладала.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планет стали появляться сущности, они открыва-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всё новые каналы для проникновения на нашу Землю.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1242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один, нас много — мы стали очищать воздух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от этого серого цвета.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7700" y="34671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и мои друзья постоянно закрывали, перекрывали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каналы, этим мы ограждали, защищали нашу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ту. Но всё шло так быстро, можно сказать, стремительно.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даже не замечали этих изменений, а когда замети-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то было поздно. Конечно, всё это происходило по мере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как начал изменяться сам человек. Человек сам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пустил этих сущностей на нашу планету негативом,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ляющимся в нём. Негативными дырами смогли воспользо-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сущности для получения энергии от самого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Этим они очень сильно ослабили человека. Дух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не замечал этих подселенцев вокруг человека и даже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самом человеке, в его Душе.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5524500"/>
            <a:ext cx="44196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зашёл в дольмен, чтобы помочь нашим потомкам,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научить их всему тому, что знаю я, и очень долго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ждал, когда люди начнут приходить к моему месту силы.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придёт такая эра, такое поколение, такие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появятся у человека, что люди смогут воспользоваться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моей подсказкой, моими знаниями, чтобы очистить плане-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4577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ту от сущностей — это будет самым важным делом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ка. Этим он восстановит праздник жизни на своей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даст жизнь только тому, что сохраняет его и всю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вокруг него. Вместе с сущностями уйдёт негатив, уйдут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червячки в плодах деревьев, заполняющие их, уйдут болез-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вместе с микробами-мутантами. Вместе с ними уйдут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злобность, зависть, жадность и прочий негатив, осажда-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ющий самого человека. Вот тогда человек сможет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в полную силу ту частичку — Любовь, о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много говорите, а применить в полную силу не можете.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все подселенцы в вашей Душе ощипывают Её,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питаются Ею, так как у них нет этой энергии. Эта энергия,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Сила, эта мощь дана только человеку Земли.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часть людей Земли смогла расселиться на многих планетах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Мироздания. А свою планету Земля оставили и тоже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ждут её восстановления — возрождения.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225800"/>
            <a:ext cx="44577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Мы, люди в дольменах, начинаем очень активно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гать всем тем, кто подходит к нам, изменять вначале себя,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появится у вас такое потомство, которое и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 ту первозданность, бывшую на нашей планете.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98900"/>
            <a:ext cx="44577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многим людям не всё понятно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сказал, но это и не так важно. Важно то, что это прои-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зойдёт. Уже начался тот период, то движение, то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 человеке — оно и приведёт его ко всему тому, что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важно для самого человека, для всей Природы вокруг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ловека, то есть возрождению самой планеты Земля. Земля-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опять обретут защиту, обретут возможность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себя, очищать свою Душу от того, что мешает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 — этой энергии, этой Силе — преобладать, показать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что Она способна.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277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эти люди, которые оставили Землю и ждут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восстановления — возрождения, они что, ничем не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ют нашей планете, чтобы восстановить и возродить её?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2230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Вся сила и в основном все знания, которые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для восстановления и возрождения планеты, остались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нашей планете Земля, они у нас, людей в дольменах.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люди, которые ушли с Земли на другие планеты, органи-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зовали свою жизнь на новом месте. Они просто не потеря-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ту силу, которая ещё была в них. Там так же, как и на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планете появились волхвы, обучающие, помогающие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людям в их делах. Появились люди с большими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ниями, которые мы им тоже даём. А часть людей,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вошла в дольмены и не расселилась на планетах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здания осталась на Земле, деградировала и живёт сейчас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технократическом обществе.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2273300"/>
            <a:ext cx="44196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живут на других планетах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следят за тем, чтобы наша планета Земля не погибла,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превратилась в пыль. Они ждут пробуждения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оставшихся на Земле и знают, что мы, люди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пробудим, возродим, восстановим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33020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Дин, ты приоткрыл очень важный вопрос —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наша планета Земля потеряла защиту и на неё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ли входить сущности извне, с других планет. Так что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произошло?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975100"/>
            <a:ext cx="44196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на нашей планете в людях произошло резкое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изменение, разделение. Люди разделились на два лагеря.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Часть людей осталась в том же лагере, который был на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планете почти миллион лет. Другая часть людей,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имела такую же силу, приняла решение применить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силу, как им казалось, для более совершенного пути.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Между этими лагерями людей началась борьба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.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дал людям свободу выбора для того чтобы люди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смогли увидеть и убедиться, какой путь будет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ным, к чему можно прийти, какой итог ожидает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 конце пути.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Как вы уже знаете, каждая борьба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есть тот негатив, который ведёт к разрушению. Тот 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герь, в котором люди жили почти миллион лет, не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принимал никаких действий, а тот лагерь людей,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решил всё изменить, стал набирать силу за счёт того спо-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койствия, которое существовало на Земле. Эта часть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начала создавать свою систему существования.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этими двумя лагерями людей произошёл взрыв —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 разделение.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4577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привыкшие к полному общению с Создателем,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терявшие свою Силу, стали забывать, отходить, дегра-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дировать, засыпать. Те люди, которые видели, что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 на планете, начали быстро заходить в дольмены,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уснуть, чтобы не потерялись те Знания, которыми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ладали они. Эти люди видели и знали, к чему приведёт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который выбрали люди системы, — что он приведёт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тупик. И чтобы вывести людей из тупика, понадобятся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которыми люди пользовались почти миллион лет,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путь Творца.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4577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люди, набиравшие эту силу, но не имевшие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держки от Создателя, тоже стали деградировать, засыпать,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система, которую приняли люди, пожелавшие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жизнь на свой лад, не смогла им помочь, да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желала, чтобы появилось ещё какое-то новое решение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75100"/>
            <a:ext cx="44577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 начала терять защиту, которой обладала.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планет поползли сущности на нашу Землю.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дана была Душа со всеми энергиями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 особой энергией Создателя — Любовью, то всем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ностям тоже нужна была эта энергия, которой они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но могли подпитываться ею от человека. Вот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чилось, что на нашей планете сущности, подселившиеся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Душах людей, начали управлять такими людьми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хочется. Так они и ведут жизнь человека — то есть где-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страх, где-то зависть, где-то жадность, где-то гордыня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прочий негатив.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сейчас началась новая эра, новый поворот в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человека. Люди сами уже видят тот тупик,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ведёт система. Люди пошли к нам, людям в дольменах,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получить знания, те, которые мы им можем дать.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5588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один человек быстрее может получить 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другой — чуть медленнее, но если он примет своё такое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шение, то тоже очень скоро начнёт получать от нас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пробуждение, возрождение.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1244600"/>
            <a:ext cx="44196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Наш путь — путь Творца. Творец помогает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стить Душу человека от подселенцев с других планет.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рец поможет вернуть нашей планете ту защиту,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у неё. Вся Вселенная и всё Мироздание сейчас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нашему Отцу-Творцу возродить человека. Возродить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Силу, которая была у человека. Любовь, которая есть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человека, получит свободу и восстановит весь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616200"/>
            <a:ext cx="4419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признавшие нас, мудрецов в дольменах,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дадут такое же поколение, которое было у нас. А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 поможем им, дадим все знания, которые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хранили для них.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7700" y="34671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чем же ты можешь помочь человеку,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подойдёт к твоему месту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7700" y="3810000"/>
            <a:ext cx="4419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всем своим умением стараюсь возродить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веке то начало, которое есть в нём, и развить его с большей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силой и быстротой. Ведь то малое, которое осталось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ловеке, если ему помогать, восстанавливать его, 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станет неуязвим, его навсегда покинет страх, покинут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лезни, его мечты и желания исполнятся. Исполнятся —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 знаете — чистые, светлые, ясные. Человек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понимать, для чего он рождён и что ему надо сделать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жизни. Это не так сразу, не так быстро. Но это уже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начало, и оно принесёт пользу каждому человеку. Ведь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вокруг человека помогает ему возродиться, и я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хочу помочь вам в этом.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6032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</a:t>
            </a: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Скажи, это твоё место силы?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47700" y="6197600"/>
            <a:ext cx="441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Мой дольмен разрушен. Это моё место силы.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храмы — хранилища света. И я всегда рядом с ними.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7700" y="6692900"/>
            <a:ext cx="441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1200" y="165100"/>
            <a:ext cx="5461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4577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Приходите, люди, к этим храмам, я здесь жду вас всегда.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своей скоростью мысли всегда помогу вам осуществить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светлую мечту.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храмов и дольменов сидеть ладонями вверх.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ладони идёт вся энергия, доступная тебе из Космоса.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1701800"/>
            <a:ext cx="3111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Храмы Дина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9939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Храм помогает удержать твою Силу Духа,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у тебя на сегодняшний день.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3241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2. Пользуйся своей силой разумно. На этом месте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землёй большой храм.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6670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Даёт, восстанавливает духовное равновесие меж-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людьми.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997200"/>
            <a:ext cx="4457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Твоя Сила Духа возрождается, изменяется,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тебя ближе к Вселенной.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33655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Духовная чистота, озарённость человека.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3505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Сила Духа возрождает в человеке Любовь и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8481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Божественная Сила наполняет человека, он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вится сильным, ловким, неуязвимым.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3434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Первый овражек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5212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Человек, прислушайся к себе, и ты сам сможешь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управлять своей Силой. Не упускай даже мелочей.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4851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Человек, прислушайся к своему сердцу и сделай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как оно просит.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5194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3. В каждом твоём органе есть сила, и если ты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прислушиваться к этой силе, ты будешь совершенно здоров.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5689600"/>
            <a:ext cx="410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торой овражек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8674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Комплекс храмов очищения, избавления от сил,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тебе мешают жить, творить, создавать.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09600" y="6210300"/>
            <a:ext cx="4457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Избавление от зависимости от других сил,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стей. Избавление от страха, злобы, неприязни.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292600" y="6692900"/>
            <a:ext cx="774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2019-05-23T09:10:58Z</dcterms:created>
  <dcterms:modified xsi:type="dcterms:W3CDTF">2019-05-23T09:10:58Z</dcterms:modified>
</cp:coreProperties>
</file>