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</p:sldIdLst>
  <p:sldSz cx="5143500" cy="74041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presProps" Target="presProps.xml" />
 <Relationship Id="rId132" Type="http://schemas.openxmlformats.org/officeDocument/2006/relationships/viewProps" Target="viewProps.xml" />
 <Relationship Id="rId133" Type="http://schemas.openxmlformats.org/officeDocument/2006/relationships/theme" Target="theme/theme1.xml" />
 <Relationship Id="rId134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почему ты всегда говоришь, что вы живые?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 ведь тела у вас нет?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тела нет, потому что мы сами оставили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вышли из него. Но у нас остались с нами навсегда Душа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поэтому мы такие же люди, как и вы, — с Душой и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хом, только без тела.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умирают, — Душа покидает их 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 в новое возрождённое тело. Мы сами заходили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дольмен, входили в глубокую медитацию, покидали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Душа и Дух всегда с нами. Поэтому мы можем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 с вами и передавать ту информацию, которая вас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тересует. Мы знаем о законах Природы, правилах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о возможностях человека, о Вселенной и всём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здании. Очень много. Хотим передать это вам — нашим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потомкам. Мы можем ответить на любые ваши вопросы.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надо, чтобы был приёмник нашей информации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высоким интеллектом. Скоро и у вас будут рождаться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люди, которые начнут более точно улавливать наши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ответы и применять их в вашей повседневной жизни.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научим вас, как видеть и слышать каждое растение, не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делаете вы сейчас — на ощупь, и часто ошибаетесь.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растение имеет ауру, свой цвет, свой запах,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вибрацию и своё предназначение для человека. Мы нау-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чим вас, как очистить Землю от негатива, от чёрных пя-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тен, у вас не будет пожаров. Мы научим вас, как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ядов вашей цивилизации. Мы научим вас, как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 микробами, как избавиться от микробов-мутантов.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люди, узнаете и многое другое, то, что делает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всегда здоровым, сильным и всемогущим как на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во Вселенной.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радуемся каждому человеку, подошедшему к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пониманием, с какой-то мечтой, с чистыми намерения-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Мы не можем отходить от своего места силы надол-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поэтому мы ждём вас. Подходите к нам! Мы всегда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подсказать вам, как прийти к гармонии в общении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Я´за, а чем была занята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была занята как раз вот тем, о чём я вам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рассказала. Я видела, как идёт деградация человека. Я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ла, к чему это приведёт всё человечество — землян.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 время начали появляться люди, которыми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управлять общие взгляды на жизнь, на своё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Человек стал терять свою индивидуальность, ту,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ему была присуща почти миллион лет.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95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 перестали слышать Творца. Перестали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со своей Душой. Видела, как у таких людей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рываются нити, связывающие их со Вселенной, с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нием. Да, конечно, таких людей было ещё очень мало, но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знала, что это то начало, к которому придёт и сейчас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шло почти всё человечество.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242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ведь не одна на Земле с таким предназначением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шла в дольмен. Мы все ждали и ждём, когда сможем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начать восстановление, возрождение человека. Вна-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чале можем дать ему очень нужную для этого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цию, а затем начнём помогать на физическом плане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дому человеку, подходящему к нам, людям в дольменах,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нарушая его воли и желания.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ведь уже идёт, грядёт новая эра — новое поколение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человечества, которому мы нужны, мы это видим.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чем ты помогаешь человеку, который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дошёл к твоему месту силы, 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я не скажу чего-то нового, я скажу то, что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ворят все мудрецы в дольменах. Главное — успокоить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убрать из него суету вашего времени. Вот тогда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 можно будет поговорить. Его Душа начнёт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и понимать всё то, что я хочу сказать подошедшему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человеку. Я вижу то, что человек желает, вижу жизненную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дорогу, по которой идёт подошедший человек. Я не нару-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шаю его волю, но если эта дорога идёт к свету, Добру, к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Творцу, я стараюсь помочь этому человеку увидеть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свет, делать Добро и прийти в своих мыслях и мечтах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Творцу. У такого человека появится возможность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свою Душу. А Душа поможет ему наладить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шения со Вселенной и со всем Мирозданием.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постепенно начнёт восстанавливать, пусть не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же, связь с этими основными силами, с этими основны-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энергиями.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всё, что может получить человек,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творение его собственных рук. Только сам человек форми-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рует своими желаниями, своей мыслью, своими делами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обстоятельства, в которых он оказывается.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личная воля каждого человека может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лать чудеса для него же самого, я её не нарушаю, я ей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гаю. Человек сможет управлять своей волей на всех уров-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нях бытия. Повторяю: пусть не сразу же, но он уже на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вильном пути, и он идёт к этому.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787400"/>
            <a:ext cx="3797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Ясень (друг)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1079500"/>
            <a:ext cx="4216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461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вернуть людям самое сильное,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самое главное чувство — Любовь.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1422400"/>
            <a:ext cx="3962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Поселить Любовь в Душах людей навсегда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вижу этого мудреца. Молодой,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сокого роста, волосы золотого цвета, длинные — почти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пояса, волнистые. Маленькая бородка, без усов. Лицо заго-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релое, с большими серо-голубыми глазами.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5334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Платье светлое, длинное под пояс.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 Что ты хочешь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нам рассказать?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люди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все свои эмоции, все свои ощущения иначе,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изменится отношение к ним, в том числе и Любовь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считать очень временным, очень непостоянным,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неглубоким и очень изменчивым чувством.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хочешь ты нам рассказать об этом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главном чувстве — Любви?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Любовь — это очень сильное и основное чувство,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заложено в человека, в его Душу с рождения.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 может быть притуплено какими-то обстоятель-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ствами, с которыми человек встречается в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Она, Любовь, может проявляться ко всему, к чему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касается человек или кто-то прикасается к человеку.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может проявляться во многих случаях жизни. 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беззаветно любить то место, где ты родился, можно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бить тех людей, с которыми ты общаешься, можно любить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Природу, которая вокруг тебя, можно любить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творчество и даже посвятить ему свою жизнь и т. д.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я сказал, — это общие направления, о которых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говорить очень долго и очень много.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так устроен: если он что-то любит, он отдаёт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свою Душу этому состоянию, этому делу, этим момен-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 своей жизни. Это его Душа проявляет свою привязан-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к каким-то делам, к каким-то понятиям, к каким-то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видам творчества.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Благодаря этому чувству вы, люди, раскрываетесь,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развиваетесь, общаетесь между собой, общаетесь со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живым, что окружает вас. Благодаря этому чувству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обращаете своё внимание на животных вокруг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предметы вокруг вас, на растения вокруг вас — цветы,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деревья, траву и пр. Благодаря этому чувству вы, люди,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ходите или, скорее, входите в такое состояние, которое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приводит вас к счастью, радости, пониманию всего, что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ществует вокруг вас, что окружает вас, что живёт рядом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вами. Любовь — это энергия, данная Богом, которая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сутствует в Душе каждого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почему люди нашего времени не пользуются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этой сильной энергией? Почему им присуща ложь, грубость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и пр.?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из-за отсутствия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восприятия всех необходимых понятий о таком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чувстве, о такой сильной энергии, всегда присутству-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ющей в них, часто делают ошибки, которых могло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быть. Но после того, как были совершены ошибочные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появляются и проявляются следующие ошибочные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действия, которые уводят человека от понимания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нятия того, что находится в его Душе. Вот и получается,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современный человек сам отходит от этой главной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основной энергии в своей Душе, в своём поведении,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ём принятии окружающего мира. Отсюда появляется зло-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ба, страх и начинается борьба за выживание. И всё это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человек становится слабым. Он сам закрывает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ту самую сильную энергию, которая является стиму-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 его жизни, его существования и принятия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окружает, всего, что живёт вокруг него. Он сам отходит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того, что помогает ему жить.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делать современному человеку,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бы повысить свой жизненный потенциал, чтобы испра-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вить те ошибки, которые он совершил, чтобы Любовь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его Душе начала выполнять ту функцию, которая ей дана?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это и есть основной вопрос вашей жизни,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существования, вашего пробуждения, вашего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 всего того, что окружает вас, люди. Надо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нить, убрать всё то, что увело человека от его основной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ятельности — творения, создания и созидания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должен понять и обязан принять такое решение,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намерение, вернуть, изменить в самом себе прису-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щие ему ощущения, эмоции, настрои и, если хотите,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вила, которые изменят всю его жизнь, жизнь животных,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насекомых, растений, жизнь микро— и макромира.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научиться видеть и чувствовать всё то, на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обращали внимания, а были просто потребителями.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люди, должны понять, принять и осознать, что вы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вёте в окружении живых существ, живых растений, живых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природных явлений, которые ждут от вас, люди,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той Силы, той энергии, которая есть в вас. Откройте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свою Душу, дайте им свою Любовь, своё принятие 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активную связь с ними, и они начнут помогать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люди, своей энергией, своей связью со Вселенной, с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телем, со всем Мирозданием, так как все растения, земля,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вода, камни и Солнце желают общения с вами, с той части-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цей, которая есть в вашей Душе, — Любовью. Они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 вашу Любовь к ним и отражать её обратно к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Весь мир вокруг каждого человека начнёт изменять-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начнёт видеть и принимать такого человека,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несёт им Любовь и получает её для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1529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каждого современного человека есть столько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растений — это леса, поля, цветы, все ваши овощи и фрук-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ты. Они живут как бы сами по себе, а человек-потребитель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сам по себе. Всё это создано Творцом с великим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 Любви для человека, но человек сам отошел от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созданий. Стал просто пользователем всего,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и в Земле. Этим он ограничил не только свои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можности, но и потерял всё то, что могут дать ему Божьи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создания. Для того чтобы появились связи между Божьи-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 созданиями на Земле и появилась связь с самой Землёй,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должен возродить себя, сам должен начать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основную деятельность, восстановить ту основную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можность, которая есть в каждом человеке: вначале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своё внимание, а затем и дарить ту Божью частичку,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есть в его Душе, — Любовь. На своём участке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ли, на своей даче, в лесу, в поле, на своём огороде обращать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внимание на все растения, посылать им свою Любовь.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очень просто.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Посмотрите, сколько красоты в каждом цветущем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растении!  Оно  неспроста  такое  привлекательное, 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хочет привлечь ваше внимание к себе. Вот и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райтесь увидеть, понюхать, почувствовать то, чем хочет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достучаться до вашей Души каждое растение. Полюбите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его, просит оно. И когда человек с трепетом в Душе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 это растение, оно ответит ему тем же. Оно не станет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таким безликим, каким оно жило до этого. А значит,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такого человека появился новый друг, готовый всегда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могать этому человеку безвозмездно через Космос,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Вселенную.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если вы, люди, начнёте тренировать себя, своё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приятие жизни вокруг себя, то очень скоро начнёте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ответную волну, идущую от всего, что принес-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вам восторг. Так можно послать Любовь воде, в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рой купаетесь, реке, морю, водопаду и получить ответное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приятное ощущение в вашей Душе. Можно послать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солнышку, которое вы встречаете утром и прово-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жаете вечером, и получить от него ответную волну радо-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в вашу Душу. Так можно выбрать какие-то деревья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лесу и подойти к ним с восторженным чувством, послать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свою Любовь, и обязательно появится ответная реак-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 на ваше обращение к ним. Они обязательно ответят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вам, вашей Душе прямым лучом восторга, а значит,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навсегда станут друзьями этого человека. Затем обратите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внимание на землю, по которой ходите, на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живёте, в которую садите всевозможные растения,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дарите ей свою Любовь, частичку своей Души, и вы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почувствуете ответное чувство. И даже камни,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вы привыкли воспринимать как неживые предметы,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они тоже частички Природы — живые, и они тоже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хотят почувствовать Любовь человека и отразить, отдать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ответную Любовь Душе человека. Вот и постарайтесь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родить в себе Любовь к Природе — она живая. После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пошлёте им свою Любовь, то сразу же или через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нутку пойдёт ответная Любовь — отражение от них к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Душе, к вам. Это достигается тренировкой. К кому-то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придёт сразу, а кому-то придётся потренироваться,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придёт обязательно к каждому человеку, желающему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возрождать себя и всё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0955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знаете, и многие видят, как домашние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реагируют на ваше отношение к ним. Только стоит посмо-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 с Любовью на собаку или кошку, как она тут же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 и ответит вам своей Любовью. Так же можно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обращать внимание на каждое живое существо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птичку, маленького зверька, на змейку, на жучка, паучка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т. д. Они тоже почувствуют ваше отношение к ним,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вашей Души и ответят этим же чувством. Они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вашими друзьями. Со временем они перестанут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вам, потому что они будут знать вас и относиться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вам, люди, так же, как и вы к ним.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751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когда человек почувствует, что он может отдавать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Любовь и получать ответное чувство, то есть отраже-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своей Любви от животных, от насекомых, растений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того, что его окружает, он начнёт светиться этой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бовью. И всё его окружение, то есть земля, вода, Солнце,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растения, а также люди начнут видеть, чувствовать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и отвечать ему тем же. Вокруг такого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и везде друзья, помогающие ему во всём. Все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ненные ситуации будут выстраиваться так, как только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мыслит этот человек.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повторяю: всё живое на Земле через Космос,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Вселенную начнёт помогать такому человеку во всех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делах.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Стать таким человеком, живя в городе, активно 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ствуя во всех делах существующей системы, пока трудно.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тот, кто хочет и знает, уверен, что это необходимо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лать, обязательно начнёт изменяться сам и изменять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 таким способом. А это приведёт его к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начнёт новую жизнь. Он окружит себя своими близки-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друзьями — своими любимыми растениями, они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 на его улице, на любом пустыре, в парке и т. д.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что надо сделать, чтобы Любовь, появившаяся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между мужчиной и женщиной, осталась с ними навсегда?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95500"/>
            <a:ext cx="44323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всегда ищут свою половинку, и часто обсто-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ятельства складываются так, что они находят друг друга.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 вашем скученном мире бывает и так, что принимаете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 с Любовью, но это не половинки. Люди оказы-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ваются связанными не со своей половинкой. И таких пар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 очень много. Половинки не соединены.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созданные таким образом пары принимают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друг перед другом быть верными друг другу.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райтесь в таком случае отдавать друг другу самую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частичку себя, которая есть в вашей Душе. И если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вушка выходит замуж и отдаёт мужчине самое сильное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чувство, а мужчина тоже отдаёт ей своё самое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чувство, то такое соединение становится всесильным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может сохраниться навсегда — Любовь поселяется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ними навсегда, хотя это и не половинки. Но если один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из этой пары скрывает какое-то непонятное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или для неё ощущение, которое может быть связано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каким-то расчётом на этого человека, или непонимани-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этого человека, или переоценкой этого человека и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подобным — таких проявлений может быть очень много,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вы все живёте в определённом системой понятии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 и принимаете друг друга по этим понятиям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существующим, витающим и охватывающим вас,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вам кажется, Любовью, то это не Любовь,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короткая, очень непостоянная влюблённость, предостав-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 вам случаем. Но даже и в этом случае, если вы ре-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шите, что ваш союз вам необходим, то можете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другу укрепить этот союз и отдать ту самую частичку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Души друг другу — Любовь, которая есть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человеке, и Любовь может поселиться у такой пары надол-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а иногда и навсегда.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времени, в вашем понимании жизни,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 общении женщины с мужчиной много ненужной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вредной линии поведения. Поэтому пары встреча-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ются, живут вместе, пока есть первое ощущение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га, рождают детей и расходятся. И опять находятся в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стоянии поиска друг друга. Конечно же, это зависит от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полного знания, непринятия и непонимания своей Души.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постоянно ищут хотя бы кратковременную влюблён-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ность, которая как приходит, так и спокойно уходит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бывается ими. Многие пары живут вместе всю жизнь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потому, что им так удобно. А иногда один человек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пары очень любит другого, и его Душа постоянно удержи-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этого человека рядом с ним. Это может быть мужчина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женщина с очень сильным чувством Любви в Душе,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чувство удерживает пару вместе.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751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я хочу опять вернуться к тому, что я уже рассказал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вам. Обращайтесь к своей Душе. И если вы почувствовали,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пошло тепло в вашу Душу от общения с другим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веком (от женщины к мужчине или от мужчины к женщи-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не), и если это ощущение обоюдное, да ещё есть единомыс-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лие, понимание друг друга, — это и есть ваша половинка!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не отпустить её от себя, постарайтесь после-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довать за ней, за своей половинкой, так как в вашем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временном мире можно опять потерять её (эту свою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винку). Для этого, вот опять же, нужно обратиться к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и послать своей половинке ту самую Любовь,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есть в вашей Душе, и обязательно через минутку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ответное чувство. Если это чувство у вас будет одно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двоих — общее, то Любовь будет жить всегда с 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она, Любовь, никогда не покинет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с другом, с Природой, с животными и пр. Мы 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уже сейчас, в вашем нелёгком времени, помогать вам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скоростью мыслей осуществлять вашу мечту,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вас, избавлять от сложных жизненных ситуаций и пр.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вас будет много — видящих и слышащих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все, люди, будете общаться с нами так же, как вы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етесь между собой. И многое сможете узнать от нас,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мы — люди первоистоков. Мы можем применять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— энергию, которая заложена в человека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будем обучать вас, как пользоваться этой Силой.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Сила-энергия есть и в вас, современных людях, но она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приглушена. Мы будем помогать вам, люди,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самих себя. Вы станете сами Творцами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сможете сами возрождать Любовь, счастье, радость,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гармонию в себе и вокруг себя. Подходите к нам,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ждём вас, люди!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скажи, почему все мудрецы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ты в том числе, с удовольствием принимаете у нас ябло-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ки? Вы их любите или есть ещё какая-то другая причина?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Конечно, есть и другая причина. Они, пусть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стично, сохранили те свойства, которые были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мя. Особенно если есть запах — это удовольствие для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Запах яблок питает наши Души. Мы очень желаем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нимаем яблоки от вас, люди.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03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нам можно потом забирать яблоки,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положили?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особенно если вы смогли понять,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мы их подзарядили. А может быть и так —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оставить. Оно нужно кому-то. Этот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дойдёт и захочет его взять. Значит, оно для 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через какое время можно взять это положенное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вам яблоко?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 для людей, которые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тебе, 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особенно рассматриваю каждого человека,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дошедшего ко мне. Я вижу все его проблемы, связанные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мыслями, с его жизненными ситуациями, с его поис-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ками, с его восприятием своего окружения. Я очень хочу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людям найти непременно свою половинку,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и Любовь друг к другу. А тем людям, которые наш-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друг друга, помогаю очень хорошо понимать, помогать,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заботиться друг о друге. И чтобы Любовь у них была одна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двоих.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людям, подошедшим ко мне, открыть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себе, в своей Душе то светлое, то чистое, то яркое, то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чувство Любовь, которое дано им при рождении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вышним. Чтобы люди могли раскрыть его в себе, ощутить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в себе и дарить его всем, с кем они будут встречаться,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и жить.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Дарить Любовь и радость общения с растениями,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животными и со всем живым миром, который есть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человека. А в ответ каждый человек начнёт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чать то же самое чувство от Создателя, Вселенной и от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Мироздания.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Жизнь всегда преподносит людям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пути, которые человек может преодолеть. Иногда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сразу же видит то, что ему надо будет преодолеть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жизненном пути, и сам задумывается над этим, и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подбирает, выбирает тот путь, по которому желает идти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пройти. Но даже в наше время люди иногда не желали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просматривать свой жизненный путь, по которому лучше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пройти. Они обращались ко мне. Я очень чётко и ясно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 карту жизни любого человека и мог подсказать все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рианты на его карте. А человек сам мог выбрать тот путь,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считал самым лучшим. Это не предсказание,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интуитивное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и´дение, не создание мыслеобраза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его карты жизни и всех путей на этой карте.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Такая карта жизни есть у каждого человека. Я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рисовал образ её перед человеком, чтобы он сам мог разо-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браться в ней и сам мог подобрать то, что желал, чтобы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осуществилось.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780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 вашем времени вы не можете пока видеть её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пользоваться ею.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20900"/>
            <a:ext cx="45339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те, кто пытается вам предсказывать, по какой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роге вам идти, часто придумывают, додумывают её сами.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случае они не обращаются к карте жизни, а сами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свой мыслеобраз для человека, и человек идёт не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пути, что существует на его карте жизни, а по пути,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созданному другим человеком. Таким способом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нельзя. Это приносит вред обоим — и тому,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предсказал путь, и тому, кто воспользовался им.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052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жду то поколение, которое скоро появится 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будет воспринимать всё то, что я ему расскажу.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поколение сможет получить от меня все мои знания,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опыт. Это поколение поможет человечеству 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 и даст возможность человеку идти по тому пути,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он выберет сам.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7700" y="4889500"/>
            <a:ext cx="3225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Ясеня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Поможет человеку наладить хорошие отношения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семье или с близким другом или встретить близкого друга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любимого или любимую.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689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2. Любовь всегда будет с тобой рядом.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867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Энергия Любви помогает тебе, собирает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тебя таких же людей.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210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Это твой оберег. Оберегает твою Душу от страда-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Энергия Любви помогает тебе встретить ответное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 в другом человеке, в твоей половинке, в близкой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подруге или в друге.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Любовь — это нежность, это благость, это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счастье твоей Души. Получи её.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Любовь — это часть тебя, твоей Души, твоего Духа,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восстанавливает твоё тело.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Пробуждает эмоции, восторг, которые ты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787400"/>
            <a:ext cx="4140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Факел (луч света)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1079500"/>
            <a:ext cx="4508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905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восстановить луч, которым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может объять всю планету и даже звёздные миры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среднего роста, волосы каштанового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до плеч, зачёсаны назад. Крупные черты лица, тяжелый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подбородок. Без бороды и усов. Глаза голубые. Смотрит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всех серьёзно.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68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на нём синего цвета до пят, расклешённое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книзу, под пояс и красная окантовка на рукавах и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шеи. Пояс тоже красного цвета.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рассказать нам о луче,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есть у человека?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наделён Создателем лучом.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светлый луч, его человек может направить на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бой объект, который пожелает рассмотреть, с которым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пожелает пообщаться, с которым пожелает установить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связь. Это как бы телепатическое зрение. Таким лучом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пользовались люди первоистоков. Такой луч может сое-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динять людей между собой, притом расстояния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значения.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2733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фокусирует своё внимание на любую точку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нашей планете. Надо фокусировать своё полное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на определённую точку, и можно увидеть очень чётко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ты желаешь рассмотреть. Даже можно рассмотреть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место в развёрнутом виде, то есть со всех сторон.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24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которых интересовали звёздные миры,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рассмотреть любую планету, любую звёздочку на небе.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Повторяю, ведь расстояния не имели значения. Если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видел и затем узнавал, что это место безопасно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телепортации самого человека, то есть его тела, и он поже-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лал побывать на этом месте, то всегда мог осуществить это.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человек имеет один луч или их много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бом человеке?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6609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Всякий луч всегда можно разделить и применить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много мелких лучиков. Но это будет не сфокусирован-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ное, а как бы объёмное рассеянное восприятие этого места.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лучом тоже иногда нужно и даже необходимо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зоваться, например, если человек хочет увидеть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центральный объект, а желает увидеть и всё то место,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этот объект находится. Вот таким рассеянным 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чом можно увидеть всю картину — обстановку и всё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 вокруг центрального объекта. Конечно,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всегда надо развивать в себе луч, который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охватить всё окружение, связанное с тем местом, куда он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направлен. Как видите, он (луч) не один, их много, но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связаны в одном пучке.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звёздный мир можно вначале объять пучком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лучиков, а затем выбрать ту звёздочку, ту планету,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рую хочешь увидеть получше. Направить один сильный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луч, а уж там рассмотреть всё до мелочей рассеянными 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чиками.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сам лучик может подсказать человеку, куда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лучше прийти и где ему нужно быть?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вы знаете, всё в теле человека подчинено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воле, его намерению, его мыслям и его мечте. Но бывает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так: человек имеет очень ясную и светлую мечту, его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направлены на какое-то место, или на какое-то обстоя-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тельство, или на каких-то людей, которые помогут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 эту мечту. Вот тогда человек своим лучом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искать всё необходимое для исполнения своей мечты.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этот человек создаёт намерение увидеть своим лучом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необходимые действия для исполнения своей мечты.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И, как вы говорите, «интуитивно» своим лучом просмо-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 всю цепочку, задействованную в этой связке.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увидеть нужных людей, увидеть все обстоятельства,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то место, где сможет осуществиться его мечта.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человек сам сможет увязать, проверить и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направить все действия, необходимые для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нения этой мечты. Лучик человеку поможет увидеть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чистоту своего замысла, не даст оступиться, не даст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явиться непредвиденным обстоятельствам, не даст отойти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самому человеку от чистых помыслов и сделать этим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и другим людям.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когда люди встречались, то видели эти лучи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 друга или нет?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человек очень хорошо видел лучик,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он направлен на него. И видел, от кого исходит этот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луч. Таким образом люди могли общаться между собой,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вечать друг другу. Если нужна помощь в каком-то деле,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 при каких-то обстоятельствах, или помощь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исполнения общего дела, то подключались к этому делу.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наше время это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было возможно и доступно почти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людям. Это очень сильно помогало, облегчало и 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сило ясность, точность во многие дела.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придёт такое время, появится новое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которое будет тоже пользоваться таким лучом.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поколение будет видеть, чувствовать и знать, для чего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 этот лучик, как им пользоваться. Это поколение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несёт нашей планете большую пользу и большие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на ней. Это поколение будет иметь ту чистоту,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рой должен обладать человек, чтобы его лучик всегда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вещал ему все начинания, чтобы его лучик был всегда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мощником ему во всех делах. Ведь Создатель и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дадут этому поколению такую возможность. И это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ление будет точно знать: то, что даётся человеку, — это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града за его чистые мысли, за его чистые дела, за его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лую мечту.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для того чтобы просматривать какие-то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екты, человек тратит на это много энергии — жизненной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силы?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Обычно люди нашего времени не замечали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 они тратили энергии для того, чтобы просматри-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те места, где они желали побывать, с кем-то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титься и т. д. Так как человек обычно где-то тратил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гию, а где-то добавлял, таким образом получалось равно-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весие расхода энергии и её поступления. Сейчас это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от самого человека. Ведь может быть праздное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пытство — безцельное пользование лучиком.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Прежде всего, должно быть правильное, целеустрем-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лённое желание того, чего человек хочет добиться.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любом деле надо иметь хоть какой-то предел, через ко-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нельзя переступать. И надо придерживаться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ограничений. Это относится не только к путеводному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лучу, но и к другим жизненным силам. У одного мощная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жизненная сила, у другого может быть послабее.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этот человек потратил её на какие-то другие очень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для него действия.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вашего времени нужно знать то, что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большой жизненный потенциал человека расходуется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назначению — впустую: на пустой разговор, на прослу-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шивание пустого разговора, на перемалывание в себе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нужной информации, на праздное любопытство, на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приятие чего-то несущественного, даже не существующе-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Это вызывает всевозможные страхи, заселяющие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это даёт основной отток энергии. Основное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человек расходует свою энергию — жизненную силу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назначению. Естественно, его лучик будет слабым,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общее состояние, как вы говорите, «здоровье» людей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периода слабое, они не имеют Силы-энергии. Поэтому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лучик, который есть у каждого человека, молчит.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так что же это за лучик, который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человеке, и где он находится?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наделён Создателем лучиком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рождении. Но так как люди вашего времени отступают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нормальных условий не только рождения человека,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зачатия его, вы, люди, сейчас лишены такого очень важно-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 очень нужного каждому человеку аппарата.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большая линза внутри человека, которая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дится между глаз у каждого человека. Эту линзу сам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может фокусировать на любое расстояние, собирать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лучи воедино или, наоборот, рассеивать их на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мелких лучиков — ярких, светлых, чистых излучений.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же надо делать или сделать человеку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 времени, чтобы восстановить этот лучик внутри себя?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уже сказал, что человек вашего времени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той Силы, чтобы дать возможность восстановить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лучик.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092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57300"/>
            <a:ext cx="44323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тратят очень много энергии впустую: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обустроенность существования, это подчинение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можным ненужным правилам и даже законам вашего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тия, это стремление, желание получить мнимый комфорт.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мечту вы творите не по правилам, помогающим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осуществить. В ней нет трёх основных законов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То есть: первый закон — чистые помыслы; второй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закон — конечная цель; третий закон — эмоциональный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подъём.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844800"/>
            <a:ext cx="44323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Первый закон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— вам всем кажется, что он довольно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прост. Но ведь вы же не всегда придаёте значение, как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кажется, мелочам. Надо 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всегда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 быть предельно честным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по отношению к окружающему миру, но и к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себе, всегда быть предельно чистым в мыслях, мечтах 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 по отношению к другим людям, к Природе и даже к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планете, на которой вы живёте.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076700"/>
            <a:ext cx="4432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Почему-то для всего человечества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неясен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второй закон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Вселенной — это конечная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цель. А ведь это так просто. Всё, чего желают, о чём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тают и в конечном итоге к чему могут и должны прийти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— это должно быть единым целым с самой планетой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Земля, со всеми стихиями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43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никогда не отступать от ответственности за соде-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янное вами.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486400"/>
            <a:ext cx="44323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третий закон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уж совсем прост, но он необходим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 деле, в каждой мечте. Человек должен 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радость, к которой так стремится, которую так предвку-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шает и к которой придёт.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197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у вас сейчас возникает много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сов. Вам не всё понятно. Но даже если человек пытается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 это понять и хотя бы что-то применять из того, что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вам говорим, — это уже движение в нужном направлении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 цели, к которой вы в конечном итоге придёте. А прийти-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 надо к тому, чтобы получать Силу-энергию от своих 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своих мыслей и своей мечты.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35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Мы, люди в дольменах, уже не один раз говорим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об этом. И очень хотим, чтобы эти понятия дошли до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го сознания, понимания, до ваших дел. Выполняя эти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ленские Законы, человек не теряет, а набирает Силу-энер-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гию и помогает не только своим делам, но и своему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основной ключ, которым человек может открыть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мого себя. Помочь подключить себя к общему делу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ной и восстановить в</a:t>
            </a: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и´дение своим лучом, который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нём и пока спит.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49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я понимаю, человек получает Силу-энергию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для свершения каких-то дел. Но кто же даёт человеку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Силу-энергию или он сам восстанавливает её в себе?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576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Если человек тратит свою Силу на проявление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брых, нужных для человечества, для Земли и всего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здания дел, то, естественно, идёт ответная удвоенная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человеку от свершения этих дел, от людей Земли и от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Мироздания. И наоборот: всё, что человек делает во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другим людям, Земле и всему Мирозданию, человек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теряет свою Силу, либо забирает её у тех, с кем он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ется, у того объекта, на который направлены его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20" smtClean="0">
                <a:solidFill>
                  <a:srgbClr val="221F20"/>
                </a:solidFill>
                <a:latin typeface="Arial"/>
                <a:cs typeface="Arial"/>
              </a:rPr>
              <a:t>дела.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94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 доброе, положительное, светлое наполняет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века энергией, восстанавливает все затраты этой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даёт полное удовлетворение и восполнение потрачен-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ной. Эта энергия идёт на восстановление здоровья, на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вильное восприятие и понимание сделанного, на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тие и восстановление способностей, утраченных на долгое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время, на пробуждение клеточек тела, на осознанное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приятие окружающего мира — Природы, Земли, звёздного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имеет принципиального значения. Мы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тываем в себя для своей Души запах и все свойства яблок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мгновенно. А потом тут же можем дать определение,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оно предназначено.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всегда говоришь, что нужно задействовать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энергии, несущие доброту и Любовь, но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 есть все энергии, которые есть во Вселенной,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зло тоже, и оно может как-то проявляться, 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должно быть равновесие Добра и зла, то есть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проявляться и то, и другое для равновесия.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человеке все энергии Вселенной. Их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сейчас у вас такое время, когда вокруг вас больше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гий зла, чем Добра. Вам сейчас нельзя даже думать о зле,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его и так очень много вокруг вас. И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такими мыслями будет считать, что он может делать зло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равновесия, то он делает вред не только себе самому,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Земле, и всему, что есть на Земле. Сейчас в вашем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 человеком сделано столько зла, что надо всеми энергия-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Добра погасить его для равновесия, для общего равно-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весия Добра и зла на Земле. Вселенная и Создатель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людям Земли, делающим Добро. Они сейчас по крупи-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цам собирают Добро в каждом человеке для спасения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для спасения всего живого на Земле, для спасения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человека. Вы сами видите, сколько зла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человека уже сделано. Зачем же ещё думать о том,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сами можете и должны сделать зло для равновесия в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себе? Злом вы просто сами уничтожаете самого себя.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датель и Вселенная не помогают таким людям.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уйдут сами, каждый в своё время. А вот когда начнут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беждать Добро и Любовь на Земле, тогда люди не будут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мечать зло так же, как вы сейчас не замечаете Добро.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зла должно быть так же мало, как сейчас у вас мало Добра.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вы же сейчас сделали что-то, как вам кажется,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на самом деле это не доброе, а добренькое, и сами считае-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неба и на понимание всего того, что делает Создатель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человек мыслит, мечтает, делает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тельного, негативного, вредного для людей, для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конечном итоге для всего Мироздания, он тратит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себя, свою Силу, свою энергию либо забирает её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окружающей среды. Этим он сам набирает для себя,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Рода, своего потомства карму. Отягощает её всё новы-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негативными поступками, забывая об ответственно-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сти. За всё содеянное им в своём жизненном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вании надо платить. Потеряв внутреннюю оценку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делает, человек приобретает те болезни, которые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существуют у вас, короткую жизнь и «награждает»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потомство кармой, то есть всеми грехами,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произвёл он. И если его продолжение — потомство —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очистит себя от этой накопленной предками грязи, 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 в наследство и те болезни, те страдания,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в его Роду.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32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тут идёт разговор уже не о том, как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становить свой лучик, а как восстановить хотя бы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жизненный потенциал.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же надо делать нам, современным людям,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 очистить себя от кармы, которую мы накопили сами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которую получили от наших предков?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Рассказать в точности всё то, что надо делать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временным людям сложно, так как не все смогут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то, что я вам скажу. Но основное — это надо постарать-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повысить свою духовность. У вас уже появилось на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ху понятие — Духовность. Но не все его могут правильно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 и тем более осуществить, то есть дать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проявить в себе.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 — это такое состояние человека,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он с полным пониманием, осознанно относится 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делам, мыслям, словам, с полным пониманием от-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ветственности за совершённые дела, мысли и слова.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осознанное стремление к внутреннему совершенствова-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можем помочь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му человеку понять себя, изменить себя, принять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который ведёт к духовности. Человек сам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своему желанию, по своей воле, по своему принято-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решению распорядиться своей жизнью — подклю-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себя, своё осознанное внимание на совершенство-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вание, ясность своего ума и пробуждение. Это даст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самую необходимую энергию для очищения, для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вобождения от кармы, которую накопил сам, а затем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освободится и от той кармы, которую получил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своих предков. Для этого мы все, люди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хотим видеть вас, люди, у наших дольменов, у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мест силы — в тех местах, где был когда-то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мен, но от времени он разрушен или уничтожен.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же остаёмся на том месте, где был дольмен, и ждём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вас, люди! Мы можем и хотим помочь вам, люди,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изменить себя, оздоровить себя и получить те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можности, которые были у нас: видеть весь мир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своим лучом, слышать весь мир своим вниманием,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со всем миром и быть в гармонии с ним.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перемещение по всему миру будет свободным, лёгким,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 помощью телепортации.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838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говорю вам Истину, которую вы утратили сами.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всё, что я вам сказал, вы считаете фантазией. Но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фантазия, это факт, который был у нас и опять придёт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5511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дела, мысли и мечты не получают Силы,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общий настрой имеет негативное, отрицательное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 — это озлобленность, жадность, зависть, гор-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дыня и пр. И к тому же это пополняет, отягощает карму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также несёт вред суета, озабоченность, пересказ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чужих мыслей и дел, распыление основного внимания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мелочам — это расходует Силу человека и не пополняет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её. Ваше отношение друг к другу, ваше отношение к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тительному миру имеет как положительные, так и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тельные стороны. Только если вы несёте Любовь,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 друг к другу, растительному миру и всему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окружению, это повышает ваш жизненный потенциал,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вам ответную энергию-Силу.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146300"/>
            <a:ext cx="4432300" cy="444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 каждым днём всё дальше отходит от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ца, от всего Мироздания. Всё это сказывается на состоянии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тела, мозга и мыслей человека. А мы можем и желаем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вашу жизнь, ваше понимание и отношение ко всему,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вас окружает, ваше восприятие всего, что вас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ет. И тогда вы сами, люди, начнёте изменять, видеть,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и знать, как вам поступить, чтобы не нарушать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основные Законы Вселенной. Вот тогда всё начнёт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 на вас, люди. Вот тогда будет помощь вам от Творца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всего Мироздания. Как видите, всё зависит от вас, всё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ваших руках. Только вам надо помочь, подсказать, напра-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вить, и вы сами сделаете, осуществите то, что желаете,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чём мечтаете. Ведь вы, люди, — дети Бога-Творца. Вы боги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Вот и несите Добро, Любовь своей планете,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Природе, своему будущему поколению. Всё то Добро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которую вы принесёте, даст вам, люди, Силу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 в вас всё то, что имеет наш Отец-Создатель.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Он наделил вас всем тем, что имеет сам. И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просить, выпрашивать у Него помощи, надо стать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ником Ему. Творец очень желает и ждёт, когда же Его дети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сами помогать Ему. Вся Вселенная помогает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вернуть ту былую энергию-Силу, чтобы у него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вилась возможность повышать эту Силу и управлять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Мирозданием. Так люди жили почти миллион лет и опять,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знаю точно, придут к этому.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Наверное, каждый человек желает быстро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крыть свой лучик, это возможно?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часто желают то, что может быть не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им. Это то состояние, когда желание не соответству-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реальности. Если дать возможность видеть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расстоянии, не подготовив его, то он может очень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  потратить  свой  жизненный  потенциал  напрасно.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Прежде всего человек должен подготовить себя для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то есть точно знать, для чего ему надо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желает увидеть. Это должно быть обоснованно. Празд-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любопытство — это расход своей собственной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впустую, оно чревато тем, что энергию никто не даст,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не пополнит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Сейчас, после долгой закрытой для человека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он желает посмотреть на мир своим лучом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быстро, много и безцельно. Побывать там, где он никог-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не был, увидеть то, о чём он где-то когда-то слышал.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побывать самому на этом месте. Но у человека ещё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только правильной информации и правильной ориен-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тации, но даже нет созданного им мыслеобраза, для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надо. Лучше пожелать, суметь настроить себя так,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увидеть желаемое во время сна. Это легче, проще и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особых потерь энергии.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человек, будучи не подготовленным для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боты со своим лучиком, ещё сам не знает возможностей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луча. Это зависит от того дела, которым он занят,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зависит от чистоты мыслей этого человека. Ведь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лучом человек может обласкать тот объект, на который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направит его, обогреть то место, если там холодно,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исправить что-то на этом месте, восстановить празд-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 жизни на этом месте. Такое использование своего луча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даст ответную энергию человеку, который послал его.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человек по своему незнанию будет изменять тот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ект, на который он направил свой луч, по своему желанию,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своему настроению, по своей прихоти и этим начнёт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приносить вред тому объекту, то может расстаться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лучиком или расстаться со своей жизнью.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	Как видите, лучик дан человеку Творцом не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забавы, не для разрушения, не для какого-то удоволь-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а для полезного, нужного и очень важного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дела.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Поэтому я вижу человека, который подходит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и очень точно могу определить, нужен лучик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человеку сейчас или нет. Да к тому же вижу, какая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есть у этого человека. Сможет он им 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нет. Надо прежде всего дать этому человеку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накопить необходимую энергию, даже если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предстоит очень важная, очень нужная для Земли 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ловечества работа.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можно пользоваться во сне в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и´дением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того места, которое человек желает увидеть. Как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настроить себя на это в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и´дение?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Опять же для человека вашего времени это не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просто, но возможно. Ведь основное, чем вы пользуетесь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сейчас, — это телевидение. Иногда это действительно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вильная информация и человек может зафиксировать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своём мозгу виденное. Затем пожелать что-то рассмотреть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увидел поподробнее. Он принимает такое решение,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настрой, и у него действительно начинает 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во сне. Во сне человек может побывать в этом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 и дополнить ту информацию, которую получил по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левидению. Но бывает и так: человеку по телевидению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казывают монтаж, собранный из разных мест, как 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хожих между собой, тогда произойдёт путаница.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опять же это пока дано не каждому человеку. Тут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проявляться способности, переданные человеку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предками, уже пользовавшимися этим и сделавшими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вильный настрой такого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правильный мыслео-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браз такого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´дения и правильное применение его.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уже сказал, что очень точно могу определить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 каждого человека, подошедшего ко мне. 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 определить, для чего человеку нужен этот лучик. 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могу определить характер человека, его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ветственность, его настрой, его темперамент. Это всё,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 чтобы человек не навредил сам себе. И если вижу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серьёзность, с которой человек подходит ко мне и 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возможность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я помогаю ему.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533900" cy="276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лучик будет слабым и расстояния будет ох-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ватывать малые. Но по мере того, как продолжается работа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этим человеком, к тому же он своими действиями и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лями постепенно начинает пополнять свою энергию,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тая с лучом, а не расходуя её, я открываю ему всё бо´льшие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и на всё бо´льшие расстояния. Это идёт 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 и практическое применение пользования своим 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чиком. Как видите, вокруг моего места силы много 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мов. Это камни, которые я подзарядил своей энергией,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люди, подошедшие к ним и постоявшие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них, могли сами постепенно приобщаться к тем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ностям, которыми обладает лучик человека.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у человека начнёт восстанавливаться скорость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то повышаются его возможности. И я могу предложить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более быстрое, более действенное и более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наше время люди постепенно начали терять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которая была у них постоянно, и поэтому стали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то, что лучиком можно пользоваться не всегда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надолго. Я подсказывал людям причину того,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ходит, хотя это было очень редко, но я видел и знал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следствия этих явлений. Поэтому вошёл в дольмен, чтобы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будущим поколениям помочь, подсказать и затем обучить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знаю сам.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знаю, что сейчас очень скоро появится такое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людей с большим потенциалом жизненной силы,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большой скоростью мысли и с большими возможностями.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поколению я смогу передать все свои знания,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очень понадобится человеку, всё то, что изменит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представления о Вселенной и всём Мироздании. Силы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поколения будут соответствовать тем возможностям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знаниям, которые я им дам.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68500" y="2565400"/>
            <a:ext cx="3175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Факела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857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Разговор о твоём луче.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22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Не спеши открывать свой луч быстро, будучи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подготовленным.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3655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Все люди имеют разное время для того, чтобы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крыть свой луч.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695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5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4. Твоё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имеет много лучей, остановись на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ном.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4076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5. Сила твоего луча.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4229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Восстанавливает луч, которым человек может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ять всю планету и даже звёздные миры.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4584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Твой луч сияет ярким светом.</a:t>
            </a:r>
          </a:p>
          <a:p>
            <a:pPr>
              <a:lnSpc>
                <a:spcPts val="11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4737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Твой луч как определитель, куда ты хочешь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йти. Он тебе покажет то место, куда ты хочешь прийти,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расскажет об этом месте.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79500" y="5257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Недостающие звенья для работы твоего луча.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5422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Восстанавливает, очищает и даёт жизнь твоему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576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Твой луч освещает твой путь по жизни и по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местам, где ты ходишь.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1200" y="61087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Лучи света в вашем государстве — люди со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лыми лучами. Восстановление светлых, светящихся лучей.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13. Твой луч показывает, где есть свет и где его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(свет есть и от Земли, и от людей, и на других планетах).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14. Большая линза внутри тебя, которую ты 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фокусировать на том, что ты пожелаешь.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эту линзу.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15. Рассказывает, как пользоваться, применять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660400"/>
            <a:ext cx="4140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7874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1028700"/>
            <a:ext cx="4356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 (круглосуточный автоответчик), эл. почта: zakaz@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1435100"/>
            <a:ext cx="3505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3600" y="1562100"/>
            <a:ext cx="4279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18034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пожаловать на экскурсии к дольменам Краснодарского края.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Общие сведения по тел. 8-962-862-8000 (Билайн)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38735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1275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4381500"/>
            <a:ext cx="3721100" cy="33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База отдыха «Дубрава». Станица Убинская.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	Северский район Краснодарского края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70100" y="4800600"/>
            <a:ext cx="307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28800" y="49149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52600" y="5156200"/>
            <a:ext cx="33909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73200" y="53340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9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03.06.2013.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7,44.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95500" y="5626100"/>
            <a:ext cx="3048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39900" y="57531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71700" y="59817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209800" y="6096000"/>
            <a:ext cx="2933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85900" y="6324600"/>
            <a:ext cx="365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что это вы уже сделали очень много Добра, можно и зла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добавить к тому, что уже есть.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появилось равновесие на Земле,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всё должно быть, направлено только на Добро.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должен сам гасить зло в себе. Не уничтожайте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себя и жизнь на Земле злом!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убрать всё зло, которое сотворил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людям Земли надо понять, что только они сами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это сделать, и идти к этому. Каждый человек, делаю-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только Добро, продлевает свою жизнь и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Каждый человек должен знать, что он является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сителем Добра, и проявлять его всегда, пока не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равновесие энергий на Земле в целом. Успокоятся тайфу-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ураганы, прекратятся войны — вражда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Природа начнёт опять слышать человека и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жить.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планеты существовала цивилизация Мудр — 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была ваша цивилизация?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многие сотни тысяч лет. Она прекратила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 более 10 тысяч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полностью свой потенциал.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003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Поэтому вы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другой оттенок.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скажи, как мне быть? Многие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говорят об одном и том же и пользуются моим интеллек-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том, лексиконом. Вот и получаются повторы. В одной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той же книге часто говорится об одном и том же и теми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же словами.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Успокойся, ты всё пиши так, как тебе говорят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дольменах. Они говорят всё то, что надо делать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поколению, чтобы будущие поколения появлялись с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 мышлением, новыми мыслями, новыми потребностя-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А для этого уже вашему поколению надо донести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способами, всеми словами, всеми понятиями то,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 сейчас надо изменять, надо принимать,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понять. Ведь ты же у всех мудрецов спрашиваешь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одном и том же: что нам делать, как нам изменить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жизнь? А они, в свою очередь, хотят сказать о том,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плохое в вашей жизни, как надо жить, как надо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начинать изменять вашу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303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787400"/>
            <a:ext cx="4152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Ранг (сила, мощь)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0500" y="1028700"/>
            <a:ext cx="3683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озарение —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1206500"/>
            <a:ext cx="4267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ты сможешь увидеть то, что никогда не замечал,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никогда не видел, на что не обращал внимания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22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Молодой человек чуть выше среднего роста, волосы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светлые, до плеч. Очень нежные черты лица, голубые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за. Без бороды и усов.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143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Тёмное платье до пят, под пояс, расклешённое книзу.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98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 помочь людям вашего времени увидеть,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чувствовать, а затем узнать то, мимо чего они проходят,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обращают внимания и вообще считают, что такого не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вает. Это силы, которые заложены Богом в человека, но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временем угасшие, а затем и скрытые. Конечно же, некото-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люди и сейчас могут пользоваться ими, но это быва-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 ними очень редко или во сне. Это то, к чему стремится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вашего времени, но происходит это с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редко, а иногда человек просто не верит тому,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услышал, узнал, его озарило. Считает, что он что-то приду-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мал, передумал, додумал.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844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такое озарение?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022600"/>
            <a:ext cx="4432300" cy="356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Озарение — это Сила-энергия, которая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в человеке именно тогда, когда он совершенно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прикладывает никаких усилий. Это такое понятие,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может проявиться и заполнить собою весь мир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желаний. То есть то, на что вы не обращали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вдруг и сразу наполнит вас огромным эмоциональ-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чувством, которое вы обязательно постараетесь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ществить. Озарение не приходит из ничего, оно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имеет поддержку тех сил, которые вы сами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закладываете своим образом жизни, своими мыслями,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мечтой. Вы многое начинаете понимать, узнавать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ощущать. Человек, которого посещает озарение,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становится как бы светящимся — яркой личностью,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много душевного тепла, Любви, радости. Он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лучезарным. К нему тянутся люди, желают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с ним. Такой человек становится проводником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лых сил. Вот я и желаю, чтобы вас посещало озарение.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сможете увидеть и почувствовать весь живой мир,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окружает вас. Ведь в мире столько прекрасного: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— вода, земля, камни, растения, уж не говоря о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что летает, ползает, ходит, плавает. Если человек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хотя бы одну из этих сфер, то его жизнь станет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интересной не только для него самого, но и для всего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окружения, то есть таких же людей, как он сам.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людям надо учиться, познавать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многим неизвестно. Такие люди становятся профессо-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рами, академиками. А как же быть людям, которые не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учали какие-то науки?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5339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я и хочу сказать всем людям, что их может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стичь озарение и появиться желание и умение распозна-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то, что в ваше время приходит с изучением различ-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наук, притом очень часто то, чего человек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добивается с большим трудом. И часто эти изуче-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заводят его в неверное направление. Человек,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ющий, как у вас говорят, «дара Божьего», начинает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умозаключения, которые приносят вред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живому на Земле, но и всему Мирозданию.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профессора и академики дают в ваш мир свои зако-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свои умозаключения, свои убеждения, которые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няют вашу жизнь, ваши растения, ваше мышление в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правильном, вредном направлении. Часто сеют страх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умах и мышлении людей. Знания, которые несут страх,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делают своё пагубное дело. Вот тут-то и нужно озарение,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останавливает и изменяет то мышление,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навязано людям. Для этого не надо иметь учёные степе-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Озарение приходит к человеку, который начинает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ту путаницу, в которую его завели учёные-мысли-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тели. Люди сами начинают прислушиваться, присматри-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ваться, познавать растения и начинают их понимать,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начинают делать для них только то, что им (растениям)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надо. Для этого не нужно длительное изучение написан-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трактатов. Человек начинает целенаправленно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 только нужной информацией, которая поступа-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неожиданно. И эта информация будет помогать нала-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полный контакт с этими растениями, со Вселенной.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же самое происходит с пониманием животного мира,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 и даже микробов.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Озарение может помочь человеку в любой ситуации,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также в общении между людьми.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надо делать человеку, чтобы его посетило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озарение?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930400"/>
            <a:ext cx="4432300" cy="466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всегда желает заглянуть в какую-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тайну, в неизвестное. Но перед тем как появилось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желание, он обязательно начнёт постоянно искать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кую возможность. Выстраивает вокруг этой тайны,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неизвестности всевозможные пути познания. Так,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жде чем появилось желание что-то увидеть, открыть,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или заняться увлечённо каким-то делом,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сам себе задаёт массу вопросов, делает массу поис-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ков, попыток взглянуть на то дело, на те знания, на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интерес с особым пристрастием. Естественно, появляется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мысль, мечта, увлечённость конкретным делом. Выстроив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образом в себе очень точное желание познать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конкретное дело, оно начинает обрастать мыслями,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формацией, словами, эмоциями, то есть оно начинает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 энергию-Силу к исполнению. Этого человека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щает озарение. А можно сказать и так: люди часто не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чают того, что является для них самым главным в их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Начинают придумывать идеи, подстраиваться к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ненным обстоятельствам. Их мысли, слова и действия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обрастают всевозможными выводами, желания-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познаниями. В какой-то момент человек сам выделяет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основную свою идею, мысль и, наконец, мечту. Он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стремиться к исполнению этой мечты. Эта мечта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растает признанием самим этим человеком. Его мечта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ретает Силу-энергию и становится настолько ясной, чёт-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и понятной этому человеку, что он знает: она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нится. Это его озарение.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люди нашего времени могут узнать, что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посетило озарение?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568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вашего времени выполняет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дел с желанием и без желания. Он просто знает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дело и постоянно его выполняет, для того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за него оплату. Это ваш синдром выживания,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есть, чтобы было чем рассчитаться за всё, чем он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зуется, — за жильё, налоги, еду, проезд и прочее.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человека посещает озарение, меняется весь его вну-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тренний мир. Он по-новому смотрит и видит то, на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вообще не обращал внимания. У него появляется увле-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чённость, желание заняться чем-то тем, что раньше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привлекало. Он старается узнать это и заняться тем,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чём раньше и не подозревал, что это будет приносить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радость, восторг, заполнять его всего чувством удов-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летворения. Это может быть то дело, которым он 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занимался, но не видел, не чувствовал, не получал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ощущения никогда. С удовольствием получает и изуча-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информацию об этом деле и начинает применять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информацию. Это может быть посадка растений, это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быть рукоделие, это может быть большое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писать стихи и исполнять их, это может быть постройка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собственного дома с большой Любовью. Человек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слышать пение птиц. Его радует любой естественный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звук, который от Бога, — шелест листьев, гром, молния,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радуга, восход и закат Солнца и пр. Его радует ночное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небо, звёзды, их мерцание. Его радуют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живут рядом с ним, и общение с ними. И всё это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создаёт в себе. Человек сам может почувствовать,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полностью осознать своё выздоровление, если у него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какой-то недуг. Вы просто сами заметите, как изменяет-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весь ваш внутренний мир. Вас радует всё вокруг, вся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Природа — растения, люди, животные. И всё это потому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изменился сам человек, его посетило озарение,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появилось прозрение.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558800"/>
            <a:ext cx="3479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1143000"/>
            <a:ext cx="3517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476500"/>
            <a:ext cx="4495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3314700"/>
            <a:ext cx="43180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База отдыха «Дубрава». Станица Убинская.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	Северский район Краснодарского края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38400" y="5524500"/>
            <a:ext cx="270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9900" y="6197600"/>
            <a:ext cx="3403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2013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ему дольмену,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люблю каждого человека, подошедшего ко мне.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его настроение, вижу его возможности, вижу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озадачивает этого человека, вижу его мечту.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я стараюсь его успокоить, дать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самому разобраться в себе. А затем помогаю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к чему в конечном итоге так стремится этот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внести ясность в его мысли, мечту. Получив такой им-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пульс, к человеку может прийти Сила — энергия озарения.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может произойти не сразу, не в тот же миг, а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или через какое-то время мгновенно. Его Душа раскры-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вается, наполняется светом, радостью. Озарение приходит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тогда, когда готово к исполнению какое-то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человека. Подходите к моему дольмену, ко мне, я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гу вам раскрыть себя самого.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 твоём имени заключена сила, мощь. Ты пользу-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ешься этой силой?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8100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моя очень важная и нужная сторона и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можность. Я всегда пользуюсь всей силой, мощью,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появилась возможность увидеть, рассмотреть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того человека, который подходит к моему дольмену,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возродить то естественное, что заложено в нём,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спит в нём, что желает проявить себя и направить к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ту. Свет в Душе человека обязательно проявится в полную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тогда, когда он ощутит всю необходимость и полное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принятие того, что я ему скажу, подскажу. Я могу напра-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вить, подправить и даже изменить осознание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я вижу его желание. Он не знает, как это сделать,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желает.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часто заблуждаются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понятиях, хотя в Душе имеют полную чистоту и просвет-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лённость. Я помогаю проявить им в себе то, что так 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выйти наружу, проявиться в делах, мыслях и даже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очень важных действиях. Для этого человек должен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йти к пониманию, осознанию того, что в нём есть.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проявиться полное предназначение этого человека.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он узнает об этом, естественно, будет выполнять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ему предназначено Свыше. Вы живёте в большой суете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добыванию, можно сказать, «хлеба насущного» для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живания. Суета успокаивается, появляется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выполнения того, что предназначено, что должно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полняться, осуществляться. Я же вижу, что человек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хотел, — вот и получи. Вот для этого я и пользуюсь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силой, своей мощью.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16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о каких важных делах, мыслях и даже действиях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человека заложено Творцом для выполнения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предназначения много возможностей. Но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пользуется ими. Есть люди, и не желающие знать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предназначения. И даже если они узнают, то не очень-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обрадуются ему и, естественно, выполнять не будут.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зачем же мне тратить на них свою силу? А есть 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люди, очень желающие узнать и выполнять то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значение, которое есть в них, дано им при рождении.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они живут в заторможенном состоянии, спят.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повторяю, что таким людям я очень хочу помочь,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что я вижу, что этот человек обязательно проявит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свои возможности. Это изменит его образ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мышление, его обязанности. Он обязательно примет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начнёт осуществлять то, что ему дано, что должно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ществлять, изменять и направлять ход событий, ход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и жизни многих людей, Природы нашей планеты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Вселенной.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будет индивидуальность того или иного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И каждый будет знать, для чего он рождён и что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сделать, чтобы сработало то, что сможет запустить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механизм в действие.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каком механизме ты говоришь, который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запустить в действие человек?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то, что я говорю сейчас, многим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нятно, о чём идёт речь. Но всё дело в том, что я уже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зал, что в самом человеке заложено столько возможностей,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которых он не знает. А я хочу подсказать, открыть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бы одну из них. Но для этого человек должен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обязательным. То есть если узнал, получил какую-то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можность, то будь до конца предан тому, что тебе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лось. Выполняй то, чего ты так хотел узнать, увидеть,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лышать и почувствовать в себе. На этого человека ложит-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большая ответственность перед Создателем —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то, что он узнал и что так долго в нём спало, дремало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проявлялось. Поэтому повторяю, я вижу того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который желает и приложит много усилий выполнять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ему открылось, что ему надо донести людям,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какой-то степени начнёт изменять вначале его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ние, а затем и мир, то есть жизнь на Земле и в Мироздании.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44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уже знаете, что все дольмены, люди в них несут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свет. Они связаны с Создателем своей чистотой. Мы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имеем только чистые помыслы, обращаясь к вам,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нашим потомкам.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мы и хотим запустить в действие те механизмы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человеке, заложенные Создателем, для проявления света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чистоты на нашей планете Земля в людях, и в частности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 человеке.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чем был занят ты тогда, до захода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дольмен. Ведь у тебя было какое-то дело и предназначение?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я выполнял своё предназначение.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знаю перемещение воздушных масс —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духа, которым мы дышим, который нам даёт жизнь,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вокруг нас и заполняет всю поверхность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неты. Я очень хорошо видел те места на Земле, где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массы воздуха перемещаются, распространяются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помогают растительному, животному, микро— и макро-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миру. Ведь Земля сама старается регулировать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воздуха в местах, где много тех или иных веществ, где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соединение кислорода с другими веществами.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много аномальных зон, в которых веще-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ства, имеющиеся в земле, выходят на её поверхность,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единяются с кислородом, и получаются вредные для 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хания и всего живого на Земле соединения. Я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вижу эти соединения и всегда стараюсь вернуть в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 то, что появилось на её поверхности и может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 человеку. И оставлял только такой состав воздуха,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наполнял каждую клеточку тела человека жизнью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полной гармонией с окружающей средой. Это давало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гую жизнь телу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часто не обращали внимания на тот воздух,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всегда вокруг них. А я очень тщательно, вниматель-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следил, видел и делал состав воздуха, нужный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ку. Я это делал не только в том поселении, где жила моя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мья, мои друзья и люди, с которыми я общался. Я это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 на земном шаре везде, где это было необходимо.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нечно, я не один занимался таким очень важным и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для людей делом. Таких людей было много, у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такое же предназначение, как и у меня. Иногда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объединялись для очищения какого-то участка, для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тщательного отсоединения вредных частиц какого-то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талла, газа или нескольких металлов и газов сразу в одном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пучке. Мы возвращали в землю эти частички металлов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газов. А на поверхности земли оставался только нужный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состав воздуха, который распространялся ветром и опу-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тывал нашу Землю свежестью и благостью.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я увидел, как быстро идёт деградация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ка, то вошёл в дольмен. Мне очень нужно передать все мои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людям, моим потомкам, это очень важно. И я знаю,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скоро появится такое поколение людей. Они смогут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лышать и воспринять всё то, что я им скажу — мои знания.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я знаю, что это новое поколение сделает всё, чтобы прод-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лить жизнь человечеству.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сейчас всю пагубность того воздуха, которым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дышите. Мне об этом и говорить не надо, вы сами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видите и знаете.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Чистый воздух в тех соединениях веществ,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 для жизни, сделает своё очень важное дело.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Сила — энергия в теле человека, — вокруг него 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 Природа — животный и растительный мир.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такая необходимая среда обитания всего живого.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появится гармония между людьми, животными,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насекомыми, микробами — вот вам и рай, о котором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 мечтаете сейчас. Это, казалось бы, несложное дело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меня, и я выполнял его правильно и добросовестно.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помогали в моих делах Вселенная и Создатель.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мои потомки примут мои знания, и им всегда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в этих очень нужных, очень важных и очень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мых делах Светлые Силы, Вселенная и Создатель.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самый чистый воздух у моего дольмена.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пользуйтесь им, люди.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19200" y="787400"/>
            <a:ext cx="3924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Амáр (азарт)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1041400"/>
            <a:ext cx="3695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проявление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жизненных эмоций человека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57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Вижу молодого, выше среднего роста человека. Воло-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 тёмные до плеч, без бороды и усов. Большие глаза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рого цвета — улыбающиеся. Кожа белая, большие пухлые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губы.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30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тёмное из тонкой ткани, расклешённое кни-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очень нужен буду последующим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лениям, смогу помочь им усмирить их разбушевавшиеся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446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Эмоции возникают при вашей жизни очень часто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неустроенности, от всевозможной борьбы за выживание,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всевозможных проблем, связанных с разными услови-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 приобретения имущества. Возникают отрицательные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эмоции, — это зависть, страх, ревность, ненависть и т. п.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эти эмоции разрушают здоровье человека, разруша-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устои любого общества, а тем более устои такого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ства, как ваше. На этой почве возникают войны, то есть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понимание, неприятие одного государства другим, вражда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людьми, одно государство держит в страхе другое,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ресурсы государств вкладываются в защитное оружие,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обедняет людей в повседневной жизни и т. д.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рассказал нам о тех проблемах, которые мы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дим, знаем, а что же надо делать нам, чтобы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нашу жизнь?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9751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Чтобы изменить то положение, в котором вы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дитесь сейчас, необходимо, прежде всего, начать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себя. Ведь, кажется, это так просто, но это не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легко, потому что вы, люди, все связаны какими-то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зательствами перед своим государством, перед тем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ством, в котором вы живёте, в котором вы находитесь.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просто отойти от тех принятых писаных и неписаных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законов невозможно. Эти законы заставляют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идти в ногу с ними. Слабые люди перестают подчи-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 таким устоям общества — уходят в алкоголь 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средства, успокаивающие их психику. Но ведь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выход. Появляется зависимость от этих средств,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ведёт к гибели таких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как начать изменять самого себя, я могу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603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постарайтесь пересмотреть свою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начиная с того момента, который особенно запомнился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вам. Такой момент может быть в вашем детстве, юности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вообще в вашей жизни, будь то положительный или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рицательный момент — не имеет значения. Вот это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ваша точка отсчёта. Отбросьте все, какие есть,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рицательные, негативные, то есть пагубные, эмоции,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присутствуют сейчас в вашем понимании. Создай-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в своём воображении мысли зарождающегося Добра,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доброжелательности, прежде всего к самому себе, затем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близким, к своему окружению. Такое Добро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исходить от вас самих, люди, вначале к таким же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а затем ко всей Природе Земли, то есть к животным,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 и ко всему живому миру. Вы заметите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какое-то время, что вы смотрите на мир вокруг вас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гими глазами. В вас (в людях) начинают работать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жительные, позитивные эмоции, то есть энергии созида-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энергии, восстанавливающие не только вас самих,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окружающий мир. Когда появится много таких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эти энергии начнут объединять вас. Появится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общество, в котором появятся другие устои, другие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коны, другое понимание друг друга. Вы можете решить,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произойдёт не скоро, но я хочу убедительно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вам, люди, — это будущее уже стоит перед вами.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чинайте каждый с себя. Восстанавливайте каждый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Силу, которая преодолеет всю безысходность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времени. Ведь те законы, которые существуют у вас,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создают такие же люди. И если вокруг ваших законов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 появляется положительная, созидающая энергия,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люди, создающие законы, начнут менять их. Вы,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знать, что Вселенная, Создатель и всё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начинают помогать той Силе, той позитивной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гии, которую создаёт сам человек. Естественно, негатив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отрицательное вокруг людей теряет свою силу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гаснет. Прекратятся войны. Люди начнут при-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к взаимопониманию, взаимодоверию. Некоторые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думают, что это утопия, но ведь это основной закон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Вселенной. Только положительные эмоции, только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жительное настроение, только положительные дела,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и мечты изменяют вашу жизнь, ваше существование.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большое значение имеет каждое слово, произне-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сённое вслух с положительным намерением. Такие слова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в себе тот заказ, к которому придёт человек 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общество.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273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делаешь ты, когда человек подходит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6162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многое. Прежде всего я успокаиваю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человек полностью спокоен, я помогаю ему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и увидеть то, что он может сделать, его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сти. Люди, когда видят всё то, что они могут сделать,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меняют своё мировоззрение. Начинают понимать,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 подходить ко многим жизненно важным вопросам.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Стоит ли продолжать то дело, которое навязано им други-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людьми, обществом или поменять его на то дело,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очень привлекает? А я могу помочь, подсказать,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сделать. Я могу даже подсказать человеку, что ему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предпринять, чтобы увидеть радость в своей жизни.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помочь человеку выйти из затруднительного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 в той или иной ситуации. Я помогаю каждому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подошедшему ко мне, понять самого себя.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 не придают этому никакого значения.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это очень важно. Когда у человека появляется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желание, но и возможность почувствовать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надо, это помогает, изменяет, выявляет его сущность.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помогает ему в его делах, в его общении с другими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людьми, в его жизни.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 положительными эмоциями, несущий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бро, нежность, радость, Любовь и тому подобное, 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одним из тех, кто меняет жизнь всего вашего обще-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ства. Вокруг него обязательно начнут появляться такие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как он сам. Тепло его Души притягивает 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Скоро появится такое общество, которое изменит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жизнь планеты Земля. Люди уже идут к дольменам,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нам, а мы помогаем понять и изменить вам самих себя.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заставляем людей подчиняться нашему мировоззре-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нию, мы помогаем понять и найти правильный подход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всему, что окружает человека. Когда люди поймут, как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поступить в какой-то ситуации, как правильно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какое-то дело, как правильно подойти и не оступить-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 принятием какого-то решения, они сами начнут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то, что помогает жить. Отступают страхи, отступает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злоба, отступает неуверенность в себе, отступают болезни,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отступают страдания.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959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негативные эмоции человек гасит сам в себе,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значит, он гасит их в том обществе, в котором живёт.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становится сильным, уверенным, во всё влюблённым.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 восстанавливают в себе то, что заложено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нашим Отцом-Создателем. Они становятся помощниками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Ему. Когда человек понимает и принимает это, он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всем растениям, земле, воде, солнышку, всему микро—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макромиру — ведь они живые. И всё начинает помогать,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и принимать его (человека).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495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человеку наполнить его Душу радостью.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уходит от меня с таким чувством и несёт его в ваш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изменить его. Любовь и радость надолго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запомнится, уляжется, заполнит его Душу. Это прекрасное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солнечное ощущение самого себя делает его сильным,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брым, влюблённым во весь мир 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Амáр, твоё имя означает азарт. Как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это? В наше время азарт часто приносит вред.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Азарт — это очень сильная энергия, её надо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правлять на Добро, положительное настроение,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тельное дело, положительную меру действий. Эта энергия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842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К 88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828800"/>
            <a:ext cx="4000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Р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á</a:t>
            </a: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нга.</a:t>
            </a:r>
          </a:p>
          <a:p>
            <a:pPr>
              <a:lnSpc>
                <a:spcPts val="1265"/>
              </a:lnSpc>
            </a:pPr>
            <a:endParaRPr lang="en-CA" sz="11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7300" y="32512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88</a:t>
            </a:r>
          </a:p>
          <a:p>
            <a:pPr>
              <a:lnSpc>
                <a:spcPts val="152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473200" y="3416300"/>
            <a:ext cx="3213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мудрецами дольменов. База отды-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257300" y="3606800"/>
            <a:ext cx="3886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ха «Дубрава». Станица Убинская. Северский рай-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Краснодарского края. / Купцова Л. М. — Орёл 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7300" y="39497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С. В. Зенина, 2013. — 128 с. : ил.</a:t>
            </a:r>
          </a:p>
          <a:p>
            <a:pPr>
              <a:lnSpc>
                <a:spcPts val="12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4114800"/>
            <a:ext cx="3670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978-5-906287-02-1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57300" y="4419600"/>
            <a:ext cx="3886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В каждом дольмене есть живой Дух и Душа мудреца, во-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шедшего в дольмен. Мы хотим и можем восстановить внима-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ние людей друг к другу. Избавить вас, люди, от одиночества.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7300" y="4838700"/>
            <a:ext cx="3886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Все мудрецы в дольменах видят и знают всю необу-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строенность вашей жизни. Мы хотим и можем помочь вам,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люди, обустроить вашу жизнь в новом направлении, в но-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вом понимании и с новыми условиями.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73200" y="5397500"/>
            <a:ext cx="3670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Для широкого круга читателей.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52900" y="55372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57300" y="5803900"/>
            <a:ext cx="3886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быть воспроизведена в какой бы то ни было форме без письменно-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го 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6311900"/>
            <a:ext cx="4432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971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978-5-906287-02-1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2013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21000" y="6451600"/>
            <a:ext cx="2222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2013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принесёт людям вашего времени много пользы. Это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задор для очень многих нужных, важных и очень своевре-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менных начинаний. Ведь всё, к чему мы, люди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призываем вас, надо постепенно осуществлять.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как бы растормошить в человеке эту очень нужную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сильную энергию. Она сейчас спит. Надо зажечь, привлечь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дать возможность почувствовать человеку его потенци-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ал, его нужность, его важность в окружающем мире.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запал той энергии, которая сможет изменить существую-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щую рутину, в которой сейчас находится человек. Всё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изменить, если в человеке появится то пламя,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надо разбудить.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люди вашего времени, дали неправильное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правление этой Силе, этой энергии. У вас азарт — это игра,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борьба, это война, это какое-то показательное высту-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пление и т. п. А действительное направление азарта —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вильное воздействие на все энергии планеты нашей,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всего Мироздания.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6449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Создатель и люди — Его дети могут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влять все свои мечты, мысли и желания. Для этого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пробудить этот задор в людях, и они начнут помогать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шему Отцу-Творцу в Его делах. Я уверяю вас, люди,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очень быстро услышит каждого человека,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загорится пламя жизни, пламя Добра, пламя Любви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всему тому, к чему он прикасается.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такой азарт есть в каждом человеке, и вы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райтесь пробудить его в себе. Это начнёт работать на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становление не только человечества и Природы вокруг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но появится прямая связь со Вселенским миром.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на Земле, связаны со Вселенной одним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и очень мощным жгутом — энергетическим мышле-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нием. Это общее мышление людей, оно является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единым факелом, единым лучом, туго свитым из энергий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людей. Таким мышлением обладает Создатель и только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дети — люди. Так вот, люди, помогите своему Отцу в Его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 — Он дал вам такую возможность, вот и пользуйтесь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ею. Только сам человек, пожелавший помогать Творцу,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открыть, сможет зажечь в себе тот азарт, то пламя,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пробудит его. Пробуждение невозможно при пас-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сивном желании что-то изменить в себе, что-то пробудить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себе, что-то восстановить в себе. Всё, что человек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 желает, мечтает и чего-то ожидает без вну-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треннего огня, без активного стремления изменить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можно сказать, без главного намерения увидеть,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лышать, узнать, то есть материализовать задуманное,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азарта не произойдёт или будет происходить очень мед-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ленно. Только его потомки смогут получить то, о чём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тал их дед или прадед.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81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Азарт в самом лучшем понимании этого слова никог-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не приносит вред. Человек вашего времени дал непра-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вильное, неверное предназначение этой энергии. Вот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лучается, что человек тратит самый сильный огонь,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сильную энергию впустую и сам часто обжигается ею.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раз хочу вам напомнить о том, что эта энергия,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огонь начнёт пробуждать человека. Человек многое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увидеть, услышать, узнать и затем применять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жизни то, что сейчас от него закрыто. Закрыто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закрыто общение с нами, закрыто общение с растениями,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закрыто общение с микромиром, закрыто общение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ленским миром и другими очень важными, очень нужны-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для людей-землян мирами.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181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человеку нашего времени узнать,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вать такой азарт, огонь, о котором ты 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 всю сложность жизни людей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времени. Но ведь для этого мы напоминаем вам, люди,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делать, чтобы изменить себя, изменить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окружение. Ведь об этом говорю не только я, об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говорят все люди, вошедшие в дольмены. Вы, наверное,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метили, что все мы повторяем одно и то же.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изменить себя, осмотритесь вокруг себя.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вас всё живое, всё живёт своей жизнью, а должно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жить для человека и помогать человеку. Должно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явиться общение со всем, что вокруг вас, — с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ным, животным, микробным миром, миром насекомых.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также со всеми стихиями вокруг вас, ведь они тоже живые,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созданы для человека и тоже ждут общения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ними. Я повторяю то, что вы уже слышали от нас,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дольменах, но не принимаете это всерьёз. Но ведь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слова — это призыв к действию! Только тогда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начнёт изменять себя, когда начнёт посылать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своей Души всему, к чему он прикасается, видит,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шит, ощущает.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7813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посылаешь Любовь растениям, Солнцу, воде,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и чувствуешь ответную реакцию от них, то есть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вет, вот тогда и может появиться такой огонь, азарт, о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я вам говорю. Ведь ваша Душа, получившая ответ,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петь, любоваться тем, что она получила, что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ощутила. Естественно, человек начинает видеть и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вать, что не только он сам стал замечать всё вокруг себя,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вокруг него оживает, принимает его. Его Дух, его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ховность приобретает новое, очень приятное, очень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очень ощутимое признание. Всё живое отвечает,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могает и направляет все мысли, мечты и познание, призна-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понимание всего того, в чём он (человек) живёт.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образом человек начинает изменять, прежде всего,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себя. Такой человек никогда не принесёт вред кому-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или чему-либо. Он точно будет видеть и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вокруг него видит, слышит, читает его мысли и входит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жизнь.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такой человек направит весь огонь своей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азарт своего осознанного проявления на доброе,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стое и правильное дело. Такого человека примет вся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рода Земли, сама планета Земля, Вселенная и сам Отец-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мира всего вокруг нас.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Амáр, расскажи, чем был занят ты до того, как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йти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Я, как и все люди нашего времени, был занят тем,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меня интересовало, занимало, и тем, что у меня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 получалось. Я видел в людях те изменения,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начинали появляться, происходить и прогрессиро-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вать. Я всеми своими силами старался остановить это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ление. Я видел и знал всю пагубность такого перерожде-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Я видел и знал, какие последствия ожидают всё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вечество — землян. Это то, к чему вы сейчас пришли. Я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дел, как заселяют нашу планету все энергии, которые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ществуют во Вселенной, как эти энергии начинают засо-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рять, останавливать мысль, засорять, останавливать мыш-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человека, входить в Душу человека и полностью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самого человека. Я понимал, что так просто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это явление невозможно. Для этого нужно быть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товым убрать такое явление. Но только тогда, когда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благоприятная возможность и даже необходимость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принятия людьми такого решения.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810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человек, осознавший своё положение,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человек, принявший такое решение, только человек,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нимающий и видящий, что происходит, сможет совершить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изменения на нашей планете и начать очищение её.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смогу помочь ему подключить помощников для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вершения этого нужного для Земли дела. Я вижу, что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 рождается новое поколение людей, они уже другие,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более открыты Светлым Силам. Они уже будут гото-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начать изменять существующее положение, внедрять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вашу жизнь то, что им уже открыто, видно и понятно.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 будет легко разговаривать, объяснять, что надо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лать, чтобы убрать всё лишнее, чуждое и пришлое на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планету. Земля опять обретёт ту защиту, которой она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ладала почти миллион лет. Прекратится деградация,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кратится заселение человека другими сущностями, пита-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ющимися энергией человека. Человек будет защищён сво-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Силой, своей энергией, своим существом. Для этого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заходили в дольмены, чтобы дать знания, которыми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даем мы. Эти знания помогали людям первоистоков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полном согласии почти миллион лет со всеми энергиями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с той энергией, которую проявляла сама наша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планета. Люди жили в полном согласии, гармонии с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планетой и со всей Природой на ней.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видите и догадываетесь, при жизни до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войти в дольмен, я собирал те знания, которые вот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и понадобятся людям-землянам, чтобы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основную энергию самой Земли. Эта энергия оградит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планету от всей нечисти, которая существует в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ниях. Эта нечисть очень быстро вошла в наше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и заселила его, желая вытеснить самого человека,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градируя его, питаясь его энергией.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сейчас началась новая эпоха. Земля набирает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которая всегда должна быть у неё. Люди идут к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менам. Возрастает их духовность. Появляется колоссаль-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энергия у землян и у самой Земли. Ещё успеет подра-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такое поколение людей, которое будет с нами в полном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контакте, сможет получать наши знания и применять 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наше слово, мысль войдёт в осознание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даст ему Силу, начнёт изменять его и всё вокруг него.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услышат Творца, своего Отца, и смогут напрямую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 Ним.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для этого надо делать нам сейчас, уже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ществующему поколению?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 тут же и без слов всё ясно. Каждый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молодой или в преклонном возрасте, который пошёл,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шёл и пожелал общения с людьми в дольменах, уже 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носителем наших знаний, пусть очень ограниченных,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далеко не полных. Но он уже является потенциаль-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распространителем информации о том, что дольмен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просто камень или какой-то непонятный домик, а это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силы, и в нём есть Дух и Душа человека, вошедшего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него. И этот человек вошёл в дольмен не зря. Он ждёт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то поколение, которое его увидит, услышит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 все его знания. Ведь ваше поколение желает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внуков и правнуков здоровыми, сильными, умею-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щими управлять всеми земными и неземными явления-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стихиями. Их скорость мысли начнёт выполнять,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териализовывать ваши же мечты. И это поколение гото-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вим мы, люди в дольменах. И опять-таки благодаря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людям, живущим сейчас и подготавливающим новое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ление. Вы должны знать это, должны знать конечную цель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 последствия, которые благодаря вам осуществятся.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мы в дольменах стараемся помочь уже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поколению, оздоравливаем его, очищаем его, ставим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щиту ему и ещё многое другое, то, что вы сами сможете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увидеть, ощутить и понять. Уже в вашем поколении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появиться у многих людей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и´дение, слышание и общение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нами. Но ещё нет той Силы, которая появится у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потомков. Вот та энергия-Сила, которая появится у них,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изменять, начнёт созидать, начнёт восстанавливать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и гармонию на нашей планете Земля и взаимопони-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с планетами, Вселенной и Мирозданием.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787400"/>
            <a:ext cx="4152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Вáха (обустройство)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079500"/>
            <a:ext cx="4254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2921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помогу обустроить вашу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в новом направлении, в новом понимании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1422400"/>
            <a:ext cx="3289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 с новыми условиями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высокого роста — под два метра,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крупного телосложения. Волосы тёмно-русые, зачёсаны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назад и связаны сзади в узел. Крупные черты загорелого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лица, глаза серо-голубые, серьёзные. Без бороды и усов.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3467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платье тёмно-серого цвета с орнаментом,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пят, рукав длинный,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же видите, как не обустроена ваша жизнь,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существование, ваше пребывание на нашей Земле. Поми-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 того, что всю планету загадили, засорили, задымили,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наполнили ядами, так вы же сами сейчас обитаете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ядах.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500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Природа Земли и сама Земля сейчас пережива-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самый ужасный, самый, казалось бы, непоправимый,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самый тёмный период своей жизни и человечество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числе. Это предел, к которому подошло такое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Пора опомниться, остановиться, оглянуться. Ведь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недалёком прошлом такого не было, а в далёком прошлом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было и частицы того, что есть сейчас. И к этому надо,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вернуться. По частям, по крупицам, по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минимуму пора изменять всё то, что сейчас существу-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ет. И это должен сделать человек, и никто больше. Ведь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мыслящее существо на Земле — это человек.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 сих пор его мысли, мечты и действия были направле-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противоположно здравому смыслу. Пора опомниться,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пора взглянуть здраво на всё своё окружение — на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мир, на животный мир, на мир насекомых,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микробный мир — и вместе со всем этим посмотреть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то есть на самого человека. Ведь сам человек погряз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болезнях, страданиях, муках. И никакие средства и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деньги не дают человеку оздоровления — только гибель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раннюю смерть. А весь растительный мир, животный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насекомых, микробный мир переживает то же самое.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Срок их жизни очень короткий, и с каждым днём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перемены в их жизни не в лучшую, а в худшую сторо-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ну. А ведь всё это может и должен изменить только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ему дана Сила мысли, Сила мечты, Сила действий.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ему (человеку) пора взглянуть, пора увидеть и пора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изменять всё то, что произошло на Земле. Только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может вернуть, повернуть всё на круги своя как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самом себе, так и во всей Природе Земли. Для этого ему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дана такая возможность. Взгляни на самого себя и начинай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очень важные, необходимые решения! Начни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составлять программы оздоровления хотя бы того места,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ты сейчас живёшь. Ведь это не сложно. Не живи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так, как бы не глядя вокруг, не плыви по тому течению,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тебя тянет в трясину, в бездну, к уничтожению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твоего тела, но и твоей Души.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люди, которые участвуют в глобальных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ниях Природы, глобальных строительствах всевозможных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центров, глобальных вредных для Земли и землян меро-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приятиях, — все они состоят на учёте в Мироздании и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дут в ответе за все действия, произведённые ими. Зачем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так поступаете — бездумно, безóбразно, безсмыслен-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</a:t>
            </a:r>
            <a:r>
              <a:rPr lang="en-CA" sz="647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? Ведь за всё надо будет вам же отвечать перед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цом. Я не пугаю вас, я не заставляю вас просить у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 прощения за всё сделанное, я прошу вас прекратить,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продолжать свою вредную деятельность. Я призываю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посмотреть на весь мир вокруг себя и увидеть всю пагуб-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вашей деятельности.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810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буду перечислять всю вереницу вредоносных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изменений, которую произвёл человек на Земле и в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Земле. Я призываю человека остановить самого себя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действиях.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нам начать изменять всё то, что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есть, что уже запущено в нашу жизнь, в наш быт, в наше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существование?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все сложности вашего существования.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каждый человек — это индивидуальность, и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может и должен начать с самого себя. Ведь основное —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свой взгляд, увидеть, понять, осознать вред каких-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дел, вред каких-то мыслей, вред какой-то ненужной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72200"/>
            <a:ext cx="4432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5">
              <a:lnSpc>
                <a:spcPts val="1100"/>
              </a:lnSpc>
            </a:pPr>
            <a:r>
              <a:rPr lang="en-CA" sz="539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 «бес» — приставка, появившаяся в русском языке в 1921 году. В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подобных случаях автор в тексте придерживается старой орфографии,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употребляя приставку «без».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мечты. Это уже шаг к тому, чтобы человек изменил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себя. Я понимаю, что все мелочи быта, все мелочи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устройства вашего дома и прочего сразу изменить прак-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тически невозможно. Всё это постепенно само изживёт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себя. Для этого нужно время. Но ведь вам уже сейчас дано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чтобы строить мыслеобраз той жизни, к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идти, стремиться и прийти люди. Вам и так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дана подсказка, как обустроить своё Родовое Поместье —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Любовью, с оздоровлением растений, с оздоровлением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земельки, на которой вы будете жить, и прочими благами,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вы будете посылать друг другу. Это одно из усло-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вий восстановления себя и Природы вокруг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162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есть дачный участок или возле вашего дома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приусадебный участок, то даже в этих условиях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может отдавать этому пространству всего себя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чать от этого пространства то, что сам отдал ему.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надо создать в себе такое желание, такую мысль и такое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 своей мысли, которое примет ваша земля,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 — весь живой мир вокруг вас. Этот мир и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самого главного обитателя этого мира и его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ство. Вы уже слышали, что всё вокруг человека живое: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ля, вода, камни, Солнце, воздух, растения — весь микро—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макромир. Он, как губка, впитывает ваши эмоции, ваш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взгляд на них, ваши ощущения его. Они видят и чувствуют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ваши положительные и отрицательные настрои.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слушайтесь к этому миру, люди, присмотритесь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миру, почувствуйте этот мир своими Душами, и вы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дите, как начнёт меняться ваше мировоззрение, как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нёт меняться и понимать вас всё то, на что вы не обращали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внимания — были просто потребителями. Ведь ко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живому надо и относиться по-другому, то есть с чувством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восторга, Любви, нежности, чтобы быть всегда в контакте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ним, в понимании с ним, то есть в гармонии с ним.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это ещё один этап восстановления себя,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новления того направления человека, по которому ему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33400"/>
            <a:ext cx="417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2578100"/>
            <a:ext cx="318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3400" y="2768600"/>
            <a:ext cx="334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86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75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идти, восстановления в человеке тех задатков, с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рыми он родился, а затем потерял 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начнёте отличать Добро от зла, чистые мысли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тех, которые мешают, создают суету, создают страхи,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неуверенность, создают те условия, при которых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готов цепляться за всевозможные и невозможные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виды на жизнь. А ведь всё так просто. Загляните в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Душу, прислушайтесь к своей совести, взгляните на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вокруг себя ласково и сразу же почувствуете ответ: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поступить, как обойти вред для других и тем самым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себя, как посмотреть на ту ситуацию, которая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лась. Случайностей не бывает. Бывает только ответ на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было сделано вами и забыто. Это может быть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отрицательное, так и положительное явление.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и так: человек совершил много лет назад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какой-то отрицательный поступок и совершенно забыл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нём, но ведь расплата обязательно придёт, хоть и не сразу,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через много лет. Вы должны знать, что всё, что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в вашей жизни, то, что вам очень не нравится, расстра-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ивает ваши планы, происходят потери и прочие неуряди-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цы, — это и есть расплата за совершённое вами когда-то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негативное дело. И если у человека уже есть настрой,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желание, есть возможности стать на правильный, приня-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тый им путь, то его обязательно начнут очищать от негати-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ва, произведённого давно им же, любым способом. И вы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проклинайте то нежелаемое обстоятельство, которое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изошло, а примите, успокойтесь и ищите способ, как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это обстоятельство самым лучшим вариантом.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создано, принято и исполняется с чистыми помысла-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никогда не принесёт вам вреда, разочарования,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расплаты. Это духовный путь создания благополу-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чия, благости 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поможешь нам обустроить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жизнь в новом понимании, с новыми условиями.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Я, как и все люди нашего времени, вошедшие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дольмены, вижу и знаю все ошибки вашей цивилизации.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хочу и обязательно помогу снять вред, в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вую очередь тот, который она приносит Природе и земля-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 с самого малого, чтобы дойти до основного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изменения сознания самого человека.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(основная масса) ограничен-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в своих деяниях. Все мысли, мечты и действия навеяны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одним каким-нибудь человеком, одной какой-нибудь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сущностью, одним каким-нибудь желанием этого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сущности. И вся толпа бездумно выполняет то, что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предложено. А средства массовой информации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литература, газеты, телевизионные передачи и прочие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оговаривают этот план в самом лучшем виде. Они же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рабатывают возможности исполнения этого придуманно-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А основную массу людей интересует возможность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лучения доходов от той или иной затеи.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 и создалась технократическая цивилизация.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последовательно разрушали и продолжают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то пространство на Земле, в котором обитают. 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бретают новые технические сооружения, приборы.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своего мозга задействованы на вооружение,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нападение или оборону друг от друга. И совсем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 не обращают внимания на Вселенский мозг, на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мозг Мироздания. Земляне отделили сами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Все начинания творят без участия того, кто создал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мир. Но ведь то, что уже создано, — это разрушающая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атомного столкновения, это всевозможные магнит-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взаимодействия, это бурение Земли на большие глу-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бины, и таких дел, до чего додумался человек,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Но, как вы видите, в этом нет ни одного того дела,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пощадить жизнь, которая была и пока что существует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Но те вожди, которые ведут, направляют и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действуют на общую массу людей, сами постепенно теря-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контроль над созданным. Сейчас люди начинают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навать, видеть вред, который они творят. Как видите, 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пик, к которому пришла эта цивилизация, надо устранить,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пока ещё есть, дано время.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 не придаёт никакого значения тем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можностям человека, которые пора пробудить. Пора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будить не только отдельных людей, а основную массу люд-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скую. Пора изменить те ориентиры, на которые опирается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система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955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не зря зашли в дольмены, мы ещё тогда — поч-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десять тысяч лет назад — предвидели то, что будет,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чему придут земляне, и им понадобится наша помощь.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делаем мы, люди в дольменах, скоро начнёт наби-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рать основную Силу-энергию для самого человека.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начинает приобщаться ко Вселенскому миру, к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Мирозданию и тем самым получает возможность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 с самим Творцом. Это ведёт человека к пробужде-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нию. Люди пусть постепенно, не все сразу начинают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бирать Силу. В людях пробуждается вначале чистое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мосознание, чистые мысли и помыслы и,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появляется мечта. Это мечта — увидеть себя освобож-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дённым от всех пут цивилизации. Это мечта —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будущее, подрастающее поколение проснувшимся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набирающим, восстанавливающим в себе Силу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ца. Это мечта — восстановить и наладить взаимопони-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— гармонию между растительным миром Земли.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мечта — восстановить взаимопонимание —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между всеми стихиями на Земле — водой, воздухом,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огнём и самой землёй.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 — это не просто слово или какая-то неосуще-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ствимая затея. Мечта — это энергия очень сильная,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чистая, светлая, созидающая, её принимает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и она идёт прямо в сердце Творца. Наш Отец-Творец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слышит и видит того, кто послал её Ему, и помогает её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териализовать.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появляются такие люди, которых видит и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 Творец. Он помогает им материализовать чистую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светлую мечту. Эти люди могут даже не замечать, как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вокруг них меняется что-то, как постепенно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няется их мировоззрение, как постепенно меняются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сами. Такие люди постепенно начинают помогать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 всем, с кем они общаются.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идёт к нам, людям в дольменах, и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нас пусть пока ещё многим непонятное, слабо ощути-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чувство. Это тот росток, который начинает развивать-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пробуждаться в человеке, а затем начнёт пробуждаться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 всём человечестве — в землянах. Это чувство,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начнёт изменять весь видимый, а затем и невидимый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вокруг людей Земли. Люди смогут увидеть то, что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скрыто от них. Постепенно человек начнёт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всем тем, что он сейчас не видит, не слышит и не чувствует.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чувство, мысль и мечта создают те ощущения,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осознанное восприятие самого себя, то направление,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которому и должен идти человек. Вокруг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большой, многогранный, многомерный мир. Вот идёт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время, когда человек сам начнёт управлять 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технократического мира нет такой Силы, нет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возможности, нет такого восприятия многомерного мира.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этот технократический мир в тупике и сам изжи-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вает себя.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создаст своей мыслью, своей мечтой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мую лучшую для себя жизнь, самые лучшие для себя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ловия для жизни, самое лучшее для себя существование.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в моих словах очень много оптимизма,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оптимизм и сделает вас такими, к этому и надо 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миться, и получить.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всё, что я сказал, — это Исти-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и она идёт к вам, люди. Примите её и установите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Истину в себе самом и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6375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будет совсем скоро.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Твоё имя Вáха означает обустройство. Как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понимать?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я не сказал вам, возможно,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важную мысль: как надо жить, как надо обустроить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чтобы было комфортно существовать, мыслить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мечтать. Я сказал как бы вскользь, но вы прочли и забыли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этом. Могу повторить с дополнениями.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Хорошо, если у вас будет участок земли или дача.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лательно построить на своей земле дом с активным 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стием жильцов этого дома. Обязательно нужен пруд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ёмкость, которая долгое время даст возможность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воде на вашей земле, — считайте, что он будет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микроклимат на вашем Пространстве. Обязательно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быть деревья в виде небольшого леса. Эти деревья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берут силу, и у них появятся такие большие стволы,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сейчас вас удивляют, когда вы случайно встречаете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где-то. Обязательно сад, огород и цветники. Цветников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должно быть много — аккуратно огороженных камешка-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это ваша радость, ведь с цветами быстрое и активное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751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соседями всегда должна проходить неболь-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шая дорога. И вас не будут напрягать проблемы с разде-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лением участков. Каждый очень хорошо будет видеть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участок, который отделён дорогой от соседей. 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 между участками нужны и для свободного перемеще-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людей-поселенцев, и для свободного их общения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собой. Всегда поддерживайте хороший вид таких дорог,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дорожек — это ваш внешний показатель внутреннего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стояния вашей Души. Чем чище такие дорожки между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седями, тем лучше видны ваши чистые отношения,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помыслы, ваша взаимосвязь.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Какое-то время у вас могут быть проблемы с водой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везде и не всегда. Надо сделать общий колодец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общий ключ воды, чтобы каждый жилец поляны или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 всегда мог к нему подойти попить или набрать воды.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всегда очень любят животных и часто желают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видеть их в своём Поместье, общаться с ними. Могу 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чем спокойнее сам хозяин, тем спокойнее его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они не будут досаждать соседям своим присутствием.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животные не должны бродить по участкам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соседей, топтать их, разрушать быт соседа. Для этого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иметь возможность выпасать их или давать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животным общаться между собой на определённых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свободных полянках леса, лугах днём под присмотром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зяев или выбранного общественного пастуха.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2438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был обустроен твой дом, твой быт?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тебя интересует, как была 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строена наша, моя жизнь и мой быт. У меня, моей семьи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Родовое Поместье в очень дружном, прекрасном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селении. Вокруг поселения был лес. В лесу росли огром-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дубы, липы, кедры, сосны и другие деревья. Их стволы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больше метра. Все опушки леса обрамляли кустар-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ники с ягодами. Этот лес был посажен нашими предками.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Леса несли влагу, свежесть и красоту нашим поселениям.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моём Родовом Поместье, почти посередине его, был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строен деревянный дом с большими окнами, с красивым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крыльцом. Я и моя семья по вечерам часто сидели на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крыльце, мы мысленно общались друг с другом и с наши-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соседями. Это доставляло нам удовольствие.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климат в нашем поселении был тёплый. Времена года сме-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нялись как бы сами собой, и мы их не замечали.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моя мебель состояла из большого стола, стульев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отполированных до блеска лавок. У каждого была своя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небольшая комната. В каждой комнате были широкие,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же отполированные до блеска лавки, мы на них спа-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 Постель состояла из матрасов и подушек, заполненных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мягкой травой. Одеяла были вывязаны из шерсти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и зверей, которые приходили к нам, жили в лесу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нас. Они сами отдавали свою шерсть нам. Мы вычёсы-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 её, очищали, делали нити и из этих нитей вязали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хотели.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Вставали с восходом Солнца, ложились спать с зака-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его. В зависимости от времени года солнышко давало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длинный день и короткую ночь, или длинную ночь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короткий день. В эти длинные ночи люди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могли путешествовать в те места, где было тепло 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еды. Кто желал жить в таком режиме, всегда мог теле-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портировать себя в какой-то лес, на какую-то поляну, в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место, которое ему было по Душе. Люди ведь были совсем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другие, не такие, как люди вашего времени. Им не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печи для обогрева дома. Тепла им хватало, они обо-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гревали себя внутренним теплом своего тела. В длинную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ночь много спали и мало бодрствовали. Этим они сохра-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няли в себе внутреннее тепло. Тратили свою энергию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обогрева себя. Холода они не чувствовали, он для них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Еды было много в лесу, в садах и, как вы говорите,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огородах. Хотя мы не занимались земледелием, но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желание, то могли помочь растению прижиться у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огороде, и оно давало свои плоды, мы их употребляли.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полянка для пчёлок, где стояли удобные для них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лоды, они нам давали мёд.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495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 пользовались огнём для приготовления еды.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Еда была всегда либо свежая — это трава, овощи и фрукты,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орехи, мёд, либо подсушенная — это грибы, орехи,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травы и фрукты. Не существовало общего времени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принятия пищи. Каждый ел тогда, когда его организм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 чего-то.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  празднования  не  сводились  к  приготовле-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еды и затем совместному поеданию её. Все и так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сыты. К нашему какому-либо празднику каждый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иметь красивую одежду и старался украсить её по-своему.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нас была поляна, на которой мы все встречались,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и могли сообща решать какие-то вопросы. Дети при-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нимали самое активное участие. У нас были свои песни,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танцы — все они подготавливались к тому праздни-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который собирал нас всех вместе. На этих праздниках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мог показать всё то, что он умеет делать, как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выполняет своё предназначение и что произошло новое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каждого поселенца.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Мы, так же как и вы, любили животных — всяких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зверей и птиц. Но они не досаждали своим присутстви-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соседям. Животные понимали человека лучше, чем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понимают вас сейчас. Достаточно было взгляда или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мысли человека — животные понимали, подчинялись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выполняли то, что нужно человеку. Ведь животные, пти-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цы, растительный мир, мир насекомых и мир микробов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совсем другими. Всё подчинялось человеку, его воле,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мыслям. Человек управлял своим окружением,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меняя физических усилий.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дом у тебя с большими окнами.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думаю, что у вас, наверное, не было стёкол. А что же вме-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сто них?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751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таких стёкол, которые есть сейчас у вас, у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было. Вместо стекла мы применяли очень тонкую пау-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тину, смазывали её прозрачным клеем, который изготав-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ливали сами, сушили на Солнце. Получалась прозрачная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довольно прочная плёнка. Вот её вставляли в наши окна.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Окна делались с множеством перепонок, они состояли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большого количества маленьких окошек. В доме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очень светло и уютно.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из чего вы делали ткани? Я вижу на вас платья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из мягких, красивых тканей.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нас были такие приспособления. Мы на них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готавливали полотнища тканей. Нити готовили изо льна,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крапивы и других волокнистых трав, а также из шерсти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пуха животных и птиц. Иногда эти нити смешивали меж-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собой, получалась эластичная, мягкая, красивая ткань.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Нити красили в красивые цвета по желанию. Цвета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подбирали сами из трав, цветов, ягод, корешков и проче-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В каждом доме был такой, как вы говорите сейчас,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ночек из дерева, и каждый мог сделать для себя и для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семьи ткань.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752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какая у вас была домашняя утварь, посуда?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Посуда была из дерева. Вырезали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чашечки, кружечки, вазочки, ковшики, ванночки, корытца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пр. Ещё была посуда, плетённая из прутьев деревьев: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возможные блюда, корзины, вазочки. Каждый мог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свой вкус то, что ему очень хотелось. А ещё у нас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глиняные кувшины, ёмкости для воды.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242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я знаю, что всё, что делается из глины, обжи-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гается огнём. Значит, вы пользовались огнём?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467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огонь всегда присутствовал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нужен. Им пользовались для обжига глины, для изго-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товления всевозможных красок, для приготовления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возможных клеев и пр. Солнышко помогало нам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огонь тогда, когда он нам был нужен.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48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вы могли делать и стекло?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могли и делали. Только это были вещи, сделан-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из стекла как украшения. Мы не применяли стекло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объёмах и таких предназначениях, как вы, нам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нужно было.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524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смотрю, вы жили так же, как и мы, но у вас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было гораздо проще.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У нас просто была другая жизнь, другие взгляды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и другие требования к жизни. Красоту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красоту своего существования человек определял сам,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внутренним взглядом, своим внутренним чутьём,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внутренним обаянием. Всё было до предела взаи-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мосвязано между людьми и Природой: животным и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тительным миром, миром насекомых и микробов.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рождался со своим предназначением, знал его и выполнял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его. Общение с Творцом-Создателем мира всего было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прямую. Каждый человек чувствовал и знал, что Отец 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в награду для жизни, и пользовался этим. А все мело-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чи, о которых ты говоришь и спрашиваешь в своих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сах, для человека не имели никакого значения. Основной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комфорт человек ощущал в самом себе, в своей Душе, в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делах, которые он совершал, создавал, творил совместно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Творцом, вместе с Ним. Человек всё видел, слышал,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щал каждой клеточкой своего тела весь мир вокруг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старался украсить этот мир. Я понимаю, что вам сейчас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понятно то, что я говорю, но мы, все люди в дольменах,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тим и помогаем вернуть человеку те возможности,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заложены в нём изначально. И это скоро опять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человеку. Я это вижу. Я это знаю.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3810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вошёл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видишь, каждый человек был рождён,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 чтобы быть в помощь нашему Отцу-Творцу. Отец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детям раздавал те или иные способности, которые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 мог и старался развить в себе до совершенства сам.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был дар — я мог создавать мыслеобразы.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общении с людьми нашего времени я видел и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чувствовал каждого человека. Видел его желания,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мечты. Видел желания, мысли, мечты целой группы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Я мог направить желание как одного человека,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целой группы людей на исполнение, на осуществление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щей мысли и мечты. Естественно, в наше время люди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только чистые помыслы как к окружающей Природе,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друг к другу. Я только и делал, что находил ту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точку, от которой каждый человек мог оттолкнуться,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его мысль приобрела основную форму и могла ма-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546100"/>
            <a:ext cx="318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838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30700" y="9652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1168400"/>
            <a:ext cx="1054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330700" y="11684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13843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" y="1549400"/>
            <a:ext cx="2425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Ранг (сила, мощь)</a:t>
            </a:r>
          </a:p>
          <a:p>
            <a:pPr>
              <a:lnSpc>
                <a:spcPts val="1355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4254500" y="15494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609600" y="17653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3100" y="1930400"/>
            <a:ext cx="2095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Амáр (азарт)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4254500" y="19304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609600" y="21463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87400" y="2311400"/>
            <a:ext cx="2603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Вáха (обустройство)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4254500" y="23114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609600" y="25146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87400" y="2679700"/>
            <a:ext cx="2705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Пáстон (приветствие)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4254500" y="26797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609600" y="28956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87400" y="3060700"/>
            <a:ext cx="2044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Нар (земля)</a:t>
            </a:r>
          </a:p>
          <a:p>
            <a:pPr>
              <a:lnSpc>
                <a:spcPts val="1345"/>
              </a:lnSpc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4254500" y="30607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609600" y="32766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87400" y="3441700"/>
            <a:ext cx="1930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Лад (круг)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5" name="TextBox 25"/>
          <p:cNvSpPr txBox="1"/>
          <p:nvPr/>
        </p:nvSpPr>
        <p:spPr>
          <a:xfrm>
            <a:off x="4254500" y="34417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609600" y="36576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87400" y="3822700"/>
            <a:ext cx="2286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Я´за (послание)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8" name="TextBox 28"/>
          <p:cNvSpPr txBox="1"/>
          <p:nvPr/>
        </p:nvSpPr>
        <p:spPr>
          <a:xfrm>
            <a:off x="4254500" y="38227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9" name="TextBox 29"/>
          <p:cNvSpPr txBox="1"/>
          <p:nvPr/>
        </p:nvSpPr>
        <p:spPr>
          <a:xfrm>
            <a:off x="609600" y="40259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87400" y="4191000"/>
            <a:ext cx="2082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Ясень (друг)</a:t>
            </a:r>
          </a:p>
          <a:p>
            <a:pPr>
              <a:lnSpc>
                <a:spcPts val="1370"/>
              </a:lnSpc>
            </a:pPr>
          </a:p>
        </p:txBody>
      </p:sp>
      <p:sp>
        <p:nvSpPr>
          <p:cNvPr id="31" name="TextBox 31"/>
          <p:cNvSpPr txBox="1"/>
          <p:nvPr/>
        </p:nvSpPr>
        <p:spPr>
          <a:xfrm>
            <a:off x="4178300" y="41910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2" name="TextBox 32"/>
          <p:cNvSpPr txBox="1"/>
          <p:nvPr/>
        </p:nvSpPr>
        <p:spPr>
          <a:xfrm>
            <a:off x="609600" y="44069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87400" y="4572000"/>
            <a:ext cx="2438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Факел (луч света)</a:t>
            </a:r>
          </a:p>
          <a:p>
            <a:pPr>
              <a:lnSpc>
                <a:spcPts val="1340"/>
              </a:lnSpc>
            </a:pPr>
          </a:p>
        </p:txBody>
      </p:sp>
      <p:sp>
        <p:nvSpPr>
          <p:cNvPr id="34" name="TextBox 34"/>
          <p:cNvSpPr txBox="1"/>
          <p:nvPr/>
        </p:nvSpPr>
        <p:spPr>
          <a:xfrm>
            <a:off x="4178300" y="45720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5" name="TextBox 35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териализоваться, — это было возможно. Ведь люди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обладали очень многими возможностями и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зовались ими, но иногда просто не знали, с чего и как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же начать создавать то, о чём они мечтают, а я помогал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в этом. А иногда собиралась целая группа людей в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ком-либо поселении, я приходил к ним и помогал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 создать то, о чём они помечтали. Например,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общее озеро. Для этого надо было создать не только 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сто, в котором будет вода, но и микроклимат, который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явится вокруг этого озера, растительность, которая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появляться в этом поселении. Узнать желания людей,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будут пользоваться этой водой, её водорослями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растениями и животными, которые появятся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этого озера и в нём. Всё надо было увидеть, предусмотреть,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обсудить, посоветоваться с людьми и помочь им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о чём они помечтали.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3020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я рассказал в основном об исполнении, матери-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ализации одной общей мечты, допустим, какого-то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ления. Но ведь люди часто обращаются со своими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как бы мелкими, но очень важными для них. Так,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пример, человек очень хочет, чтобы к нему пришёл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иной зверёк, он хочет с ним общаться, но не знает,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место обитания и как его призвать в свой дом. Я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 находил того зверька и давал возможность появиться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зверьку у дома того, кто так желал его. Или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хочет, чтобы у него появился дар — самому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правильный мыслеобраз, суметь всё предвидеть, всё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усмотреть, всё самому оценить то, о чём он помечтал. 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могал ему в этом.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689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ты составляешь мыслеобраз, что надо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лать, чтобы составить его правильно, чтобы он матери-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ализовался?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Мыслеобраз составляется мной совместно с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 или теми людьми, которые желают осуществить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мечту, мысль, то есть материализовать её.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конкретные сведения, основания и конечная цель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того, о чём мечтает человек или группа людей. Я своей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ростью мысли увязываю все данные мысли и мечты,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мне были даны людьми. Вижу будущее, то есть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цель желаемой мечты. А конечная цель всегда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быть приемлемой, понятной и желанной не только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но и для всего пространства, в котором живут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Вот тогда Вселенная, Мироздание и сам Творец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могают мне осуществить, материализовать и создать то,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чём помечтал я или помечтали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16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чем ты помогаешь тем людям,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подходят к 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делаю всё то, что делают все люди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 дольменах. Прежде всего стараюсь успокоить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убрать суету, отрицательные мысли и эмоции. Вижу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внутреннюю потребность получить информацию о чём-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изменить что-то или выяснить что-то. Если я вижу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 этом чистоту помыслов, то помогаю, подсказываю,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направляю мысли и дела этого человека на исполнение 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осуществление желаемого. Помогу материализовать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уже живёт, есть, существует в этом человеке, в его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сознании, в его существе. Меня не надо просить, уговари-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молить о чём-то. Я вижу сам, чем живёт и мыслит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иной человек, что ему надо и от чего его надо увести,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отвести, избавить.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сейчас делаю не только я, так поступают все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дрецы в дольменах. Мы не нарушаем волю человека,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стараемся увидеть и распознать то, что хочет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не может сам разобраться в себе. Мы все, мудрецы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стараемся раскрыть, открыть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в вас спят, люди.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787400"/>
            <a:ext cx="422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Пáстон (приветствие)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9800" y="1079500"/>
            <a:ext cx="4203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восстановить в Душах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людей ответную реакцию всех, на кого она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98600" y="1422400"/>
            <a:ext cx="3644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(ваша Душа) обратила внимание.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900" y="1574800"/>
            <a:ext cx="3784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Восстановить внимание друг к другу.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1765300"/>
            <a:ext cx="402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Помочь восстановить понимание друг друга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Молодой, высокого роста, красивый блондин. Воло-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 пшеничного цвета до пояса, волнистые. Маленькая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дрявая бородка и усы. Лицо загорелое, синие глаза. Платье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светлое, такого же цвета, как волосы.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 поговорить с вами о том, что часто волну-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людей вашего времени. Я вижу, как толпы людей в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замкнутом пространстве чувствуют себя одиноко. Они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не видят, не слышат, не участвуют в жизни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друга. Так в огромной толпе людской идёт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одинокий человек, он замкнулся сам в себе. Он даже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знает, не видит, не представляет то, что это одиночество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сам создал в себе. Ведь что такое одиночество? Это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состояние, когда человек сам ничего не видит, не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шит и часто сам не желает ни в чём участвовать. Такой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не даёт простор своим ощущениям, не даёт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проявить себя в каком-то деле, в каких-то понятиях,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каких-то мыслях, в каких-то мечтах. Часто бывает,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состояние приходит к человеку, потому что он не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лает, — его Душа не принимает того, что создано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цивилизацией. Часто бывает так, что такой человек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встретить по Духу то дело, то окружение, ту практиче-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скую помощь, которая ему нужна, и даже того конкретно-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человека, который ему нужен.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потому, что человек не знает и не 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ничего того, что может подсказать ему весь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тельный, весь видимый и невидимый мир вокруг него.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фактически живёт в своём замкнутом пространстве,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ему определила современная цивилизация.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хотим дать настрой на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расширить кругозор, расширить восприятие,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ширить общее обозрение всего того, в чём действитель-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обитает человек. Получив от нас очень важную,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нужную и необходимую информацию, человек сможет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изменять сам своё восприятие, своё жизненное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пространство, свой действительный реальный мир.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принять решение, сможет принять главное намерение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себя и тогда сможет сам воздействовать на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окружение, на своё поведение, на всё то, что от него было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скрыто, спрятано и забыто им не одну тысячу лет,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человек смог разобраться с цивилизацией, которая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ществует сейчас, сам мог увидеть всё то, что приемлемо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него в этой цивилизации, и в конечном итоге сам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определить, как ему поступать во всех ситуациях,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предлагает эта цивилизация.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Цивилизации, которая существует сейчас,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не нужен человек, желающий что-то воспринимать,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и видеть. Ей подходит такой человек, которого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сделала для себя: с 3-4% рабочего мозга, с 5-7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ствами восприятия, то есть неточный слух, не 100% 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без правильного восприятия вкуса и запаха, без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туиции, без восприятия своего подсознания и прочих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ви´дений. Только единицы из людского населения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чуть бóльшими возможностями своего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приятия. В вашем времени их считают гениями и пригова-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ривают: «Это дано от Бога!»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все эти ограничения, которые созданы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человека, во многом способствуют тому,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 себя одиноким среди растительного мира, 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ноким среди людского населения, одиноким среди богато-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обширного мира Вселенной и Мироздания.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49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человеку отойти от этой цивилизации,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если он полностью зависит от неё?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для человека вашего времени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 не простой. Осуществить всё то сразу, что предла-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гаем мы, невозможно. Но ведь вы же должны знать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что мы, люди в дольменах, такие же, как и вы. А поэ-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и у вас появится такая возможность стать такими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и мы. Мы заходили в дольмены, для того чтобы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вначале узнать свою действительность, а затем огля-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деться и начать изменять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Начав с самого себя, человек пробудит энергию,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есть в нём, она дана ему с рождения. Эту энергию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 убирает своим «воспитанием», своим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жением, своими ограничениями восприятия мира и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нечном итоге своей занятостью, суетой для добывания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еды, мнимого комфорта и вообще выживания. Для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становления основной Силы, энергии в человеке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собственное желание, его собственное стремление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нужна его собственная воля достичь, постигнуть, прий-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осознанно к пониманию своей Души. Свою Душу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сможет услышать, почувствовать и восстановить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 связь. Вначале только через растительный, животный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мир. Не смотреть на все растения вокруг вас отвлечён-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не посылая им Любви, не посылая им своего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не посылая им, можно сказать, того Божественного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Света, который есть в Душе каждого человека. Часто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смотрит на какое-то растение с большим чувством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восторга, любуется каким-то цветком, каким-то плодом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помогает ему вырасти большим, ярким, вкусным.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то, о чём я говорю вам, о чём сейчас говорят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в дольменах.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810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другое желают почувствовать те растения,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которые вы смотрите, восторгаетесь и обращаете своё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мание. Для вас же, для вашей Души и для растения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совсем другое.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основа всему: надо осознанно создать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послать от себя, от своего эго, от своей Души то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чувство, то основное послание, то основное, что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человеке, в его Душе. Это огонь, это тепло, это яркий, 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лый, как снег, с серебристым блеском шар — энергию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монии и Любви тому растению, на которое обращено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внимание. И вы обязательно почувствуете от этого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цветка, плода ответ. Это растение приняло вас,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почувствовало вашу Душу — растение отвечает вам.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у вас будут какие-то сложности, но, если потрени-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ровать себя немножко, это будет идти само собой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мгновенно. Как только обратили внимание на какое-то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 — тут же ваша Душа реагирует на него и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ответ. Божественное тепло пойдёт от любого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которое вот так взглянул человек. Это может быть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бая травка, любой цветочек, любое деревце и даже то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огромное дерево, которое встретилось на вашем пути.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уж если вы сами вырастили, приняли участие в выращи-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вании целого леса, сада, огромного цветника вокруг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дома с таким посылом, с таким настроем, с такой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бовью, с таким обращением ко всему, что вас окружает,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знайте, что всё это окружение отвечает человеку его Душе.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Появляется духовная связь человека с растительным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ром. Этот растительный мир примет активное участие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ваших мыслях, делах для восстановления в вас той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гии-Силы, которая вам, люди, так нужна. Без этой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гии-Силы вы, люди, просто овцы в стаде цивилизации,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стаде той системы, которая управляет вами.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3020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сами понимаете, такой человек действительно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любит все растения и наладит с ними контакт. Такой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не принесёт вреда ни одному растению, потому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мысленно разговаривать с ним. Даже тот же сорняк,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не нужен в данном месте человеку, поймёт и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лышит его и не будет на человека в обиде за то, что он (че-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ловек) убирает его с этого места. Это будет тот самый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вый шаг для пробуждения, для осознанного духовного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чала в человеке.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8387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можете сказать, что видите часто таких людей,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очень заботливо относятся к своим растениям,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 все запросы растений, знают все болезни растений,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всё, что нужно для тех или иных растений. Так что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так духовно выросли, приобрели все энергии Творца,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имеют связь через растения со Вселенной и Мирозданием?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5867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Сразу скажу: нет!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обычный метод, обычные знания, наблюдение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выявление всего, что мешает растениям давать желаемые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человека плоды, желаемые для человека цветы, желае-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мые для человека пышные кроны листвы на деревьях.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знает, что хороший лес даёт ему кислород для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ровления, ягоды и плоды — для потребления в пищу и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далее. Вот это и есть то бездуховное отношение к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тельному миру, к которому привела вас ваша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ция, полностью исключив участие Души человека в тех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лах, которые он производит.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52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 о растительном мире, который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вокруг человека и живёт сам своей жизнью, без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ховного участия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не даёт этому миру тепла, света от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Души, и растения живут сами своей жизнью, не дают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Божественной Силы.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на первый взгляд, казалось бы, очень незначи-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тельное для человека послание. А ведь это и есть то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ствительно основное и очень значительное откровение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восстановления Силы Духа и полного Божественного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нимания человеком его сути, его одиночества.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449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рассказал вам, люди, о растительном мире.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живёте не только в растительном мире!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существуют все стихии, которые вы также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дите, знаете и как бы вскользь воспринимаете. А ведь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имеют самое непосредственное отношение к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и процветанию человека. Вся ваша цивилизация дала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свои знания об этих стихиях. Человек смотрит на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полным знанием, как ему кажется, на все происшествия,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приносят ему стихии. Люди вашей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изучают, отмечают и думают об одном: как бы, каким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собом, какими приборами, какое приложить усилие,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обуздать то или иное явление в Природе? А ведь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делать не надо. Человек непосредственно связан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стихиями, со всем, что происходит на Земле. Только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может усмирить, восстановить спокойствие разбуше-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вавшейся стихии. Человеку подвластно успокоить урага-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бури, успокоить протуберанцы на Солнце, успокоить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магнитные бури. Вода перестанет приносить человеку бед-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она придёт ему на помощь. И все возмущения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 сможет успокоить сам человек.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это не сразу же, сиюминутно.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зависит опять-таки от Духа человека, от его активного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участия, связи и признания всех стихий.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отойти от норм и порядков цивилизации,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вы живёте, необходимо самому человеку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активное участие в общении со всеми стихиями. Опять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тот же самый метод общения человека, о котором я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рассказал. Он точно такой же, как общение человека с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тительным миром.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616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повторить: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7813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должен знать, что все стихии — вода, воздух,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Солнце, земля — живые. Все стихии видят только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 безучастно к ним человек. Какой вред несёт каждая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идея, каждая новая мысль, каждое новое открытие,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сделал для себя человек, — всё это ведёт к уничтоже-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самого человека, к уничтожению самой планеты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ля. Естественно, все стихии возмущаются. И всё это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исходит, потому что цивилизация устранила, ограничила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во многих людях убрала все возможности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данные ему Творцом.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То, что человек очень часто любуется рассветами,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катами Солнца, любуется прекрасной гладью воды, купа-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ясь в ней, восторгаясь ею или ветерком, который несёт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жесть, прохладу или, наоборот, тепло, перемещаясь из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стороны планеты в другую, опять же всем стихиям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восторги человека ничего не дают. И человек ничего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 от них для своей Души. Нет контакта между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нью стихий и человеком. Опять-таки контакт — основа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так необходимо человеку и всем стихиям.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созерцание, восхищение, умиление и прочие эмоции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дают того самого главного — единства мышления, един-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Духа, единства осмысления и взаимопонимания.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духовность может восстановить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— энергию, которая изменит не только его самого,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поможет восстановить общение со всеми стихиями.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это так просто: каждый человек может и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начать сам с себя, обратиться к своей Душе.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Повторяю: надо осознанно создать в себе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ние послать от себя, от своего эго, от своей Души то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новное чувство, то основное послание, ту основу,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есть в человеке, в его Душе. Тот огонь, то тепло, тот яр-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кий, белый, как снег, с серебристым блеском шар —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гию гармонии и Любви той стихии, на которую вы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ратили своё внимание, которой вы любуетесь в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момент. И обязательно подождите от неё ответ.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Ответ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идти к человеку прямо в Душу таким же сильным,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ярким, чистым. Человек должен ощутить его так же,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посылает. Это означает то, что стихия, на которую вы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ратили своё внимание, услышала вас, приняла ваше посла-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отвечает вам. Это может быть солнышко,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ветерок, это может быть водичка, которую вы пьё-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которая вас омывает, которая вам приятна.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земля, по которой вы ходите, которая даёт жизнь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тениям и кормит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контакт человек может почувствовать в любое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дня и ночи. И не обязательно воочию наблюдать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какими-то стихиями. Достаточно мысленно представить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или иную стихию. Например, солнышко, или воду,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Землю нашу в виде планеты в общем Мироздании и так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лее, и дать осознанно ему, допустим солнышку, послание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своей Души, то, о котором я вам рассказал, и так же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ответ. Этим контактом вы, люди, повышаете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духовность, то есть ваш Дух общается с Духами стихий.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Такая взаимосвязь даёт самой Душе человека энергию.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же контакт человек может наладить и с самим Отцом,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Творцом и Создателем мира всего. И ответ от Него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вам прямо в Душу, притом более сильный, более яр-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71700" y="546100"/>
            <a:ext cx="297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этой книге я описываю встречу с мудрецами,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находятся в пятидесяти километрах от Краснодара,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Северском районе, за станицей Убинская. Здесь располо-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жена база отдыха «Дубрава», так вот — рядом с этой ба-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зой отдыха.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907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Один дольмен совершенно целый, а все остальные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разрушены от времени. Встречаются только детали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менов. А вот сами мудрецы никуда не ушли. Я очень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рошо их вижу. Они мне рассказали очень много интерес-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ного, а также то, как они ждут людей нашего времени,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могут и желают помогать нам. Ведь это живые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тонких телах, они видят, слышат и знают все проблемы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временного человека. Поэтому сразу могут видеть, с каким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чувством, с какой мыслью и с каким убеждением пришёл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ним человек. Они не нарушают волю человека — я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знаю, а только помогают ему прийти к пониманию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самому решить свою проблему, притом легко,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и удачно.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кий, как укол в вашу Душу. Постепенно человек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основное пробуждение. Эта энергия восстанавливает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силы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каждый человек хочет всё увидеть и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лышать сразу, быстро. Но не забывайте о том, что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зация закрывала, скрывала от человека веками, тысячеле-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тиями многие возможности. А вы сейчас можете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потомству получить всё более быстро, чем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лично к вам. Ваше потомство благодаря вам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видеть всю пагубность, которая существует в этой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лизации, и, естественно, найдёт способ, возможность,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избавиться от неё.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6162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прислушайтесь ко всему тому, что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говорим вам. Начинайте сами восстанавливать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связи с растительным миром, также с животным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ром, также с миром насекомых, также с миром микробов,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также со Вселенной, с Мирозданием. В конечном итоге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 человеком откроется весь мир, который окружает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мир, который был создан Творцом для человека,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который ждёт пробуждения человека. Весь мир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человека поможет восстановить в человеке ту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гию, ту Силу, те возможности, которые ему дал Творец.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видите, какие возможности есть у человека?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не одинок, как он окружён вниманием и ожиданием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мощи от него самого? Как всё его окружение ждёт контак-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с ним, с его Душой, с его Силой?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181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Людей нашего времени сейчас очень волнует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прос: как избавиться от одиночества, как встретить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ловека, с которым будет «тепло и уютно» обоим? Как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деть такого человека, не пройти мимо него и как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 ним семью?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я вижу, это тоже основная проблема людей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цивилизации. Как я уже говорил, человеку создали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условия, для того чтобы он отошёл от всей Природы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Земле, от Вселенной, от Мироздания, даже с Творцом,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он (человек) говорил через определённые условно-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сти, через определённые правила, через определённые 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туалы. То же самое цивилизация создала и для людей.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сделано специально, для того чтобы обезличить всё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человека, обезличить самого человека. Это та основа,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пользуется система всех цивилизаций. Вот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одинок в своих мыслях, в своих рассуждениях,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поступках. Он слепо идёт по тому пути, который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преподносит современный строй. Люди по своему образу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подобию ищут друг друга, конечно, хоть редко, не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да, но находят друг друга. Подчиняют себе друг друга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конечном итоге привыкают друг к другу. Это то, что любая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 даёт человеку для его размножения, для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 себе подобных людей. Такая семья непрочная,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поверхностная, то есть люди живут вместе, но по сути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одиноки. Ведь всё, что прочно стоит, всё, что едино,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уверено в своей яви, разбить, разъединить, оттор-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гнуть нельзя, невозможно!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8100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единство Душ восстанавливает в людях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ховность, создаёт в них новое мировоззрение, создаёт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прочную связь не только этой пары — мужа и жены,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их окружения — людей, Природы. Единый Дух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семьи объединяет эту пару и людей, которые общаются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парой. Таких людей друг от друга очень сложно,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а порой невозможно разъединить.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это уже есть единая ячейка, единая мысль, единая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 — единая энергия-Сила. А если их много, то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неуправляемые люди, неуправляемые их дети и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нечном итоге то, что совершенно не нужно ни одной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временной цивилизации.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Среди людей вашего времени бытует понятие, кем-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из вас созданное: это моя половинка или это не моя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половинка. А ведь это не главное. Человек, которого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встретили на своём жизненном пути, может стать с вами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единым целым. Вас может объединять единая цель,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понимание достижения этой цели, единое стремле-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для достижения этой цели. Конечно, и цель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должна быть чистой, ясной и понятной обоим. Только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стота помыслов обоих людей объединяет их. Вы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 и очень точно понять и принять то, что человек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когда не был одинок — Вселенная всегда с ним и всегда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слеживает его мысли, мечты и действия — дела. Соответ-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 она либо помогает людям, либо наблюдает, ждёт,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у человека появятся чистые помыслы. Либо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своему незнанию творит сам для себя ту жизнь, ту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становку, которая ему приносит вред, непрочную связь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другим человеком и в конечном итоге одиночество —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591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чтобы встретить человека, с которым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«тепло и уютно», обоим нужны чистые помыслы.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та самая энергия — Любовь объединит вас. Не надо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 друг на друга как на источник дохода для выжива-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Всё будет вам в помощь. И не имеет значения, в каком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возрасте человек придёт к этому пониманию. Главное,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человек осознанно пришёл к чистоте своей мысли,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стоте своей мечты, к чистоте своих деяний. Повторяю: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 всегда видит, знает и принимает такого человека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приходит к нему на помощь.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60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тогда вы, люди, не пройдёте мимо нужного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Вы всегда увидите того, кто вам так нужен.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 вы с ним встретитесь и сможете создать семью.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для многих людей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откровение непонятно и даже неприемлемо,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живёте в тех условиях, в том неведении, где надо хва-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таться за всё, что попадётся на вашем жизненном пути,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дабы не упустить, не потерять чего-то, не потерять кого-то,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забывая, что в этих действиях и намерениях нет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чистоты, ни понимания того, что делаете, нет знаний,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уверенности в завтрашнем дне и пр. Вы остаётесь людьми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времени, вашей цивилизации и получаете от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 то, что она вам уготовила.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само понятие «моя половинка»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создано кем-то из людей нашего времени. По-твоему, «по-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ловинки» не существуют?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 твой вопрос. Вы давно уже живёте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тем законам, по которым жили мы. Вот вы и ищете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половинку на пустом месте. Прежде всего, надо точно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что означает «половинка». Это идеальное соответ-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ствие людских характеров, людских намерений рождён-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друг для друга людей. Но ведь в вашем времени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нет. А все хотят непременно сейчас встретить,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и, как говорится, получить свою половинку. Но пока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сложно для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кем-то из ваших людей создано такое понятие,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со своей половинкой можно создавать семью,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гополучие и счастье, и без неё этого создать нельзя. А я 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верждаю, что люди должны и могут встретить человека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Духу и сделать себя счастливыми.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52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му месту силы, к тебе? Чем ты можешь ему помочь?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495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Многие люди вашего времени не доверяют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не знают, что прежде всего вся его жизнь зависит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же самого. Ждут помощи от нас, людей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кого-то из окружающих вас людей и считают, что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 как бы должна прийти ниоткуда. А помощь придёт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идёт всегда человеку от него самого. От его дел, от его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лей, от его самосознания.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Нам, людям в дольменах, сейчас дана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вам, люди, изменить себя, помочь вам придать 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ренности в том, что вы делаете, помочь увидеть всю чисто-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или пагубность тех дел, которые вы творите своими 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ками, своими помыслами. Мы хотим донести в ваше со-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знание и даже подсознание всё то, что должен делать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как подойти к тем возможностям, которые заложены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вас при рождении Творцом. Мы хотим подсказать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те основные шаги, которые надо совершать,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постепенно, но уверенно. Оглядеться вокруг себя,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живой мир, который живёт вместе с вами. Помогаем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начать общение с этим живым миром.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 в дольменах, и я в том числе, очень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емся успокоить человека, подошедшего к нам, убрать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суету, которой переполнено ежедневное ваше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вание. Вот тогда появляется возможность увидеть,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понять Душу человека, подошедшего к нам.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человеку ощутить, услышать самому свою Душу. И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так, что человек сразу же начинает общение со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А Душа всегда укажет правильный путь по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подскажет, направит и приведёт человека к нужному 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начатого дела. Избавит от многих проблем в общении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людьми, избавит от многих проблем с той неизвестно-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в которой пребывает человек. Появится чёткая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туиция всего того, что хочет человек начать, продолжать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закончить что-то начатое и как завершить правильно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начато.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3180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Я, так же как и все люди в дольменах, вижу, слышу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принимаю активное участие в ваших проблемах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 увидеть ту суть, которая создала эту проблему.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человек, узнав это, сам выйдет на тот путь,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избавит его от этой проблемы. Естественно и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является оздоровлением, очищением и в какой-то 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пени пробуждением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5689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наше время, в последние сто лет, стали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 на нашей планете в воздухе тёмные пятна. Я знал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точно, что это не простые пятна — это негатив. Люди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 тоже стали их замечать. Их было не мно-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но всех стало волновать то, что они появились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куда. Я разобрался с этим вопросом. Это тот негатив,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иногда уже появлялся в людях. Это гордыня,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недовольство шло от кого-то. По мере деградации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таких пятен становилось больше. Негатив, проявляв-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шийся в людях, собирался постепенно в единую массу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и появлялось в воздухе пятно, пусть небольшое,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оно уже есть. К этим пятнам стали добавляться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пятна из Космоса. Это существа, сущности и прочая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нечисть стали посещать нашу Землю. Люди как-то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стали обращать на это внимание. А я в полную силу стал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убирать, очищать всё то негативное, что стало появлять-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на нашей планете как от самих жителей планеты,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пришельцев на неё. И даже от самих пришельцев,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стали приходить к нам и вредить нам, людям, и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среде обитания.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3020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своей энергией активно собирал эти пятна и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тожал, сжигал их. Этим убирал, этим очищал все те места,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их становилось больше. Они были небольшие, чуть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больше яблока, но ведь они же были. Я знал, что это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привести к глобальным изменениям Природы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 и изменениям в самом человеке. Люди были заняты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трудом и не хотели обращать на эти, как им казалось,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мелочи внимания. А я-то знал основную причину появле-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их, и я знал последствия, к которым придут люди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них.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встал вопрос войти в дольмен, я сам принял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решение войти в него и ожидать то поколение,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ко мне. Я обучу это поколение всему тому, что знаю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сам, что вижу сам и что надо делать, как надо это 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очистить всю нашу планету от этой нечисти.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я вижу, сейчас пришло то время, когда уже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люди, которые смогут услышать и увидеть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убирать, очищать и то, от чего надо избавлять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Землю и самого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пришедшие к дольменам и нашим местам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не только ко мне, смогут дать поколению,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появляется и набирает Силу, возможности общения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нами. Они уже лучше вашего поколения смогут принимать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нашу информацию и в более полном понимании, и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осмысленно подходить ко всем вопросам, возникающим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их жизненном пути. Решать эти вопросы осознанно,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полным пониманием дела, за которое они будут браться.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смогут убрать тот негатив, который сейчас есть,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ствует, вредит самой Земле и землянам.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619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57300" y="787400"/>
            <a:ext cx="3886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Нар (земля)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079500"/>
            <a:ext cx="4178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создать благость на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гармонию между людьми и Природой Земли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мудреца среднего роста. Волосы тёмно-русые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 плеч, без бороды и усов. Лицо загорелое, глаза голубые,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строгие.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991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тёмно-зелёного цвета до пят, под пояс.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 людям нашего времени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Земле?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500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Сказать, конечно, можно и нужно очень много.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постараюсь хотя бы коротко о главном. Земля пережи-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вает сейчас самые сильные и самые грозные свои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на. Люди превратили её в убежище, но не для самих себя,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для того порока, который существует вокруг почти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Но, как вы знаете, каждый порок может и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жен убрать тот человек, который его порождает, или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порок убирать будет того человека, который его породил.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Ведь этот неписаный закон существует везде и всегда.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люди Земли должны и уже многие могут отследить,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узнать и начать осуществлять те действия, которые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работать на очищение самих себя, а также понять и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нанно принимать те возможности, которые будут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нять не только их самих, но и всё на Земле. Пока ещё есть,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хоть и немного, но есть время. И я знаю, что многие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могут успеть сделать очень важные как для самих себя,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для Земли действия. Ведь вы же мыслящие существа.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Ваша мысль — это очень сильная энергия. Направьте её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правильное русло, и она сделает очень большое, невероят-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 большое дело. Чем больше людей подключится к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 по оздоровлению, восстановлению и оживлению Земли,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тем быстрее пойдёт этот процесс. А Земля в свою очередь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отблагодарит, убережёт, оздоровит и даже обогатит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людей. Ведь они принесут Земле очень важную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ту, что есть только в человеке, — это та энергия,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им дал сам Создатель. Они вольны управлять этой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ей. Так вот, направьте эту энергию на благое дело, на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становление Природы Земли. А Вселенная и всё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ние поможет вам в этом.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6032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мы просто не знаем, как это делать.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Как это делать? Так ведь это очень просто. Всё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висит от вас. Каждый человек может сделать это. Нужно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в себе такое намерение, такое желание, такое уси-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лие в своём сознании и осознанно принять решение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очистить себя и своё место обитания от грязи, ядов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мусора существующей цивилизации и от этого никог-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не отступать. Пусть вначале в своих мыслях и мечтах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убирать всё то, что вредит Природе Земли —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ному, животному, миру насекомых и даже микромиру.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будет убирать тот негатив, который существует,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рого накопилось столько, что он губит всё, что попадает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окружение. А люди, которые будут создавать в себе,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убеждениях, в своих намерениях постоянные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жительные состояния, даже не замечая, начнут гасить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негатив. Они должны знать, что чем больше будет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тем быстрее Земля оправится от той угрозы,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постигла её. И ещё вы должны знать, что вы не одино-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 в своих убеждениях, намерениях, действиях. С вами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звёздное небо, все планеты Вселенной, всё Мироздание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 Творец-Создатель.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 приступайте же, и как можно быстрее.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ждёт таких людей, Земля и Природа Земли узнаю´т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и тоже будут помогать таким людям. Каждый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на Земле отслеживается, не остаётся незамеченным.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всегда будет оказана самая неотложная помощь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щита. Только бы человек не отступал от своего намерения,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убеждения и принятого направления — очистить и там,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это возможно, убрать негатив — негативную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цию, негативные действия, негативные решения,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проявления и пр.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346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повторяю: сейчас хотя бы в своих мыслях, мечтах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своих проявлениях изменяйте себя!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всегда должны знать и помнить, что вам 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огромная Сила — это энергия в вас самих. Так вот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ляйте эту Силу, эту энергию как для вас самих, так 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ваших будущих поколений в нужное русло. Стройте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 убеждение — восстановить прекрасное состояние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546100"/>
            <a:ext cx="3213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39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я хочу, чтобы во всех моих книгах 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менах было постоянно одно и то же предисловие,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могло бы помогать людям понимать вас, мудрецов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нов. Помоги мне написать 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25600"/>
            <a:ext cx="4533900" cy="293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не знают ничего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была такая цивилизация — жили люди с высокой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турой, с большими знаниями всего, что происходит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с большими возможностями самого человека.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нужны были всевозможные подъёмные краны,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собления для построения дольменов — всё это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влялось мыслью и энергией, которую излучал сам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Объединялись несколько людей, для того чтобы изготав-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и поднимать тяжёлые плиты. Это были люди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воистоков. Люди этой цивилизации очень хорошо видели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прошлое и будущее всего человечества. Всё накопленное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культурой было достоянием каждого человека.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этой цивилизации обладал знаниями, мудро-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необходимой для продления жизни, для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своей жизни. Эти люди свободно общались с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Природой Земли: с растениями, животными, микробами.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в полной гармонии с микро- и макромиром.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508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общался со Вселенной, мог видеть и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всё Мироздание. Для современного человека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доступно. Он настолько изменён, что многие люди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интуиции, не могут пользоваться телепатией. Из 100%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клеток мозга задействовано только 3-4%. Этого не скрыва-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ваша наука.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10 000 лет тому назад мы стали замечать, как идёт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градация человеческого мозга, и предвидели последствия,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связанные с этим. Человек постепенно стал терять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и те знания, которые он имел.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стал пользоваться теми приспособлениями, которые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называете научным прогрессом.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Природы Земли, прекрасное будущее для себя и своего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томства. И оно осуществится.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ведь у многих людей существует недоверие,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гие считают это фантастикой и пустым занятием,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тому что они не смогут это осуществление увидеть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ими глазами.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поэтому я говорю, что это могут сделать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те, кто с верой и с оптимизмом будут ждать то, о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мечтают. А эти мысли и мечты должны быть только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прекрасном. И не только для самого себя, а о прекрасном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восстановлении Природы Земли и всего, что есть на Земле.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и не говорю, что это могут быть все люди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ле. Каждый остаётся при своих убеждениях. Я говорю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призываю тех людей, которые действительно понимают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желают осуществления прекрасного на Земле, и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много. Я просто хочу им помочь в их правильном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правлении. К таким людям начнёт приходить помощь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щита, которую они смогут ощутить и увидеть своими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975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на Земле сейчас очень много, и если какая-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часть из них придёт к правильному убеждению, то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часть сделает очень большое, очень важное и очень значи-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мое дело как на самой Земле, так и во Вселенной и во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Мироздании. Я это утверждаю с полным знанием и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манием сказанного.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18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ты можешь помочь людям, которые подходят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вашем времени люди обременены суетой,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лями о выживании, мыслями о жизненных проблемах.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Первое, что я делаю, — это успокаиваю их, даю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узнать, что мир, который вокруг них, — живой. Он,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мир, живёт своей жизнью и очень желает общего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имопонимания с человеком. Люди начинают проникаться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пониманием, познавать этот мир и в конечном итоге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 помощь от этого мира. Люди могут даже не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чать, не знать, почему исполняется их та или иная мечта,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или иное желание, происходят те или иные приятные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события в их жизни. А ведь этот мир, который вокруг них,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помогать им. Человеку, посмотревшему на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другими глазами, с другими чувствами, с другими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мыслями, с чистыми помыслами, влюблённо, идёт обрат-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связь, то есть идёт ответ такой же Силы, какую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послал. Поэтому человек вольно или невольно смотрит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вокруг себя с Любовью, с удовольствием и удовлетво-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рением. А ведь растения, они напрямую связаны с Космо-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сом, со Вселенной, поэтому такой быстрый ответ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от растений, то есть от Вселенной, в свою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бытность, в своё существование. Человек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другим, более чутким, более чувствительным,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 внимательным. У человека начинает налаживаться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быт, его жизнь, его здоровье, его счастье. А счастье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гармония с самим собой, гармония с людьми, гармония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окружающим миром.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152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Какое правильное убеждение людей может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на Земле очень значимое дело?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человека на Земле два основных пути. Это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по которому сейчас идёт он. Это технократическое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направление доверяет только тому, что он производит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своими руками. Думает один, а выполняют своими рука-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другие. То есть составляет план, направляет этот план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толпу людей, которая должна принять на исполнение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решение, этот план, это указание. В технократическом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мире так поступают с человеком, растениями, стихиями,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микромиром и даже с самой планетой Земля. Человек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придатком любого начинания — исполнителем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ланий одного или группы повелителей. Люди находятся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полной зависимости от того, кто ими управляет. Все меч-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и мысли людей сводятся к одному — выживанию,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полнению требований технократического мира. Исполня-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работы, дающие средства для выживания, для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стижа друг перед другом, для защиты друг от друга и т.д.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рождают себе подобных людей и чуть ли не с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рождения обучают правилам и законам, наработанным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системой. Таким образом разрушены устои Природы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Земле. Отвечают перед Создателем и Вселенной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те, кто управляет, направляет людей на дела, принося-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щие вред планете и всему Мирозданию, но и те люди,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подключены к исполнению всех вредоносных работ.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Второй путь. Я вам не скажу чего-то нового. Об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говорят все люди в дольменах, — это люди моего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Пусть постепенно, но очень настойчиво и сознательно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подходить к восстановлению как всех способностей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так и к полному общению с окружающим миром.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Вспомнить надо то, что у вас есть Душа, почувствовать её.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Попросить её помогать во всех делах, во всех начинани-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ях, на всём правильном истинном пути. Для этого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осознанное обращение к Душе и очень тщательное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прочувствование каждого мгновения того начинания,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вы помыслили. Все дела, мысли и мечты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понимаются и принимаются вашей Душой, если они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чистыми помыслами, если они очищены от грязи, пыли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наработок, к которым вы привыкли, которые мешают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 то новое убеждение, к которому вы пришли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пытаетесь прийти. Ваша Душа постепенно, но настой-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чиво будет осуществлять принятое вами решение, убежде-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направление. Будут задействованы все каналы,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ключены все стихии Земли, подключено всё Мироздание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Творец для исполнения всего чистого, доброго, ясно-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светлого — это восстановить весь растительный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начать общение с ним. Почувствовать, а затем и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этот растительный мир реагирует на человека,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щающегося к нему. Таким образом восстанавливается вза-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имопонимание, гармония между всем тем, что произраста-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ет, живёт, цветёт и даёт плоды для человека на Земле.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усердие человека не пройдёт мимо него самого.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мир через Вселенную начнёт изменять все ощущения,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затем и открывать в человеке все те задатки, которые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дремлют, спят в нём, а затем и все органы чувств,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заложены в нём нашим Отцом-Создателем.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 их более трёхсот. Постепенно человек начнёт убирать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приборы, созданные технократическим миром.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восстанавливать себя — вначале тренировать себя,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полностью пользоваться своим телом как инструмен-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для общев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общеслышания, общения как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другом, так и со всем миром вокруг себя. Так жили мы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первоистоках. Это не фантастика, это тот реальный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которого вы ушли.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124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это будет не так скоро. Для этого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должно появиться стремление, полная убеждён-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и желание увидеть своих потомков пробудившими-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уверенными, сильными и отличающимися от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технократического мира.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751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Повторяю: растительному миру это под силу. И он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мир — сделает то, что кажется невозможным, —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 самого человека. Об этом очень часто говорят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дрецы в дольменах, и я ещё раз повторяю вам.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мир связан со Вселенной и даже с Мирозданием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прямую, постоянно и безкорыстно. В технократической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 у растительного мира нет своего хозяина,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единственного близкого и очень влюблённого в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Всё поставлено на то, чтобы сделать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особый, плодовитый сорт растения, или особый вид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тения, или более живучий сорт при всех климатических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условиях и т. д. Вот и занимаются люди такой практикой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вместо того, чтобы уделять внимание тому растению,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создал Творец. Среди землян были и есть единич-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случаи конкретного общения человека с растениями.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даже эти люди не пришли к тому познанию и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растительный мир через Космос и Вселенную отвечает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помогает им, слышит и видит их (этих людей).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Надо, чтобы у людей вашего времени появилась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своя собственная земля. Это может быть дачный участок,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усадьба вокруг дома, один или несколько гектаров земли.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будет дана такая возможность — посадить, пого-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ворить и принять полное участие в жизни растительного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мира. Если человек будет смотреть на свой растительный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с благоговением, с Любовью, радуясь любому новому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росточку, листочку на своей земле, притом не для обога-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щения, а для собственной Души, это имеет очень большое,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значимое действие! Человек изменяется сам и изменяет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потомство, изменяет своё окружение. Вот это тот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мый доступный, самый лёгкий и самый эффективный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соб, метод — начать изменять себя и получить результаты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восстановить в себе, в своём теле те возможности,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сейчас закрыты, ослаблены, отсутствуют. Пусть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сразу же «здесь и сейчас», но это тот путь, по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пойти и идти всегда.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Ну а если человек получил в собственность гектар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земли? Вижу, как он млеет от каждого растения, общает-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ся с ним, кажется, что он вкладывает всю Душу в него.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он постоянно что-то ищет, суетится и даже неизвестно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каким силам — светлым или нет — он помогает.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Это ваш переходный период. 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вашего времени есть практическое применение знаний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выживания того или иного растения. Он очень 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знает, что надо растениям для более комфортного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доношения. Это не совсем тот случай, о котором я сказал,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эти люди более близки к тому, чтобы дать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 услышать их, услышать Души этих людей.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человек ищет и не знает, к каким силам прим-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кнуть, — это его выбор. Только сам человек может и дол-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решить, с какими силами ему идти. А вот потомство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 будет идти со Светлыми Силами. Потомство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вырастет среди этих растений, и растения создадут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все условия для восстановления забытых, отсутствую-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способностей и возможностей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Нар, скажи, а чем был занят ты до того, как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любил и люблю сейчас наше поселение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моё Родовое Поместье. Моя Любовь к ним и сейчас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гает мне оставаться оптимистом, быть настроенным на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прекрасное, что существовало в наше время. И я знаю,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придёт и повторится опять на Земле, для землян.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помогал людям видеть и составлять голограммы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небе. Я это делал легко и просто для всего поселения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бывал в других поселениях — меня часто приглаша-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 Я выстраивал на небе те события, те интересные виде-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сопровождающие жизнь людей нашего времени,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они желали увидеть. То есть то, что было в их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тах и каким оно должно и могло стать и осуществиться.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видели и как бы делали поправки в том, что их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интересовало, чтобы даже улучшить, украсить и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мечту более яркой, более насыщенной общими мне-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ниями и желаниями. Люди радовались, глядя на то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красное, что может произойти благодаря их общим уси-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лиям. А я получал полное удовлетворение, и радость шла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в Душу, когда видел радость людей, создававших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мечту. Все мысли людей, создававших единую мечту,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единялись воедино. Очень часто это было прекрасное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иногда какая-то семья хотела увидеть то, о чём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мечтала и хотела увидеть — более яркое осуществление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мечты. Я помогал такой семье выстроить то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ставление, которая она, эта семья, желала увидеть.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я очень хочу, чтобы люди подходили ко мне, к мо-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месту силы. Я, конечно, не смогу показать им ту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лограмму, которую они выстроили в своей мечте, они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смогут увидеть её так, как видели люди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Но я смогу им подсказать, как лучше построить,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мыслеобраз и в конечном итоге осуществить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мечту.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потомки этих людей смогут узнать и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видели люди нашего времени. Я обучу их,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дам им все знания, которые имею. Я расскажу им и покажу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азы и основные понятия для осуществления и полного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применения моих знаний и всего того, что знаю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радуюсь малышам, которые сейчас появляются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нашей планете Земля, и знаю, что уже близко то время,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они или их дети будут уметь составлять голограммы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небе и этим радовать всё окружение, которое будет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участие в этом.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57400" y="3644900"/>
            <a:ext cx="308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Нара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9370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С чистыми помыслами ты получишь подарок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самой Земли.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279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Постарайся всё сделать для Земли, чтобы её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городить, а он (мудрец) поможет.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33500" y="558800"/>
            <a:ext cx="38100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94665"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Лад (круг)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16000" y="1079500"/>
            <a:ext cx="41275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показать людям тот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 котором они жили, живут и будут жить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495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невысокого роста человека с редкими, ровны-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русыми, длинными до пояса волосами, голубыми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991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светлую рубаху из холста до пят, подпоясан.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Весь мир вокруг нас не стоит на месте, он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стоянном движении — крутится, вертится, вращается.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живой. Каждый видимый объект имеет свою ось вра-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щения, имеет свою орбиту движения. Всё, что вращается,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крутится, вертится, имеет свои ритмы, свою систему вра-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щения, свою относительность друг к другу. Поэтому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внешний мир, вся Вселенная и всё Мироздание так рит-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мично, так слаженно, неизменно вращаются по своим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битам и не мешают друг другу. Можно сказать, что это вра-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щающиеся энергетические шары. Все энергии,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наполнена жизнь, не только планеты, но и человека,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вотного, растения, микроба, заключены в объекты в 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 шара. Каждый такой шар имеет не одно, а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энергетических полей, которые связаны с этим шаром.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поля сохраняют, защищают и оберегают его. Внутри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такого шара есть ядро со своими вибрациями,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магнитными полями, со своей силой. И не имеет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чения величина объекта — он есть, и у него своя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Главное то, что заключено в этом объекте, какой силой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обладает.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знаете, что вокруг человека существует аура,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и вокруг растений, вокруг животных, вокруг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 и микробов. Вот такая же аура существует вокруг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живого, то есть камней, планет, звёзд, Солнца —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тоже живые объекты. Это то самое поле, защищающее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живой объект.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любой объект может накапливать энергию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положительную, так и отрицательную. Это зависит от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которая в данный момент есть на этой планете.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щества, живущие на планетах, либо дают силу этой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либо уничтожают ауру — энергетическое поле,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щающее эту планету — истребляют её. Сами планеты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раются избавиться от тех существ, которые своей жизнью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деятельностью приносят вред им. В Мироздании суще-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много таких планет, которым мешали жить обитав-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 на них существа и сущности, и планеты сбросили их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космическое пространство.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на нашей планете Земля есть много положитель-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ной, Светлой энергии Творца, то эта энергия входит, соеди-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няется воедино, сливается в общую энергию центрального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объекта — допустим, земного шара. От него идёт воздей-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ствие на космические объекты, на планеты вначале близ-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кие, а затем и дальние во Вселенной.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то, что накапливает положительную,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лую энергию Творца, является созидающим, очищающим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Мироздание. А от Вселенной и Мироздания постоянно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нашу планету Земля идет ответная энергия-Сила, дающая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нашей планете жизнь, прекрасную среду обитания — рай.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очень хорошо знали этот закон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мосохранения человечества, своей планеты,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Мироздания.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обитает вокруг человека, подчиняется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 его расположение Духа, чувствует Силу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ядра, которое существует в человеке. Человек был недося-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гаем. Его ядро — это он сам, его тело, его мозг, его клеточ-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ки, а шар вокруг этого ядра был создан для самосохране-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защиты, для общения с другими силами — их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вокруг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609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является основным носителем положитель-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ной, созидающей, а также наполняющей всё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энергии. У каждого человека есть Душа — это частичка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Творца. Душа человека состоит из всех энергий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ещё той энергии, которой нет у других существ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сущностей — Любви, привлекающей всё живущее в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здании. И, естественно, все сущности хотят получить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хотя бы частичку этой энергии. Они стремятся подсе-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литься своими энергиями в Души людей, чтобы восполь-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зоваться, подпитаться этой необыкновенной энергией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Любовью, которая есть в человеке.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принято решение, которое брал на себя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— добровольно, осознанно входить в дольмен.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реходить в глубокую медитацию — мы этим обладали,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совершенстве, как это делать. Мы также знали,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будем прикованы к тому месту, не сможем отходить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своего дольмена надолго. Таким образом мы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сохраняя свою Душу и свой Дух. Всё это мы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для того, чтобы людям будущего передать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духовную Силу, тот настрой, то умение в любом деле,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обладали люди нашего времени.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будущих поколений вернуть те Знания,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мы.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Прошли многие тысячелетия, к нам никто не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дил. Люди просто не знали, что в каждом дольмене есть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вой человек, с Душой и Духом, только без видимого тела,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всегда готов помогать подошедшим людям. За тыся-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челетия много дольменов было уничтожено. Люди на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местах строили свои поселения и даже города, считали,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им мешают, и уничтожали их. Со временем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рушались эти поселения, эти места покрылись травой и 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сами. Но там, где стояли дольмены, остались те мудрецы,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первоистоков, которые и сейчас находятся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заходили когда-то в дольмен. Они радуются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могут сейчас увидеть и они могут дать свои Знания,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Силу, свою скорость мысли всем, кто сознательно,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осознанностью подходит к этим местам, то есть к ним.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сейчас могут некоторые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видеть нас и считывать наши мысли, — это хорошо.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это самая малость того, что мы можем сделать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человека. И описания нашего общения с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очень небольшие, так как мы знаем и можем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гораздо больше. Но пока мы радуемся и этому, ведь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люди описывают ответы на свои вопросы, получен-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от нас, не все воспринимают так, как надо. Но мы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точно, что скоро появится такое поколение, которому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на нашей планете стало возможным тогда,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люди начали конфликтовать. Это негатив. И получилось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что этот негатив разрушил защитный слой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неты. Вот и поползли из Космоса на Землю эти сущности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существа. 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За долгие годы своего подселения к Душе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ловека сущности начали управлять мыслями, эмоциями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 даже действиями людей.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Поэтому вы иногда слышите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изречение «не от мира сего» или «нелюдь».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в тех случаях, когда сущность полностью овладела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 человека, как говорится, «ничего человеческого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осталось». Но ведь бывает и так: человек вроде бы 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мится к правильной жизни, то есть не желает гадить,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чувство нравственной ответственности за своё поведе-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но тем не менее имеет ещё и злость, обиду, зависть,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жадность, гордыню и прочие негативные эмоции в Душе.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не должно быть. Чистая Душа имеет внутреннее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знание моральности своих поступков, слов, дел, мыслей.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4671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мы все, люди в дольменах, говорим вам о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стых помыслах. Я понимаю, как трудно человеку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создавать и выполнять чистые помыслы. Напри-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мер, вам понравилось какое-то дело, но не совсем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порядочное. Тем не менее оно даёт хороший доход,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вашу жизнь комфортной. И человек отступает от той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стоты, которая должна быть основой жизни. В этом 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 человек идёт на поводу у какой-то сущности, поселив-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шейся в его Душе. Такого «подселенца» могут оставить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предки вместе с какой-нибудь болезнью за свои неблаго-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видные дела, особенно если кто-то из дальних предков сто,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двести, триста и т.д. лет назад занимался всевозможным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колдовством, отрицательными наговорами и прочей пако-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стью. Этот предок оставил в своей карме вот такой «пода-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рок» для потомства. Такие люди имеют какое-то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заболевание и страдают от этого.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сейчас у вас, люди, есть такая возможность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сразу же, а постепенно избавляться от таких сущностей,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тех кармических подселенцев, которых приобрели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своей жизнью или получили от своих предков.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Каждый человек, поступающий вопреки своей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вести, подписывает договор с той или иной сущностью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выполнение каких-то дел. Сущность с удовольствием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этот договор. Начинает помогать человеку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делах. Но дела эти далеки от чистоты света Создателя.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энергии той сущности, которая управляет этим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веком, подпитываясь энергией, которая есть в его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Любовью. В конечном итоге человек болеет и погибает.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у людей вашего времени такая короткая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у человека вашего времени такое слабое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у человека вашего времени такие проблемы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такие запутанные ситуации. Его Душа находит-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тисках всевозможных сущностей-подселенцев.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управляют через Душу делами, мыслями и даже полным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сознанием человека. Человек на всё, что у него перед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зами, смотрит с позиции той или иной сущности. Я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рю ту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Истину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, которая существует сейчас в человеке 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мы все, люди в дольменах, хотим и можем изба-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318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может человек избавить себя, свою Душу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подселенцев-сущностей?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Вокруг каждого человека существуют круги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приятия. Я даю вам для начала десять таких кругов, но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больше, и со временем вы сами сможете их определить.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5181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Круг восприятия своей мужской ипостаси.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346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Круг восприятия своей женской ипостаси.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524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независимо от пола имеет обе ипо-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стаси — мужскую и женскую.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867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Круги восприятия своей божественной ипостаси.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6032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Круг восприятия себя в зеркалах.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созданные вами ваши двойники во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Мироздании, их много.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понять?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Они существуют и могут быть рядом во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Это двойник человека, который повторяет его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 в какой-то момент. Человек изменил какое-то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правление, а двойник остался с этими мыслями и словами.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Двойники — это твоя жизнь от твоих мыслей, слов и дел.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Остаются только те, что помогают тебе жить, а с остальны-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ты можешь рассчитаться так же, как и с сущностями,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уйдут. Это твои воспоминания, часто ненужные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ты забудешь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733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Круг восприятия себя в зазеркалье.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ваши тени.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603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подробнее об этом.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7813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двойники, которых человек накопил за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имеют такие же тени, как и сам человек. Каждая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тень продолжает свою жизнь в зазеркалье.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убирает из круга восприятия своих двойников в зеркалах,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он должен подумать и о том, что тени остались в зазер-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калье, они продолжают ту жизнь двойников. Это такие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двойники и с теми же сущностями, которые мешали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веку. Их тоже надо также очистить, освободить от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зависимости.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330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кого мы убираем?</a:t>
            </a:r>
          </a:p>
          <a:p>
            <a:pPr>
              <a:lnSpc>
                <a:spcPts val="12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495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 убираем сущностей из двойников и убираем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двойников, которые были созданы при негативных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туациях на жизненном пути.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016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Круги восприятия верхнего мира.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5168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Круги восприятия нижнего мира.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5359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Круги восприятия прошлого.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9500" y="5511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Круг восприятия настоящего.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79500" y="5689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Круги восприятия будущего.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круг восприятия состоит как бы из колец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вас. Таких колец в каждом кругу восприятия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много, можно сказать, больше ста. И в каждом таком 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 может сидеть ваш «помощник», который помогает вам,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вашему мозгу «жить», питаясь вашей энергией. Притом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 кольце он может быть не один, а много. Они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переселяются из одной жизни этого человека в другую.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должен делать человек, чтобы избавить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от той кармы, которая нависла над ним?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сложно сделать, но возможно. Сначала напря-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гите своё воображение. Представьте плоский круг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в нём много концентрических колец. Вначале сосре-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доточьтесь на кольцах небольшого диаметра рядом с вами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(по мере тренировок вы сможете видеть кольца всё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размера). Затем вы можете почувствовать себя вну-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 этого кольца, а вокруг вас космическое пространство.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этом пространстве вокруг вас как бы плывут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предметы в виде камней или определённых островов.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этот камень или предмет подходит к вам более близко,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можете задать вопрос, что несёт этот предмет или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мень. Этот предмет начнёт раскрывать ту карму, тех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селенцев, которые вошли в вас, в вашу Душу и всю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присутствуют возле вас. Вы можете с ними поговорить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узнать, что было причиной и дало возможность подсе-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литься к вам.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человек по незнанию своему бывает очень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волен тем, что сказал какие-то слова или произвёл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действия и получил желаемое. Начал пользоваться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знает, что он заключил договор с какой-то сущностью.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сущность помогает ему, а взамен питается его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ей. Человек болеет из-за этого и не знает причину, почему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такое с ним происходит. Вы можете даже увидеть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которые вас подтолкнули на это.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поблагодарить его (этого подселенца)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учёбу, за помощь, которую он оказал вам. Надо сказать: «Я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благодарю тебя за эту помощь и расторгаю с тобой дого-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вор, дальше я иду с Отцом. Скажи, что тебе надо за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меня учил и помогал». Подселенец может попросить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воды, хлеба, золота, денег, Любви и т. п. Попросите Отца,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он дал вам то, что просит сущность. Перед вами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зуализируется образ того, что ему надо (чего бы подселе-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нец ни попросил, на самом деле является набором различ-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энергий). Ты должен дать то, что он просит, но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Сказать «даю тебе через Творца, например, хлеба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или денег и т. д., а ты возвращаешь мне мой договор».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Почему всё, что просит подселенец, то есть сущность,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дать через Творца? Творец сам видит, сколько и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этой сущности за то, что она обучала вас чему-то.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вы сами рассчитаетесь без Творца, то эта сущность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часто пользоваться вашей добротой и продолжать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брать то, что она у вас выпросила, то есть вы не избавитесь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от неё окончательно.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Представьте, что вы всё отдали через Творца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подселенцу, и спросите: «Получил?», он всегда отвеча-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ет: «Да». Вот теперь скажите: «Отдавай мне мой договор».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всегда быстро отдают нам наши договоры. И вы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же эти договоры отправляете Творцу. Для вас наступил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 очищения, освобождения, избавления от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долго занимало, отягощало вашу жизнь. И тут же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попросить: «Творец! Заполни это свободное место белым,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снег, Светом, чистотой». Вот такое завершение не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заполнить это место другому подселенцу, другой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нибудь сущности, которая опять начнёт изменять,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страивать ваш характер под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постепенно человеку, желающему очистить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сущностей-подселенцев в своей Душе, надо начать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полнять вот такие действия. Конечно, надо хотя бы один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увидеть такой круг восприятия. Поэтому поначалу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желательно делать у дольменов, у их храмов с вогнутой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верхностью, так называемых «зеркал».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 появится возможность видеть такие круги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не обязательно у дольмена. Надо просто выйти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безлюдное место, представить тот круг, который вы уже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видели, и ожидать, смотреть внутренним зрением, кто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 нём появится. И начинать с ним тот разговор, 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ром я вам рассказал.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каждый день или хотя бы один раз в неделю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проходить по своим кругам восприятия. Когда увидите,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первые кольца в этих кругах — всех десяти — уже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щены, приступайте в этих кругах восприятия ко вторым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кольцам и так далее, их же больше ста.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будет трудно увидеть сам круг восприятия,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я говорю вам: если человек принял решение непремен-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увидеть такой круг, то он обязательно увидит его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начнёт видеть, что творится в каждом круге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приятия. Так постепенно этот человек начинает очищать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самое первое кольцо в каком-то круге восприятия. После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как очистили первое кольцо в каком-то круге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приятия (этим вы можете заниматься вначале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месяцев, а у кого-то это происходит быстро), можно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ступать ко второму кольцу в этом круге восприятия.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32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Кольца каждого круга восприятия могут быть гори-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зонтальными, вертикальными, а иногда и смешанными,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вертикальными с горизонтальными, и создавать шар.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529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больше вы сможете очистить таких колец в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 круге восприятия, тем больше вы очистите свою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того, что так долго не давало ей жить так, как было дано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изначально Творцом. Постепенно ваша Душа начнёт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ретать Силу. Эта Сила проявится в ваших делах, в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мыслях и мечтах. Душа опять начинает свободное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со Вселенной, с Создателем.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это не так просто, нелегко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вашего времени, который носит столько грязи в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своей Душе, в своей карме. И от всего этого надо избав-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ляться. Вы все хотите стать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и´дящими, увидеть нас, хоти-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иметь возможность принимать от нас информацию,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 избавиться от болезней, которые происходят в вашем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 от этой грязи.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Всё, что накопилось у человека вашего времени, ощи-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пывает, обирает, отнимает у вашей Души Силу, питается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основной энергией — Любовью, которой наделил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Творец. А сам человек даже не знает, отчего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такой слабый, больной, деградированный и живёт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мало лет. Да всё потому, что основная Сила-энергия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заблокирована.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90700"/>
            <a:ext cx="44323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Прошу вас, отнеситесь к этому очень серьёзно.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тщательно продумайте, разберитесь во всём том, что я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рассказал, и по возможности начинайте действовать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направлении.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89200"/>
            <a:ext cx="4432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Хочу вас заверить в том, что скоро появится такое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коление, которое очень быстро и легко разберётся во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мною сказанном. Но ведь вы же те люди, которые уже пош-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к нам, к дольменам и местам силы, тоже хотите во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разобраться, понять нас и получить ту основную Силу,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торой вы сможете пользоваться уже сейчас!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543300"/>
            <a:ext cx="44323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Тогда, когда появляется в Душе очищение, возрожда-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та энергия, которая начинает раскручивать все круги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восприятия с большой центробежной силой, и все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теряют свою цепкость. Они отскакивают, отрываются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Души и убираются с нашей планеты. Земля таким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зом тоже очищается от всей нечисти, пришедшей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лю. Такими были люди первоистоков — ваши предки.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почти миллион лет, не зная тех проблем,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одолевают вас. Сущности не подходили к нашей планете,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была для них недоступна, защищена самими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жившими на ней, — Душами этих людей. И только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следние десять тысяч лет изменились сами люди и измени-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лось их существование.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42000"/>
            <a:ext cx="44323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я вам уже сказал, зло, зависть, жадность, горды-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ня, войны и прочий негатив сотворили своё пагубное дело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ослабили Души людей, дали возможность входить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всевозможной нечисти и управлять ими.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многих людей вашего времени такое откровение,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котором я вам рассказал, является каким-то бредом.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бред, не фантастика, не вымысел, это то настоящее,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вам надо узнать, познать, почувствовать и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откроет вам то, что закрыто от вас, люди, это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отупляет вас, люди, это то, что делает вас рабами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стоятельств.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жизнь и процветание нашей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сам человек, его Дух, его Душа. Вся Природа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видит, понимает и ощущает всё то, что произошло с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веком-землянином. Весь растительный мир, в первую оче-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редь, и земля, по которой вы ходите и которую вы трогаете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своими руками, стараются выправить то положение,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оказался сам человек и вся планета. Но этого мало.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и должен прислушаться к нашей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и по возможности изменять себя, всё то положение,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 оказался он сам и вместе с ним вся планета.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влияет и на Вселенную, и на всё Мироздание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тельно. Поэтому так тщательно отслеживают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ловека, начинающего мыслить, мечтать и делать только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ложительное, доброе, созидающее на своей земле, в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а также в своём окружении. Поэтому они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людям-землянам только в добрых, только в чистых,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в созидающих делах, чтобы каждый человек таким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образом смог начать восстанавливать и в конечном ито-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 восстановить в себе Силу-энергию, дать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возродиться, восстановить в человеке духовность,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сильный Дух. А мы, люди в дольменах, помогаем,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ляем, подсказываем, как это сделать, как к этому присту-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пить, как это осуществить.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Сущности, обирающие человека, обитают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 в кругах восприятия или и в других человеческих струк-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турах?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человека круги восприятия начинаются чуть 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от самого тела. Сущность может быть как в ауре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так и в последующих кругах. А вот когда сущность вхо-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в человека и сидит у его Души, вот это может быть,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говорите, «нелюдь».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612900"/>
            <a:ext cx="4432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слышала, что в кругах восприятия можно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тить не только сущностей, но и программы, установлен-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ные кем-либо. Как они выглядят? Как от них избавляться?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46300"/>
            <a:ext cx="44323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в ваше время была у вас программа СССР.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её выполняли, не подозревая, что это идеология чья-то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вас. И когда было убрано это государство, не стало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программы, но ведь вы жили с этой программой, 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полностью не ушла. От неё так же надо избавиться,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сущности, расторгнуть все договоры с ней и отдать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дателю все эти расторжения.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543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Это единственный способ избавления от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стей, который ты описал, или есть и другие?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911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Пользуйся, научись пользоваться тем, что я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зал. Есть ещё, но они более сложные, тебе не по силам.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432300"/>
            <a:ext cx="44323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Если человек рассчитался со всеми сущностями,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 означает, что он может избавиться даже от наслед-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ственной болезни?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953000"/>
            <a:ext cx="4432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какой-то степени это так, но если он не встретил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самую сущность (а она старается спрятаться), так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поговорил с сущностями предков — пообщался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заметил её, то будет продолжаться эта болезнь. Её (эту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лезнь) могут оберегать не одна, а несколько сущностей,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уходить им не хочется.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197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с кем разговаривать — с предками или с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стями, которых предки оставили?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с сущностями, они даже могут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зать, от кого они пришли к тебе. Ты даже можешь не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предков, так как они жили давно.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244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избавиться от этой сущности и болезни?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Работать много раз и заполнять это место Светом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930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И что, слепой может прозреть?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108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вашем теле произошло очень много изменений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эти тысячи лет. И в этом виноваты не только предки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сущности, населяющие ваши круги восприятия.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сразу и просто получить избавление от каких-то край-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 сложно, но возможно.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959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то, что ты поможешь своему потомству —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даришь прозрение, так это точно. Потомство будет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дарно тебе.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632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 Лад, а есть круги восприятия тела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века, круги восприятия каждого органа тела? И их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можно и нужно чистить?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1529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Тело человека тоже имеет круги восприятия.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орган можно увидеть в этих кругах и очистить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Тело современного человека имеет различные забо-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левания, связанные с какой-то жизненной ситуацией дав-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возможность подселиться сущности в один из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 тела человека. Этот орган иногда напоминает о себе.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говорят, заболевание перешло в хроническую стадию.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это сущность иногда напоминает о себе, и её так же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убрать, расторгнуть тот договор, который был создан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гативом, рассчитаться с ней, дать ей через Творца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просит, забрать у неё договор и направить его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цу. Это делается так же, очищается так же. Вы можете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 то обстоятельство, при котором подселенец вошел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 орган, или того человека, с которым у вас было обще-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сможем дать гораздо больше наших Знаний. Эти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помогут людям постепенно возвращать себя,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 к тому первоистоку, которым обладали 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опять станет властелином всего живого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а также властелином Вселенной и всего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Ведь он — сын Бога! И всё, что имел Отец, Он отдал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ребёнку — 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можно сказать о мудрецах, которые вошли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большие камни, в скалы?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мудрецы, которые вошли в камень или в скалу,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это сделали осознанно, ещё до нас, на 5-10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раньше, то есть 15-20 тысяч лет тому назад. Они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всеми энергиями Вселенной. Собрав определённые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группа людей объединялась воедино. Разбирала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атомы и входила в камень или в скалу, растворившись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ней. Таким образом получался огромный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луч, который был направлен на то, что хотели сделать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Это тоже дольмены. Есть такие камни и скалы,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вошло по сто и более мудрецов для того,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избежать разрушения планеты Земля, чтобы отвести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Земли беду извне. Ты знаешь один, но их несколько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— это обереги Земли.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дольмен, в который вошло более 200 человек,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созидание и восстановление России и человека.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дольмен, в который вошло более 60 человек, —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человека и продление жизни на Земле. Есть дольмен,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вошло 27 человек, — это дать человеку благость,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дать благостное состояние Духу, Душе и телу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Я сказал о тех дольменах, которые ты знаешь.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дольменов всегда очень много камней — храмов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та. Не имеют значения их размеры. Мудрецы, которые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ходятся рядом с этими камнями-храмами, постоянно заря-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жают их своей энергией, своим Светом, чтобы дать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посыл, который они сохранили для них.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создавшее удобную возможность для подселения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 Таких возможностей у человека может быть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за прожитые годы. Избавляясь от сущностей, очищая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вы постепенно избавляете своё тело от болезней,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торыми вы обросли за время своего существования,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ственно ваше тело оздоравливается, молодеет и продлева-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ется его жизнь.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Тело человека вначале молодое, затем стареет.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само понятие молодости и старости тела, оно пришло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тоже из кругов восприятия?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Тело человека вначале набирает силу, расцвета-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до определённого возраста. Затем может задержать-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таком состоянии на длительный или короткий срок.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зависит от многих факторов, которые встречаются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жизненном пути человека, или от того, что было переда-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предками. Это может быть как положительным,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отрицательным фактором. Как вы уже знаете, всё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тельное даёт возможность подселиться сущности,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управлять не только жизненными ситуациями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века, но и его телом. А ведь сущность не следит за тем,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реет, дряхлеет тело в котором она живёт или нет. И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чище, чем быстрее человек освободит себя от такого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селенца, тем быстрее человек освободит себя от какого-то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заболевания, тем дольше будет срок расцвета его тела.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сам сможет восстанавливать в своём теле отжива-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ющие клеточки, т.е. восстанавливать самостоятельно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очищенное тело. Это продлевает его жизнь, убирает дрях-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689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люди подходят к тебе,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Ну разве не ясно, что делаю я? Я так же, как 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 в дольменах, из цивилизации Мудр. И,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очень желаю восстановить во всех людях, подошедших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 мне, все те качества, все те знания и все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мы.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это не так просто, как этого хочу я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хотите вы, подошедшие ко мне. Но ведь то, что вы уже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нали, что я предлагаю и помогаю делать вам, это даёт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и мне помочь вам лучше понять, лучше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быстрее осуществить мои знания на практике. Дать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его Душе свободу, чистоту, освобождение от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налипаний, от всей тяжести, которую она носит. Дать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Душе её большую, огромную Силу, которая изначаль-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была дана человеку Творцом. Дать вашей Душе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ность ощутить её, дать вашей Душе возможность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её, дать вашей Душе возможность оздоровить вас, дать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Душе возможность возродить свою родную планету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Землю. Я знаю, что это так и будет, и я желаю и помогаю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сделать это быстрее.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Лад, скажи, а чем был занят ты до того, как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 самого моего рождения, с самых моих юных лет,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стал замечать деградацию людей. Это были какие-то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лочи, на которые люди совершенно не обращали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Я стал разбираться, в чём же дело, отчего это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ходит, почему у людей нашего времени происходят сбои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каких-то востребованных ими делах, почему появляются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не делать какое-то очень желаемое ими дело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изменить то намерение, которое изначально было 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затем я увидел, как на нашу Землю стали приходить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сначала в очень малых, даже единичных случаях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существа со своей энергией. Эти существа, можно 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сущности на тонком плане, не могли прижиться на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планете. Так что-то искали, к чему-то присматривались,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возле кого-то пытались прижиться. Эти сущности внача-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были очень слабыми, их энергии не хватало, чтобы вой-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в человека, а затем и подключиться к основной энергии,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есть в человеке — Любви. Эта энергия всегда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влекала всех сущностей и существ Вселенной. Но эта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— Любовь — сама отталкивала всё то, что могло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повредить человеку, что желало приблизиться к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желало войти в человека. Так как я увидел то, что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появляться вокруг людей нашего времени, я стал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бираться, в чём причина таких появлений. И,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заметил, как негатив, даже в очень малых проявлени-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ях в человеке, ослабляет защиту не только его самого, но 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собираясь на планете, ослабляет защиту самой планеты.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увидел, как эти сущности по мере возможности стали вхо-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в людей, а затем стали подселяться к их Душам,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питываться их энергией. Так началась постоянная деграда-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 людского населения.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1242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видел, как люди, сильные Духом, не подпускали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ничего подобного, и разобрался, что же должен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человек, как оградить себя от этого, как защитить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свою Душу и как защитить свою планету от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вторжения. Я накопил много знаний, что надо делать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как можно избавить себя, свою Душу и свою Землю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того, что появилось, от того, что стало заполнять как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человека, так и всю планету.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495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люди решили заходить в дольмены, чтобы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редать свои знания потомкам, я тоже принял такое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и зашёл в дольмен.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я дождался того времени, чтобы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бы частично рассказать вам об этом.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Но я вижу и знаю, что идёт новое поколение, с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 нам, людям в дольменах, будет гораздо легче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щаться. Они нас вначале лучше будут понимать, а затем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в совершенстве применять наши знания. Вот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опять появится полная защита как самого человека,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Души, так и всей нашей планеты.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36700" y="546100"/>
            <a:ext cx="360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812800"/>
            <a:ext cx="4013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</a:t>
            </a: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´за (послание)</a:t>
            </a:r>
          </a:p>
          <a:p>
            <a:pPr>
              <a:lnSpc>
                <a:spcPts val="1545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1066800"/>
            <a:ext cx="4318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1754">
              <a:lnSpc>
                <a:spcPts val="14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ясное в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и´дение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 Мироздания, как они видят нас и помогают нам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женщину молодую, очень красивую, с кашта-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нового цвета, чуть ниже плеч волнистыми волосами,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шими серыми глазами. Ровненький красивый носик,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сивые губы, смотрит очень ласково. Платье зелёного цвета.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Вселенная, в которой находится наша планета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Земля, все пространства в ней, взаимосвязаны. Это 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сто, в котором все энергии Творца имеют Силу. Все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неты, звёзды имеют свою энергию, которая удерживает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 в одном и том же месте, даёт движение всегда по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той же орбите, траектории, по одному и тому же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налу. У каждой планеты есть свой определённый круг дви-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жения, вращения. Они то сходятся друг с другом, то расхо-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дятся. Естественно, на человека на Земле идёт воздействие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той или иной планеты то более сильное, то более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бое. Человек имеет все энергии Вселенной в своей Душе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каждой клеточке своего тела. Поэтому каждая клеточка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тела имеет связь с той или иной планетой во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ной, в Мироздании.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связаны со Вселенной, с Мирозданием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энергией, своей Силой, своими клеточками, а их в теле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миллиарды. Поэтому Вселенная и всё Мироздание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хорошо отслеживают мысли, мечты и даже дела люд-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751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Мироздание создано Творцом очень правильно,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точно и очень сложно устроено, организовано.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делает человек на Земле, Он может очень хорошо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следить, зафиксировать и даже проконтролировать.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— дети Творца, и Он, как отец для своих детей,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 им всё самое дорогое, самое доброе, самое желанное.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подарил им все энергии Вселенной и дал в их Души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бовь. Эта энергия от человека передаётся всему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нию, всему живому, всему тому, на что человек обращает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внимание. Этой энергией через клеточки своего тела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одаривает все звёзды, все планеты во Вселенной.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может быть полная гармония и взаимопонима-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всех звёзд, планет в Мироздании.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не нарушает волю человека, а помогает,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сказывает человеку, если Его спрашивает человек. Так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продолжалось почти миллион лет. Но вот появилось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время, когда люди перестали обращаться к Творцу,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советоваться с Ним. Люди стали полагаться на свой мозг,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разум. Перестали общаться со Вселенной.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становится невостребованным, быстро теряет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связь. Дух, которым была заполнена каждая клеточка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стал терять Силу Вселенских энергий. Так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явился технократический мир. Появились технократиче-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ские цивилизации, которые стали сменяться одна за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гой. Так человек сам отошёл от Вселенной, от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от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Вселенная и всё Мироздание не отошли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творения Создателя — Человека. Они так же отслеживают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 по его клеточкам, видят и знают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Все звёзды в небе, все планеты в Мироздании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также связаны между собой и человеком. Поэтому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делает каждый человек на Земле, они видят, знают и отсле-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живают. Они принимают или отвергают действия,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дела людей. Поэтому безнаказанных негативных поступ-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 не бывает, безнаказанных негативных дел не бывает,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безнаказанных негативных замыслов не бывает.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почему мы, люди в дольменах, часто говорим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вам, что Вселенная замечает, помогает, осуществляет,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териализует каждому человеку его чистые помыслы,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добрые поступки, его добрые начинания, его добрые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 и мысли.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даю вам, люди, самое простое объяснение связи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со Вселенной, с Мирозданием. Люди должны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понять, что вся система Космоса — планеты, звёзды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человек — имеют очень точную, очень организован-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ную, очень чёткую связь. Душа человека очень хорошо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и знает эту связь. Но люди вашего времени не разго-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варивают со своей Душой, и она молчит. Но так как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все энергии Вселенной, то происходит взаимообмен,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разговор энергий Вселенной и Души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 человека  своей  основной  энергией  — 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бовью, а эта энергия есть только у человека, дитя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ца, обогревает, озаряет, даёт жизнь, существование,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 планетам в Мироздании. А человеку эти планеты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могают жить, существовать, процветать. Как видите,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взаимообмен энергиями, взаимопомощь друг другу, взаи-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мосвязь. Любовь, которая есть в Душе человека, может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должна проявляться не только в том неосознанном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янии, но может и должна начать работать на весь 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мый и невидимый мир, который существует и живёт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жизнью вокруг каждого человека. Для этого мы,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дольменах, призываем, помогаем и хотим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 — состояние Души и Духа каждого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такое состояние, когда каждая клеточка тела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обретает Силу, обретает основную связь не только 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 людей, но и со всем Мирозданием, и с самим Творцом.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3020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рождении человека каждая Душа имеет чистоту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Она не обременена ещё теми заботами, теми 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хами, теми проблемами технократического мира,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появляются у человека, а затем проявляются в его мыслях,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мечтах и делах. Поэтому человек всегда может сознатель-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осознанно поставить перед собой намерение вернуть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чистоту, те чистые мысли и мечты, избавиться от тех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дел, которые вредят чистым помыслам, убирают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помыслы, свою совесть поставить на самый высокий уро-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вень. А это означает то, что такой человек не принесёт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всем и всему тому, что живёт вокруг него и рядом с ним.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Мирозданию и Творцу такой человек принесёт радость.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сказала, что вся Вселенная и всё Мироздание сразу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замечают, отмечают все энергии, которые пошли от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не только от его Души, но и от его клеточек, от его сути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дел, слов и мыслей. Такой человек сам осознанно нала-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живает прерванную связь, налаживает прерванные 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мые и невидимые нити со всем Вселенским Миром.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человек начнёт получать видимую помощь, поддерж-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защиту на материальном своём существовании. У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человека появятся осуществимые планы, осуществи-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мые мечты, будут рождаться здоровые дети, вокруг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появятся добрые, понимающие друг друга люди.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появляться, а затем и проявляться гармония в отношени-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 с растительным миром планеты, на которой он живёт.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растительный мир, так же как и человек, каждой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клеточкой начнёт налаживать общение с Мирозданием.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Опять же в помощь самому человеку. Каждый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одинок в своей яви. Вокруг него идёт жизнь. Эту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и должен увидеть. Но не так, как это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ставляете вы, люди технократического мира. Духовность,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начнёт появляться, а затем и явно проявляться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людях вашего времени, позволит увидеть жизнь всего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ного, а затем и Вселенского Мира. Как видите, это гораздо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шире, гораздо объёмнее, гораздо интереснее, более захва-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тывающая явь для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4671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комфортность, которую создал для человека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нократический  мир,  теряет  свою  актуальность,  теряет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яркость, теряет видимый престиж этой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той, которую может создать сам себе человек,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тившись к своей Душе. Человек становится хозяином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желаний. Ему открыты все возможности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шания, движения, телепатии, телепортации и прочего.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технократическом мире человек обращается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нам, людям в дольменах, за помощью, чтобы что-то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нать о правильности своих действий, о правильности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мыслей. Человек сам не может определить, по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кой жизненной дороге ему лучше идти и пройти,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обойти какие-то трудности в общении друг с другом.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человека масса вопросов, которые касаются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шага его жизни. Человек не знает, отчего возникли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или иные заболевания и как от них избавиться.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желает только одного: получить как можно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средств для проживания, для реализации своих ма-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териальных потребностей, часто не обращая внимания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суть того, что он делает, а часто просто не имея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нимания смысла своих действий и дел. Получает кратко-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временную радость, какой-то престиж перед такими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людьми, как он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сейчас человеку нужны средства для выжи-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вания, для обустройства своего жилья, тут уж не до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стижа, что же нам делать сейчас?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 вот я об этом всё время говорю. От духовно-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сти, к которой может и должен прийти человек,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как раз то, о чём вы так мечтаете и что вы так желае-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те. Именно от неё зависят те возможности, которые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нужны.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Вселенная и Мироздание, которые отслежи-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 ваши добрые начинания, чистые помыслы, являются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самыми важными, самыми нужными и самыми актуаль-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 на сегодняшний день помощниками.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644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от самого человека, от его намерения, от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чистых помыслов и от его добрых дел зависит его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существование, выживание, его обустройство, его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ненные радости, его оздоровление.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3180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 — это Сила, энергия, которая идёт к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от Вселенной и от всего Мироздания. Душа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 может и желает подсказывать ему (человеку) самые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самые нужные направления в его деятельности.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 человека уверенным в своих действиях, поступках.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контролирует чувство нравственной ответственно-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человека за свои деяния, потому что она (Душа)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чает Вселенскую Силу — энергию.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средства, которые нужны человеку, сами появят-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Ведь система, в которой вы живёте, так много их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пила, пользуясь тем, что основная масса людей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видит, не слышит, ни во что не вникает. А сильная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подпитанная Вселенскими энергиями, сможет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 человеку подарки, помогать, направлять средства,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для его обустройства, для его процветания,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его радости.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Вот ты говоришь, что Душа человека сможет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могать человеку, давать ему средства, то есть по-нашему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деньги. Что, эти средства будут падать с неба?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 сказать и так. У человека появятся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 получать их своим трудом. То есть появятся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рабочие места, где человек без больших затрат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энергии будет получать необходимые средства,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возможность, в частности, построить свой дом и 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строить его по своему желанию. Где-то появится тот недо-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рогой материал, нужный для дома и его обустройства.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явятся вокруг такого человека люди, помогающие ему.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явится нужная информация для правильного использова-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появившихся средств.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сейчас сказала о самом понятном для вас —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вы хотите услышать и получить. Но ведь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придёт в ваш дом то, что вы сейчас и не видите,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знаете, и не чувствуете. Ваша Душа позаботится об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появится уверенность в самом себе, в общении с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появится забота друг о друге, о своей семье, появят-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любимые дети, появятся растения, которые будут кор-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мить вас, появится тот комфорт, о котором вы мечтаете,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оздоровление и радость. И опять же это не всё. Вы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дете знать, для чего вы живёте. Это не то существование,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выживание — страх за будущее, а реальная действитель-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всё взаимосвязано — Вселенная,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здание, Творец, Душа и сам человек — его Дух. Повторяю: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зависит от человека, от его намерения, от его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ховности.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Люди, не ждите от Вселенной пустых денег, сред-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ства будут даны только под определённую вашу мечту!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2019-05-23T06:12:17Z</dcterms:created>
  <dcterms:modified xsi:type="dcterms:W3CDTF">2019-05-23T06:12:17Z</dcterms:modified>
</cp:coreProperties>
</file>