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</p:sldIdLst>
  <p:sldSz cx="5143500" cy="74041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slide" Target="slides/slide79.xml" />
 <Relationship Id="rId81" Type="http://schemas.openxmlformats.org/officeDocument/2006/relationships/slide" Target="slides/slide80.xml" />
 <Relationship Id="rId82" Type="http://schemas.openxmlformats.org/officeDocument/2006/relationships/slide" Target="slides/slide81.xml" />
 <Relationship Id="rId83" Type="http://schemas.openxmlformats.org/officeDocument/2006/relationships/slide" Target="slides/slide82.xml" />
 <Relationship Id="rId84" Type="http://schemas.openxmlformats.org/officeDocument/2006/relationships/slide" Target="slides/slide83.xml" />
 <Relationship Id="rId85" Type="http://schemas.openxmlformats.org/officeDocument/2006/relationships/slide" Target="slides/slide84.xml" />
 <Relationship Id="rId86" Type="http://schemas.openxmlformats.org/officeDocument/2006/relationships/slide" Target="slides/slide85.xml" />
 <Relationship Id="rId87" Type="http://schemas.openxmlformats.org/officeDocument/2006/relationships/slide" Target="slides/slide86.xml" />
 <Relationship Id="rId88" Type="http://schemas.openxmlformats.org/officeDocument/2006/relationships/slide" Target="slides/slide87.xml" />
 <Relationship Id="rId89" Type="http://schemas.openxmlformats.org/officeDocument/2006/relationships/slide" Target="slides/slide88.xml" />
 <Relationship Id="rId90" Type="http://schemas.openxmlformats.org/officeDocument/2006/relationships/slide" Target="slides/slide89.xml" />
 <Relationship Id="rId91" Type="http://schemas.openxmlformats.org/officeDocument/2006/relationships/slide" Target="slides/slide90.xml" />
 <Relationship Id="rId92" Type="http://schemas.openxmlformats.org/officeDocument/2006/relationships/slide" Target="slides/slide91.xml" />
 <Relationship Id="rId93" Type="http://schemas.openxmlformats.org/officeDocument/2006/relationships/slide" Target="slides/slide92.xml" />
 <Relationship Id="rId94" Type="http://schemas.openxmlformats.org/officeDocument/2006/relationships/slide" Target="slides/slide93.xml" />
 <Relationship Id="rId95" Type="http://schemas.openxmlformats.org/officeDocument/2006/relationships/slide" Target="slides/slide94.xml" />
 <Relationship Id="rId96" Type="http://schemas.openxmlformats.org/officeDocument/2006/relationships/slide" Target="slides/slide95.xml" />
 <Relationship Id="rId97" Type="http://schemas.openxmlformats.org/officeDocument/2006/relationships/slide" Target="slides/slide96.xml" />
 <Relationship Id="rId98" Type="http://schemas.openxmlformats.org/officeDocument/2006/relationships/slide" Target="slides/slide97.xml" />
 <Relationship Id="rId99" Type="http://schemas.openxmlformats.org/officeDocument/2006/relationships/slide" Target="slides/slide98.xml" />
 <Relationship Id="rId100" Type="http://schemas.openxmlformats.org/officeDocument/2006/relationships/slide" Target="slides/slide99.xml" />
 <Relationship Id="rId101" Type="http://schemas.openxmlformats.org/officeDocument/2006/relationships/slide" Target="slides/slide100.xml" />
 <Relationship Id="rId102" Type="http://schemas.openxmlformats.org/officeDocument/2006/relationships/slide" Target="slides/slide101.xml" />
 <Relationship Id="rId103" Type="http://schemas.openxmlformats.org/officeDocument/2006/relationships/slide" Target="slides/slide102.xml" />
 <Relationship Id="rId104" Type="http://schemas.openxmlformats.org/officeDocument/2006/relationships/slide" Target="slides/slide103.xml" />
 <Relationship Id="rId105" Type="http://schemas.openxmlformats.org/officeDocument/2006/relationships/slide" Target="slides/slide104.xml" />
 <Relationship Id="rId106" Type="http://schemas.openxmlformats.org/officeDocument/2006/relationships/slide" Target="slides/slide105.xml" />
 <Relationship Id="rId107" Type="http://schemas.openxmlformats.org/officeDocument/2006/relationships/slide" Target="slides/slide106.xml" />
 <Relationship Id="rId108" Type="http://schemas.openxmlformats.org/officeDocument/2006/relationships/slide" Target="slides/slide107.xml" />
 <Relationship Id="rId109" Type="http://schemas.openxmlformats.org/officeDocument/2006/relationships/slide" Target="slides/slide108.xml" />
 <Relationship Id="rId110" Type="http://schemas.openxmlformats.org/officeDocument/2006/relationships/slide" Target="slides/slide109.xml" />
 <Relationship Id="rId111" Type="http://schemas.openxmlformats.org/officeDocument/2006/relationships/slide" Target="slides/slide110.xml" />
 <Relationship Id="rId112" Type="http://schemas.openxmlformats.org/officeDocument/2006/relationships/slide" Target="slides/slide111.xml" />
 <Relationship Id="rId113" Type="http://schemas.openxmlformats.org/officeDocument/2006/relationships/slide" Target="slides/slide112.xml" />
 <Relationship Id="rId114" Type="http://schemas.openxmlformats.org/officeDocument/2006/relationships/slide" Target="slides/slide113.xml" />
 <Relationship Id="rId115" Type="http://schemas.openxmlformats.org/officeDocument/2006/relationships/slide" Target="slides/slide114.xml" />
 <Relationship Id="rId116" Type="http://schemas.openxmlformats.org/officeDocument/2006/relationships/slide" Target="slides/slide115.xml" />
 <Relationship Id="rId117" Type="http://schemas.openxmlformats.org/officeDocument/2006/relationships/slide" Target="slides/slide116.xml" />
 <Relationship Id="rId118" Type="http://schemas.openxmlformats.org/officeDocument/2006/relationships/slide" Target="slides/slide117.xml" />
 <Relationship Id="rId119" Type="http://schemas.openxmlformats.org/officeDocument/2006/relationships/slide" Target="slides/slide118.xml" />
 <Relationship Id="rId120" Type="http://schemas.openxmlformats.org/officeDocument/2006/relationships/slide" Target="slides/slide119.xml" />
 <Relationship Id="rId121" Type="http://schemas.openxmlformats.org/officeDocument/2006/relationships/slide" Target="slides/slide120.xml" />
 <Relationship Id="rId122" Type="http://schemas.openxmlformats.org/officeDocument/2006/relationships/slide" Target="slides/slide121.xml" />
 <Relationship Id="rId123" Type="http://schemas.openxmlformats.org/officeDocument/2006/relationships/slide" Target="slides/slide122.xml" />
 <Relationship Id="rId124" Type="http://schemas.openxmlformats.org/officeDocument/2006/relationships/slide" Target="slides/slide123.xml" />
 <Relationship Id="rId125" Type="http://schemas.openxmlformats.org/officeDocument/2006/relationships/slide" Target="slides/slide124.xml" />
 <Relationship Id="rId126" Type="http://schemas.openxmlformats.org/officeDocument/2006/relationships/slide" Target="slides/slide125.xml" />
 <Relationship Id="rId127" Type="http://schemas.openxmlformats.org/officeDocument/2006/relationships/slide" Target="slides/slide126.xml" />
 <Relationship Id="rId128" Type="http://schemas.openxmlformats.org/officeDocument/2006/relationships/slide" Target="slides/slide127.xml" />
 <Relationship Id="rId129" Type="http://schemas.openxmlformats.org/officeDocument/2006/relationships/slide" Target="slides/slide128.xml" />
 <Relationship Id="rId130" Type="http://schemas.openxmlformats.org/officeDocument/2006/relationships/slide" Target="slides/slide129.xml" />
 <Relationship Id="rId131" Type="http://schemas.openxmlformats.org/officeDocument/2006/relationships/slide" Target="slides/slide130.xml" />
 <Relationship Id="rId132" Type="http://schemas.openxmlformats.org/officeDocument/2006/relationships/slide" Target="slides/slide131.xml" />
 <Relationship Id="rId133" Type="http://schemas.openxmlformats.org/officeDocument/2006/relationships/slide" Target="slides/slide132.xml" />
 <Relationship Id="rId134" Type="http://schemas.openxmlformats.org/officeDocument/2006/relationships/slide" Target="slides/slide133.xml" />
 <Relationship Id="rId135" Type="http://schemas.openxmlformats.org/officeDocument/2006/relationships/slide" Target="slides/slide134.xml" />
 <Relationship Id="rId136" Type="http://schemas.openxmlformats.org/officeDocument/2006/relationships/slide" Target="slides/slide135.xml" />
 <Relationship Id="rId137" Type="http://schemas.openxmlformats.org/officeDocument/2006/relationships/slide" Target="slides/slide136.xml" />
 <Relationship Id="rId138" Type="http://schemas.openxmlformats.org/officeDocument/2006/relationships/slide" Target="slides/slide137.xml" />
 <Relationship Id="rId139" Type="http://schemas.openxmlformats.org/officeDocument/2006/relationships/slide" Target="slides/slide138.xml" />
 <Relationship Id="rId140" Type="http://schemas.openxmlformats.org/officeDocument/2006/relationships/slide" Target="slides/slide139.xml" />
 <Relationship Id="rId141" Type="http://schemas.openxmlformats.org/officeDocument/2006/relationships/slide" Target="slides/slide140.xml" />
 <Relationship Id="rId142" Type="http://schemas.openxmlformats.org/officeDocument/2006/relationships/slide" Target="slides/slide141.xml" />
 <Relationship Id="rId143" Type="http://schemas.openxmlformats.org/officeDocument/2006/relationships/slide" Target="slides/slide142.xml" />
 <Relationship Id="rId144" Type="http://schemas.openxmlformats.org/officeDocument/2006/relationships/slide" Target="slides/slide143.xml" />
 <Relationship Id="rId145" Type="http://schemas.openxmlformats.org/officeDocument/2006/relationships/slide" Target="slides/slide144.xml" />
 <Relationship Id="rId146" Type="http://schemas.openxmlformats.org/officeDocument/2006/relationships/slide" Target="slides/slide145.xml" />
 <Relationship Id="rId147" Type="http://schemas.openxmlformats.org/officeDocument/2006/relationships/slide" Target="slides/slide146.xml" />
 <Relationship Id="rId148" Type="http://schemas.openxmlformats.org/officeDocument/2006/relationships/slide" Target="slides/slide147.xml" />
 <Relationship Id="rId149" Type="http://schemas.openxmlformats.org/officeDocument/2006/relationships/slide" Target="slides/slide148.xml" />
 <Relationship Id="rId150" Type="http://schemas.openxmlformats.org/officeDocument/2006/relationships/slide" Target="slides/slide149.xml" />
 <Relationship Id="rId151" Type="http://schemas.openxmlformats.org/officeDocument/2006/relationships/slide" Target="slides/slide150.xml" />
 <Relationship Id="rId152" Type="http://schemas.openxmlformats.org/officeDocument/2006/relationships/slide" Target="slides/slide151.xml" />
 <Relationship Id="rId153" Type="http://schemas.openxmlformats.org/officeDocument/2006/relationships/slide" Target="slides/slide152.xml" />
 <Relationship Id="rId154" Type="http://schemas.openxmlformats.org/officeDocument/2006/relationships/slide" Target="slides/slide153.xml" />
 <Relationship Id="rId155" Type="http://schemas.openxmlformats.org/officeDocument/2006/relationships/slide" Target="slides/slide154.xml" />
 <Relationship Id="rId156" Type="http://schemas.openxmlformats.org/officeDocument/2006/relationships/slide" Target="slides/slide155.xml" />
 <Relationship Id="rId157" Type="http://schemas.openxmlformats.org/officeDocument/2006/relationships/presProps" Target="presProps.xml" />
 <Relationship Id="rId158" Type="http://schemas.openxmlformats.org/officeDocument/2006/relationships/viewProps" Target="viewProps.xml" />
 <Relationship Id="rId159" Type="http://schemas.openxmlformats.org/officeDocument/2006/relationships/theme" Target="theme/theme1.xml" />
 <Relationship Id="rId160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0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0.jpeg" />
</Relationships>

</file>

<file path=ppt/slides/_rels/slide10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1.jpeg" />
</Relationships>

</file>

<file path=ppt/slides/_rels/slide10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2.jpeg" />
</Relationships>

</file>

<file path=ppt/slides/_rels/slide10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3.jpeg" />
</Relationships>

</file>

<file path=ppt/slides/_rels/slide10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4.jpeg" />
</Relationships>

</file>

<file path=ppt/slides/_rels/slide10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5.jpeg" />
</Relationships>

</file>

<file path=ppt/slides/_rels/slide10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6.jpeg" />
</Relationships>

</file>

<file path=ppt/slides/_rels/slide10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7.jpeg" />
</Relationships>

</file>

<file path=ppt/slides/_rels/slide10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8.jpeg" />
</Relationships>

</file>

<file path=ppt/slides/_rels/slide10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9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0.jpeg" />
</Relationships>

</file>

<file path=ppt/slides/_rels/slide1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1.jpeg" />
</Relationships>

</file>

<file path=ppt/slides/_rels/slide1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2.jpeg" />
</Relationships>

</file>

<file path=ppt/slides/_rels/slide1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3.jpeg" />
</Relationships>

</file>

<file path=ppt/slides/_rels/slide1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4.jpeg" />
</Relationships>

</file>

<file path=ppt/slides/_rels/slide1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5.jpeg" />
</Relationships>

</file>

<file path=ppt/slides/_rels/slide1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6.jpeg" />
</Relationships>

</file>

<file path=ppt/slides/_rels/slide1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7.jpeg" />
</Relationships>

</file>

<file path=ppt/slides/_rels/slide1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8.jpeg" />
</Relationships>

</file>

<file path=ppt/slides/_rels/slide1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9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0.jpeg" />
</Relationships>

</file>

<file path=ppt/slides/_rels/slide1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1.jpeg" />
</Relationships>

</file>

<file path=ppt/slides/_rels/slide1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2.jpeg" />
</Relationships>

</file>

<file path=ppt/slides/_rels/slide1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3.jpeg" />
</Relationships>

</file>

<file path=ppt/slides/_rels/slide1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4.jpeg" />
</Relationships>

</file>

<file path=ppt/slides/_rels/slide1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5.jpeg" />
</Relationships>

</file>

<file path=ppt/slides/_rels/slide1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6.jpeg" />
</Relationships>

</file>

<file path=ppt/slides/_rels/slide1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7.jpeg" />
</Relationships>

</file>

<file path=ppt/slides/_rels/slide1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8.jpeg" />
</Relationships>

</file>

<file path=ppt/slides/_rels/slide1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9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0.jpeg" />
</Relationships>

</file>

<file path=ppt/slides/_rels/slide1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1.jpeg" />
</Relationships>

</file>

<file path=ppt/slides/_rels/slide1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2.jpeg" />
</Relationships>

</file>

<file path=ppt/slides/_rels/slide1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3.jpeg" />
</Relationships>

</file>

<file path=ppt/slides/_rels/slide1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4.jpeg" />
</Relationships>

</file>

<file path=ppt/slides/_rels/slide1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5.jpeg" />
</Relationships>

</file>

<file path=ppt/slides/_rels/slide1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6.jpeg" />
</Relationships>

</file>

<file path=ppt/slides/_rels/slide1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7.jpeg" />
</Relationships>

</file>

<file path=ppt/slides/_rels/slide1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8.jpeg" />
</Relationships>

</file>

<file path=ppt/slides/_rels/slide1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9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0.jpeg" />
</Relationships>

</file>

<file path=ppt/slides/_rels/slide1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1.jpeg" />
</Relationships>

</file>

<file path=ppt/slides/_rels/slide1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2.jpeg" />
</Relationships>

</file>

<file path=ppt/slides/_rels/slide1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3.jpeg" />
</Relationships>

</file>

<file path=ppt/slides/_rels/slide1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4.jpeg" />
</Relationships>

</file>

<file path=ppt/slides/_rels/slide1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5.jpeg" />
</Relationships>

</file>

<file path=ppt/slides/_rels/slide1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6.jpeg" />
</Relationships>

</file>

<file path=ppt/slides/_rels/slide1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7.jpeg" />
</Relationships>

</file>

<file path=ppt/slides/_rels/slide1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8.jpeg" />
</Relationships>

</file>

<file path=ppt/slides/_rels/slide1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9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0.jpeg" />
</Relationships>

</file>

<file path=ppt/slides/_rels/slide1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1.jpeg" />
</Relationships>

</file>

<file path=ppt/slides/_rels/slide1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2.jpeg" />
</Relationships>

</file>

<file path=ppt/slides/_rels/slide1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3.jpeg" />
</Relationships>

</file>

<file path=ppt/slides/_rels/slide1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4.jpeg" />
</Relationships>

</file>

<file path=ppt/slides/_rels/slide1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5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7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9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8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0.jpeg" />
</Relationships>

</file>

<file path=ppt/slides/_rels/slide8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1.jpeg" />
</Relationships>

</file>

<file path=ppt/slides/_rels/slide8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2.jpeg" />
</Relationships>

</file>

<file path=ppt/slides/_rels/slide8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3.jpeg" />
</Relationships>

</file>

<file path=ppt/slides/_rels/slide8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4.jpeg" />
</Relationships>

</file>

<file path=ppt/slides/_rels/slide8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5.jpeg" />
</Relationships>

</file>

<file path=ppt/slides/_rels/slide8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6.jpeg" />
</Relationships>

</file>

<file path=ppt/slides/_rels/slide8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7.jpeg" />
</Relationships>

</file>

<file path=ppt/slides/_rels/slide8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8.jpeg" />
</Relationships>

</file>

<file path=ppt/slides/_rels/slide8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9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_rels/slide9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0.jpeg" />
</Relationships>

</file>

<file path=ppt/slides/_rels/slide9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1.jpeg" />
</Relationships>

</file>

<file path=ppt/slides/_rels/slide9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2.jpeg" />
</Relationships>

</file>

<file path=ppt/slides/_rels/slide9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3.jpeg" />
</Relationships>

</file>

<file path=ppt/slides/_rels/slide9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4.jpeg" />
</Relationships>

</file>

<file path=ppt/slides/_rels/slide9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5.jpeg" />
</Relationships>

</file>

<file path=ppt/slides/_rels/slide9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6.jpeg" />
</Relationships>

</file>

<file path=ppt/slides/_rels/slide9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7.jpeg" />
</Relationships>

</file>

<file path=ppt/slides/_rels/slide9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8.jpeg" />
</Relationships>

</file>

<file path=ppt/slides/_rels/slide9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почему ты всегда говоришь, что вы живые?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Но ведь тела у вас нет?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тела нет, потому что мы сами оставили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вышли из него. Но у нас остались с нами навсегда Душа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Дух, поэтому мы такие же люди, как и вы, — с Душой и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хом, только без тела.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умирают, — Душа покидает их и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реходит в новое возрождённое тело. Мы сами заходи-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 дольмен, входили в глубокую медитацию, покидали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тело, но Душа и Дух всегда с нами. Поэтому мы можем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ворить с вами и передавать ту информацию, которая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интересует. Мы знаем о законах Природы, правилах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о возможностях человека, о Вселенной и всём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здании очень много. Хотим передать это вам — нашим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томкам. Мы можем ответить на любые ваши вопросы.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надо, чтобы был приёмник нашей информации с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соким интеллектом. Скоро и у вас будут рождаться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начнут более точно улавливать наши отве-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и применять их в вашей повседневной жизни. Мы нау-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чим вас, как видеть и слышать каждое растение, не так,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делаете вы сейчас — на ощупь, и часто ошибаетесь.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дое растение имеет ауру, свой цвет, свой запах, свою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брацию и своё предназначение для человека. Мы научим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вас, как очистить Землю от негатива, от чёрных пятен,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не будет пожаров, как очистить от ядов вашей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зации. Мы научим вас, как общаться с микробами, как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бавиться от микробов-мутантов. Вы, люди, узнаете и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гое другое, то, что делает человека всегда здоровым,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и всемогущим как на Земле, так и во Вселенной.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радуемся каждому человеку, подошедшему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 с пониманием, с какой-то мечтой, с чистыми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ниями. Мы не можем отходить от своего места силы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долго, поэтому мы ждём вас. Подходите к нам! Мы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можем подсказать вам, как прийти к гармонии в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друг с другом, с Природой, с животными и пр. Мы мо-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люди будут очень разобщены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собой. Растения, птицы, звери и всё живое не будут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друг друга.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1409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вроде же мы общаемся между собой.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587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но вы не понимаете друг друга. И связь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кратковременна. Даже родственники не общают-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друг с другом.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227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Но не все люди добрые.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438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вот я и хочу помочь людям найти друг друга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Духу.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2946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это трудно.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1242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 ваше время это не так легко. Вселенная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делает, чтобы соединять людей по их желанию, их мечте.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люди сами мешают этому, потому что у них потеряно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 искания друг друга, и одна мечта быстро сменяет-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другой, и даже противоположной.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4152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не всегда встречаются люди добрые,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они и нужны друг другу.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4495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я и хочу сказать, что от таких людей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отойти, потому что разрыв неизбежен, а это будет омрачать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жизнь. И то, что вы нужны друг другу, это только кажется.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5181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Вот даже с родственниками и детьми не всегда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вает контакт. Что же надо делать?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 в ваше время. Но всем, кто будет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ко мне, я буду помогать понять друг друга. Для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нужно будет в чём-то уступать друг другу, помогать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 из них, пока Вселенная особенно почувствует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этих людей и ответит на более сильные чувства одно-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из них.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же, может быть полный разрыв?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значит, они делают вред друг другу, и контакт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нужен. Но это бывает редко, и люди сожалеют об этом.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2573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такое контакт?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435100"/>
            <a:ext cx="45339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когда люди будут встречать и находить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 по своим вибрациям, то есть их желания,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мечта и Любовь будут совпадать. Вы будете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другу жить, творить, понимать общее дело. Ведь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люди делают как бы общее дело и совсем не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друг друга, не поддерживают друг друга. Будущим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колениям я расскажу, как это делать, они уже лучше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понимать меня. А сейчас я хочу помочь вам находить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друга, находить растения, находить очень добрых и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животных, которые будут радовать вас. Ведь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прекрасна, и всё нужно делать так, чтобы она была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в радость.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3721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делаешь ты конкретно?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898900"/>
            <a:ext cx="4533900" cy="198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уже сказал, я помогаю людям понять, полюбить,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друг друга, если это можно, и сделать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обеих сторон. Человеку всё дано от Создателя,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он не всё воспринимает так, как надо. Ему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подсказать и направить, а потом он и сам будет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всё так, как должно быть. Сам будет творить, делать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решать так, как это должно быть. Это касается людей,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тений, животных. Ведь человек — это дитя Бога со всеми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силами. Он может дать тепло и радость животным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растениям, с которыми сам захочет жить в согласии, а так-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и друг с другом.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6007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можешь подсказать, от кого мне отойти?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197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спрашивай, я скажу, кто тебе может принести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вред.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такое вред?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многое: страх, обида, неприятное состояние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прочее. Я всегда стараюсь отвести от людей вред. Помогаю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жить людям в Любви и радости и радуюсь вместе с ними.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1409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Долго можно быть у твоего дольмена?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587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можно долго быть у моего дольмена. Мечтайте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самом важном, о самом сокровенном у моего дольмена,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помогу вам материализовать вашу мечту.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227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ещё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4384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вашего времени живёт обособленно.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имеет жильё в городе в многоэтажном доме. Он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плохо знает своих соседей. А если происходит какая-то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миграция людей по какой-либо причине, то этот круг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жается, иногда до минимума.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33020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видит и слышит только того человека, с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торым он начинает какой-либо разговор, для того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нужную ему информацию. А если попадает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границы своего языка, становится неизвестным для всех,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нарушается постоянное общение с окружающими людьми.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41529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привыкли к таким обособленным жизненным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отношениям со своими соседями, с людьми, разделённы-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языковым барьером, с людьми в толпе, проходящими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мимо. Между ними нет контакта, нет взаимопонимания,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 взаимосвязи, нет взаимопомощи.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5003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получает только ту информацию,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подготовила цивилизация. Если человек выходит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пределы, данные ему, подготовленные для него системой,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нарушает установленные правила и может быть нака-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 этой системой.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часто бывает зависим, не свободен в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действиях от системы для исполнения своих желаний,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мечты, своих намерений. Это останавливает имеющу-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юся у человека на сегодняшний день скорость мысли. По-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так много среди вас людей, не желающих вникать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Истину, в понимание Истины и даже в суть какого-то дела,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поступка, свершения. Человек сам не желает налаживать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контакты с окружающим миром. Вроде так легче и проще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прожить жизнь, не имея информации и не зная о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ствовании огромного мира вокруг него, не имея контакта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 ним, не имея обязательств перед ним.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Сейчас люди очень часто желают узнать своё предна-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значение, для чего же им дана жизнь, но не знают, что,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нав, надо выполнять то, что предначертано им Творцом.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может быть нелёгкий путь для человека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мени, и если ты узнал об этом, то должен идти по нему.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у человека нет Силы, знаний и возможности начать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выполнять то, что ему предназначено.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 часто не говорим, не отвечаем человеку на его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прос, чем он должен заниматься, какое у него предназначе-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ние, пока он сам не наладит контакт с нами, людьми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менах, пока сам не наладит связь со Вселенной и Творцом.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постепенно налаживаем связь, контакт с его Душой,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постепенно помогаем человеку понять самого себя,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свою Душу, услышать и начать общение с Душами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окружающих его людей, живущих рядом или вместе с ним.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многие люди желают делать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нужное, полезное и значимое для нашей планеты, для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вечества и Природы на ней. Но они пока не знают, что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делать, с чего начинать. Считают себя песчинкой в пусты-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не, но они должны знать, что из таких песчинок и состоит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вся пустыня. Или одной каплей в океане, а из этих капель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состоит океан. Так что не надо считать себя очень малым,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обособленным человеком на Земле. Для этого мы заходи-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 дольмены, чтобы дать знания, дать энергию, дать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 людям видеть, слышать и общаться с нами.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открываем им мир, а через них и всем читающим желание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посетить места, где находятся наши дольмены, наши места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силы, и пообщаться с нами. Вы должны знать: всё то, что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читаете, — это наши слова, это наши знания, это наш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контакт с вами. Вы входите в открытый портал, открытую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дверь к нам через эти слова и мысли. А мы помогаем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связь со Вселенной и Творцом.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Когда всё, что человек делает в своей жизни, его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и мечты с чистыми помыслами, мы начинаем замечать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его, мы помогаем ему получить контакт со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Творцом. Поэтому мы всегда говорим, что всех людей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всегда видят, слышат Вселенная и Творец.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возродить в людях, как вернуть чувство иска-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ния друг друга?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6162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Люди всегда искали друг друга. В наше время сама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бывшая в одной жизни, помогала им вновь най-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ти, встретить друг друга, чтобы опять быть с ними и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ними. Люди сами ждали, когда же придёт их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ним, покажет им друг друга и объединит их. Так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 почти миллион лет. Но вот когда стали происходить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изменения в людях в последние десять тысяч лет, люди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рестали доверять тому, что Любовь придёт к ним, они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чали искать её, приглашать её к себе. Любовь могла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литься в паре — муже и жене — только тогда, когда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ними было полное согласие, единомыслие и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друг друга. Эта очень сильная энергия могла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их сердца.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38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единомыслие, согласие, а также доброе, нежное,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ласковое отношение друг к другу могло и удерживало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 между ними навсегда.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технократический мир, его система жизни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янно меняли самого человека, закрывали их сердца для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селения в них Любви, а оставили им в их сердцах поверх-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ностное чувство — влюблённость. Системе нужно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слабое, непостоянное чувство для размножения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для соединения людей, иногда на очень короткий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срок.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без Любви в сердцах удобно управлять.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все, люди в дольменах, всегда помогаем вам открыть серд-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 для Любви, соединить людей по Любви, чтобы появи-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 окружение вокруг человека, помогающее ему встре-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тить Любовь.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587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483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был занят делом и считал всегда, что это моё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звание — помочь человеку правильно оценить своё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 — пространство, в котором он живёт. Чтобы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всегда мог видеть и знать весь мир вокруг себя.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мог правильно оценить то или иное растение,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иное животное, то или иное насекомое. Чтобы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зать то, что я вижу лучше, чтобы люди обратили на это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внимание. Как видите, и тогда нужен был контакт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всем миром вокруг него. Людям не нужно было налажи-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контакт друг с другом, это шло им свыше от Творца.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вот я хотел и мог увидеть то, что так необходимо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иному человеку. Иногда приходилось взять какое-то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 или насекомых из параллельных миров и дать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так как я видел, что оно ему подходит, даст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дополнение, удивит, обрадует или дополнит жизнь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своим присутствием. Я восстанавливал гармонию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человеком и тем миром, который его окружал.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полнял тем, что есть в параллельных мирах и за предела-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нашей планеты. Я старался сделать окружающий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человека более насыщенным, более красивым,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лее удобным для него и всегда получал согласие Творца.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люди подсказывали мне, что видели на других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нетах или в других мирах что-то необычное, интересное,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просили меня перенести это к нам, на нашу планету,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прижиться на нашей планете, вдохнуть жизнь и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пустить ростки на нашей планете. Иногда было и так,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популяция каких-то насекомых или растений развивалась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лучше, чем там, где она зародилась и принесена была не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мной, а намного раньше меня. Люди просили остановить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развитие каких-то насекомых или растений — отправить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в тот мир, откуда позвал человек их на свою планету.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отправлял их туда, на их планету, в их мир. Как видите,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тоже надо следить, наблюдать и видеть, чтобы не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сорять растительный мир, мир насекомых не только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носящими пользу, но и начинающими приносить вред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его окружению, его месту обитания.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9304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зашёл в дольмен и очень долго жду, когда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поколение пробуждающихся людей и в нём людей с таким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призванием, желающими посвятить свою жизнь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делал я. Продолжить то, что делал я, увидеть то, что видел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я, чтобы эти люди смогли держать нашу планету в таком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состоянии, которое было при моей жизни. Я передам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поколению все свои знания, весь свой опыт. Вот тогда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 считать, что я не зря зашёл в дольмен. Я был помощ-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ником Творцу и очень жду, когда опять появятся такие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мощники Ему.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06600" y="3987800"/>
            <a:ext cx="3136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Храмы Крона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81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мне известно два храма этого мудреца, но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7244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Встреча людей очень нужных друг другу. Эти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помощь друг другу. Их отношения чистые, ясные,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зрачные.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2324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Создай чистый, ясный образ человека, к которому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будешь стремиться (но не подражать), даже образ соседей,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которых хотел бы иметь рядом.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303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787400"/>
            <a:ext cx="4140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Вáга (сила Добра)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1066800"/>
            <a:ext cx="4356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помогу людям вернуть доброту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75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молодого человека. Волосы пшеничного 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та, волнистые до плеч. Лицо загорелое, без бороды и усов,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красивое. Глаза голубые, очень добрые.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тёмное, из мягкой ткани, до пят, расклешён-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книзу. 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когда я смогу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вернуть доброту. Вот у вас сейчас такое время,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люди многие забыли, что такое Добро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ты сейчас можешь сделать, чем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помочь?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765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Самое главное, что я сейчас делаю, — это убираю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негатив в человеке, собравшийся за многие века.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не сразу и ещё зависит от самого человека,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шедшего ко мне.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4384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первоистоков был совершенно другим.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 влюблён в Солнце, в его рассвет, в каждую травиноч-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букашечку, в каждое животное и вообще во всё живое.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 живое отвечало ему тем же. Своей Любовью он нёс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Добро на Землю, ведь Земля тоже живая. Всё, что получало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человека Любовь и ласку несло Добро. В разговоре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другом человек нёс Добро друг другу. Сейчас появилось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негатива среди людей. Это стало самой главной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чиной многих бед на Земле. Люди, общаясь друг с другом,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не понимают, что слова, в которые не внесено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Добра, создают вокруг себя все негативные ситуации.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Отсюда и появляются злоба, страх, болезни и много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других ненужных для человека проявлений. Ведь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чувство несёт такую же силу, как и доброе чувство.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я и хочу помочь людям, чтобы у них менялось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чувство на доброе.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5346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нам надо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 всех, кто будет приходить ко мне, я буду посте-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пенно закладывать позитивное чувство. И постепенно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будет изменяться. В любой ситуации человек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постепенно рассмотреть позитив. И если человек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увидеть позитив, то в него будут закладываться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брые чувства, а это значит, появится Сила Добра, которая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сейчас так нужна вам. Со временем эта Сила будет расти,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увеличиваться. Человек начнёт нести это чувство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себя животным, растениям, Земле. Люди будут сговорчи-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вее во всех ситуациях. Они начнут понимать друг друга.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Люди перестанут реагировать на негатив, потому что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дут знать, как поступить в любой ситуации. Ведь во всём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можно найти Добро и всё привести только к Добру.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Добру!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Конечно, новому поколению я буду рассказывать,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как убирать негатив на Земле, оно уже меня будет 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чувствовать лучше, чем ваше. Ведь надо будет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так, чтобы негатив вообще не зарождался в человеке.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тогда всё живое будет принимать друг друга с Любовью.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ведь Любовь — это энергия, которая обогревает, защища-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ет, помогает и оздоравливает всё живое и даёт ему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Эта энергия от Бога.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же мы будем чувствовать, что ты нас меня-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ешь?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100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Люди, побывавшие у меня, будут уходить с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ством радости в Душе. А это уже позитивное чувство.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уже какое-то время будет идти от этих людей, и его сила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начнёт расти, хотя и понемногу. Но ведь надо, чтобы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сила начинала расти на Земле. Быть Добру!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60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сам человек, у которого появится радость в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становится сильнее. Со временем он начнёт побеждать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 себе страх, злобу, то есть в нём победит позитив. И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людей станет много.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46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Быть Добру на Земле! Я это знаю! Сила Добра побе-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дит!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5854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ещё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Я очень хочу помочь людям вернуть в их сердца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доброту, очень нужную человеку, очень сильную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гию. Это энергия созидания, это энергия восстановле-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уже сейчас, в вашем нелёгком времени, помогать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скоростью мысли осуществлять вашу мечту,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равливать вас, избавлять от сложных жизненных ситуа-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ций и пр.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вас будет много — видящих и слышащих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все, будете общаться с нами так же, как вы общаетесь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собой. И многое сможете узнать от нас, потому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— люди первоистоков. Мы можем применять ту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лу-энергию, которая заложена в человека Творцом. Мы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дем обучать вас, как пользоваться этой Силой. Такая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ла-энергия есть и в вас, современных людях, но она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приглушена. Мы будем помогать вам, люди,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самих себя. Вы станете сами Творцами своей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сможете сами возрождать Любовь, счастье, радость,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гармонию в себе и вокруг себя. Подходите к нам,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ждём вас, люди!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скажи, почему все мудрецы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ты в том числе, с удовольствием принимаете у нас ябло-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ки? Вы их любите или есть ещё какая-то другая причина?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87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Конечно, есть и другая причина. Они, пусть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стично, сохранили те свойства, которые были в наше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мя. Особенно если есть запах — это удовольствие для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Запах яблок питает наши Души. Мы очень желаем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нимаем яблоки от вас, люди.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03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нам можно потом забирать яблоки, которые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положили?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46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можно, особенно если вы смогли понять,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мы их подзарядили. А может быть и так — вы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оставить. Оно нужно кому-то. Этот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дойдёт и захочет его взять. Значит, оно для него.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через какое время можно взять это положенное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вам яблоко?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39" smtClean="0">
                <a:solidFill>
                  <a:srgbClr val="221F20"/>
                </a:solidFill>
                <a:latin typeface="Arial"/>
                <a:cs typeface="Arial"/>
              </a:rPr>
              <a:t>ния как самого человека, так и всего, что его окружа-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ет. Только с этой энергией — с добротой, человек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помочь другому человеку проявить основную энергию,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данную ему Творцом, — Любовь. Только тогда, когда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две энергии начнут действовать вместе, они смогут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ключать в человеке осознанность, то есть сознательное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и полное понимание того, что надо делать человеку.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увидит ясно свой жизненный путь, свою дорогу, по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рой ему надо идти. Он ясно увидит и узнает точное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правление своего пути. Его Душа будет участвовать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всех его замыслах и делах. Человек по-доброму и с Любо-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вью начнёт смотреть на окружающих его людей, на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жающий его растительный мир, на животных, насеко-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мых, на всю Природу вокруг. А это изменяет внутренний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мир самого себя. Внутренний мир человека тоже желает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общения с ним. Каждый орган человека обладает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вибрациями, имеет своё звучание и очень желает,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бы Душа человека помогла ему почувствовать эти вибра-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ции. Только доброе отношение и Любовь смогут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человеку начать восстанавливать свой внутренний мир.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Человек сам сможет оздоравливать себя, каждый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орган, посылая ему очень доброе, направленное с Любо-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вью послание.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4495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Тело человека — это то место, в котором живут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две очень сильные энергии — Доброта и Любовь. Дайте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этим энергиям засиять в полную силу.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силу ощутит всё окружение человека. К такому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пойдут ответные лучи от людей, растений, микро- и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кромира. Это сияние почувствуют вода, солнышко, небо,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звёзды и ответят ему тем же. Вся Вселенная получит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энергии человека, ведь в человеке начнёт сиять Добротой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и Любовью каждая его клеточка, а этих клеточек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ке миллиарды — хватит на каждую звёздочку во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ной, и, конечно же, они дадут человеку ответ, полный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броты и Любви. Вот такой взаимообмен может быть всег-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в человеке и вокруг человека. Такой человек не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принести вред никому и ничему, что будет встречаться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жизненном пути.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и Творец всегда видят, оберегают и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гают таким людям. Современные люди с такими убежде-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ниями, с такими знаниями и с таким образом жизни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получают помощь и защиту от Вселенной, от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вышнего, но не замечают, не знают, что это они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в делах, в их удачах, исполняют их мысли и мечты.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считают, что им вот так хорошо повезло в чем-то, вот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случайно совпало то, о чём они мечтали, вот так появи-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 добрые люди и с пониманием отнеслись к какому-то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обстоятельству. И совершенно не знают и не представляют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им помогают осуществлять все их мысли и мечты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Вселенная и Творец.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Доброта в правильном понимании этой энергии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не то, что часто думает человек современного мира.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означает отдать кому-то всё, что имеешь, всё, что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ешь иметь сам, одарить материальными подарками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окружение, своих близких, друзей и знакомых. Доброта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энергия, посылаемая с Любовью из самого сердца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всему, что вокруг него. Желание совершить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нужное, полезное и очень необходимое кому-то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чему-то. Человек с добрым сердцем, с добрыми намерени-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ями никогда не принесёт вред другим людям, Природе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самой Земле. Такой человек всё делает с чистыми помысла-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ми, хотя и не думает об этом.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Доброта не сочетается с жалостью. Дескать, делаю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 для человека, потому что мне его жалко. Или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по-доброму отношусь к больному человеку, потому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мне его жалко. Или я оставляю то или иное растение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(сорняк), потому что мне его жалко, и так далее.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Жалость — это отрицательное и даже негативное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чувство, это негативная энергия, она поглощает, ней-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трализует Добро.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Всё, что человек сделает с жалостью,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этим он принесёт вред себе. Добро всегда должно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нейтральным. Добром можно рассчитаться, расплатиться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Добро, полученное от кого-то или от чего-то. Душа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видит и чувствует каждого человека подошедшего,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начинающего общение, его намерение, его мысли. Поэто-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иногда не получается контакта между людьми, взаим-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посыла, доброго расположения друг к другу, но вы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ращаетесь к этому человеку потому, что он вам очень 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жен, он участвует в ваших делах. Человеку с добрым серд-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цем и открытой Душой надо положиться на свою Душу,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она сама найдёт выход из этого положения, она найдёт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получить то, что вам надо от этого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обойти его и получить то, что вам так необходимо,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участия этого человека.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9591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добрые начинания, связанные с какими-то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всегда имеют силу Добра и Любви, поэтому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Творец помогают осуществить их, помогают увидеть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исполнение, помогают обойти все препятствия,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выстраиваются на их пути.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810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 всю сложность в вашем времени,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рую должен преодолеть человек, для того чтобы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шить Добро, осуществить Добро и увидеть конечную цель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 может сделать Добро.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495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Духовность, появляющаяся в людях, помогает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крыть человеку весь мир вокруг него. Этот мир ждёт от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человека проявления очень сильной энергии —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броты.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1816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в дольменах, помогаем современному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почувствовать его Душу, начать общение с ней.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свою Душу открыть для себя Вселенную.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возродить в себе Дух Творца.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две неразделимые энергии — Любовь и Добро.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люди, принявшие нас, начнут рождать новое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— своих деток с открытым сердцем для этих энергий.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Добрые дела, добрые начинания, добрые мысли и мечты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 самого человека, изменят всё его окружение.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человеку энергию-Силу для восстановления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буждения всех его клеточек, для пробуждения в нём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данных ему Творцом более трёхсот органов чувств.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опять станет таким, какими были мы, самым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существом на нашей планете и во всём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сказал, что Добро всегда должно быть ней-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тральным. Как это понимать?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733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А вот так и понимать. Я сделаю тебе что-то доброе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кому-то что-то доброе или одарю кого-то чем-то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ему, а за это буду ждать, что же мне сделает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ответное или заметит Вселенная и Светлые Силы, что 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подвиг совершил для кого-то, и так далее. Когда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совершает Добро — доброе дело, его не должен инте-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ресовать ответ, он ни от кого ничего не ждёт. Он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 свою доброту для удовлетворения самого себя, 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своей Душе. Он может знать, что это необходимо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кому-то или чему-то, например Природе, и вот так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— это правильно.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сказал, что Добром можно расплатиться,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считаться за Добро, полученное от кого-то или от чего-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то. Расскажи подробнее об этом.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387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Жизнь человека полна неожиданностей, это 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зано с его отношением ко всем и ко всему. А вот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случалось того, что приносит вред — болезни, страда-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человеку, он должен понять, обратиться к внутренней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оценке своих поступков. Он явно увидит, за что он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чил то или иное наказание. Так вот, чтобы этого не 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чалось, человеку надо начать исправлять те ошибки,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он совершил. Исправляя ошибки, очищая себя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них, человек даже не замечает, что очищение всегда связа-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с добрыми намерениями. Исправление ошибок — это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доброе начало, пробуждающееся в человеке. Он и не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мечает, и не знает, что он расплачивается, рассчитывается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тот негатив, который совершил. Иногда что-то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ное, совершенное человеком, осталось не замеченным 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не придал значения тому, что совершил, и со временем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забыл об этом. Но когда он получил возможность испра-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то, что совершил, человек должен быть благодарен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обстоятельству, что появилась возможность снять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ту ошибку, очистить себя от негатива, который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лился в нём, в его Душе. Так вот знайте: это то Добро,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представилось вам совершить для себя, для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Души.</a:t>
            </a:r>
          </a:p>
          <a:p>
            <a:pPr>
              <a:lnSpc>
                <a:spcPts val="13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844800"/>
            <a:ext cx="4432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используешь слова «Добро» и «Доброта».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имеешь в виду одну и ту же энергию или они чем-то отли-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чаются?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365500"/>
            <a:ext cx="44323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одна и та же энергия, но применяется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по-разному. Добро — это энергия, данная Творцом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а Доброта — это та же энергия, исходящая от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дитя Творца.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2545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Вáга,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610100"/>
            <a:ext cx="4432300" cy="198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Почти у каждого человека нашего времени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предназначение. Людям очень тщательно и с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 ответственностью перед Творцом выполнявшим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предназначение, деградация не грозила, которая уже нача-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появляться среди людей. Но они очень хорошо знали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видели, что происходит, и к чему придёт человечество.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решили зайти в дольмены сами, сбросить своё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на тонком плане оставить себя для потомков, для землян.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оставили все знания в себе. Не подпускали к этим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 ни одной сущности, ни одного существа, пожелав-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погубить человечество. И очень долго ждали тех лю-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которые придут, чтобы прекратить разрушение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планеты, пожелают восстановить общение со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Творцом. Вот сейчас пришло такое время, стали появлять-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такие люди. Мы открываем им свою Душу и знания.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этими знаниями человек получает Силу, скорость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увидеть весь мир таким, какой он есть на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 деле. Мы не украшаем этот мир, он прекрасен. Мы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могаем его увидеть, помогаем стать настоящим хозяином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этом мире вместе со своим Отцом.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долго сохранял кристалл жизни самого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Видел, как он вбирает всю информацию, необходи-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мую для жизни человека. Я охранял этот кристалл, не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пускал возможности прикоснуться к нему, разрушить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повредить то, что заложено в нём.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зашёл в дольмен, чтобы открыть людям будущего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всемогущий кристалл, дать людям долгую, здоровую,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прекрасную жизнь. Я открою его полностью тогда,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увижу то поколение, которое появится уже в скором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мени. Это поколение, полное духовного света, это люди-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созидатели, восстановители всей Природы Земли.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освобождающие нашу планету от присутствия на ней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ностей и существ, ищущих пристанища на нашей планете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жаждущих унести с нашей планеты всё, что могли взять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технократических цивилизациях. Вот когда я буду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 их (таких людей), я дам им все знания о кристалле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человека, покажу его и дам полную информацию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нём.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346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Твой дольмен был целым, хотя и наполовину под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землёй. Сейчас его изуродовали, крышку сорвали. Они что,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искали кристалл в твоём дольмене?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как видите, есть какая-то информация о нём.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ведь я не держу кристалл в своих руках. Я держу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 о нём, как к нему подойти и как воспользоваться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95500" y="4927600"/>
            <a:ext cx="3048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Вáга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5308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1. Сила Любви, сила Добра, осознание Любви и Добра.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4864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Помогает найти друзей, близких по Духу, по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нанности, по сотворению всего нового, доброго, чистого.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303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787400"/>
            <a:ext cx="436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Варз (сияние планеты)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1066800"/>
            <a:ext cx="4216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всё, что вам будет понятно,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" y="1244600"/>
            <a:ext cx="4508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2159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я расскажу о жизни растительного мира Земли. Помогу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воспринять растительный мир и Природу Земли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4318000"/>
            <a:ext cx="3632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Дольмен расположен на хребте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660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молодого человека. Волосы пшеничного цвета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кольцами, чуть ниже плеч, с чёлкой на лбу. Лицо загорелое,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без бороды и усов. Глаза голубые, очень добрые.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68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светлое, такого же цвета, как и волосы,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мягкой ткани, длинное до пят, расклешённое книзу.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поясан.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рассказать?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нашего времени относились ко всему,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растёт, с большой нежностью. Они общались с каждым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растением. И не имело значения, было это дерево, кустик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травка. Ведь они живые. Любое растение, травка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какой-то листочек начинал сиять очень ярко, напоминая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о том, что он (человек) может его скушать,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принесёт ему пользу. Человек благодарил это растение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подсказку.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0955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Родовом поместье каждое растение, посаженное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человеком, знало этого человека. Поэтому люди сажали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много всевозможных растений для себя, для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семьи. На одном и том же дереве могли быть какие-то 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ды, они сияли ясным светом для каждого члена семьи.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взрослые и дети могли видеть сияние только того 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да, что был для него. Деревце само чувствовало, что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из них, и сообщало им об этом.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4671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Вся растительность в усадьбах людей помогала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иметь больше трёхсот органов чувств. Каждый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ощущал, слышал и общался в своём Родовом Поме-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стье — Пространстве Любви со всем растительным,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вотным, а также макро- и микромиром. Этот мир сообщал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обо всём, что хотел узнать, услышать человек о себе,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своём теле, о том, что существует за пределами 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местья, а также за пределами Земли, в космическом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странстве и во всей Вселенной. Все деревья, кусты, каждая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травка и цветочек были связаны со всем миром вокруг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через них в первую очередь шла информация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Через растительный мир шёл ответ на любой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прос, интересовавший человека. Мир, который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вырастил сам или получил в наследство от своего Рода,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предков, был связан с центром Мироздания — Аб-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солютом. Весь растительный мир безкорыстно помогал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во всех его делах, сообщал ему все новости,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исходившие вокруг него. Растительный мир, выращенный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в своих поместьях, оберегал их от энергий,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могли приносить вред хозяевам этих поместий. В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новном весь растительный мир планеты не подпускал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нашей планете сущностей и существ, обитавших в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мирах.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Деревья жили в наших поместьях до тысячи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 десяти тысяч лет. Они знали многие поколения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живших в поместье. Естественно, человек сажал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тельный мир не только в своих поместьях, но и засаживал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леса вокруг своих поселений. И когда человек шёл по лесу,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каждое дерево узнавало его — из какого Рода этот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век, встречало и провожало его. Весь растительный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 был связан с людьми, жившими на ней.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81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Душа человека помогала ему вырастить весь зелёный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планеты с Любовью. Люди получали от этого мира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еду, защиту, жильё, помощь и ответную Любовь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Творца. Любовь шла через этот мир к человеку.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человек жил почти миллион лет. Этот рай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создавал вокруг себя и был полностью взаимосвязан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ним. Миры животных, насекомых и микробов очень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рошо знали, что этот мир создал человек своей Душой вме-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 с Творцом. Они всегда помогали человеку во всех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делах, как только человек обращался к ним. Да и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 Земле рождались уже с каким-то предназначени-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Творца. Они могли управлять этим миром.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387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Технократический мир изменил весь образ жизни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Изменил информацию о прошлом человека. Вне-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дрил ту информацию, которая существует сейчас среди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людей: о каменном веке, о людях, похожих на обезьян,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том, что они жили в пещерах, о трудностях добывания еды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прочем.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трудности, которые приходились на долю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были лишь тогда, когда человек оставался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 помощи Творца и Вселенной, после падения очеред-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технократической цивилизации. Эти цивилизации де-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не имеет принципиального значения. Мы впи-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тываем в себя для своей Души запах и все свойства яблок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мгновенно. А потом тут же можем дать определение,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оно предназначено.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всегда говоришь, что нужно задействовать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только энергии, несущие доброту и Любовь, но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ке есть все энергии, которые есть во Вселенной,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 зло тоже, и оно может как-то проявляться, и вообще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должно быть равновесие добра и зла, то есть в человеке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жет проявляться и то, и другое для равновесия.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 человеке все энергии Вселенной. Их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сейчас у вас такое время, когда вокруг вас больше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гий зла, чем добра. Вам сейчас нельзя даже думать о зле,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его и так очень много вокруг вас. И если человек с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кими мыслями будет считать, что он может делать зло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равновесия, то он делает вред не только себе самому,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Земле, и всему, что есть на Земле. Сейчас в вашем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человеком сделано столько зла, что надо всеми энергиями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Добра погасить его для равновесия, для общего равнове-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сия добра и зла на Земле. Вселенная и Создатель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людям Земли, делающим Добро. Они сейчас по крупи-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цам собирают Добро в каждом человеке для спасения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для спасения всего живого на Земле, для спасения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человека. Вы сами видите, сколько зла вокруг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человека уже сделано. Зачем же ещё думать о том,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сами можете и должны сделать зло для равновесия в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себе? Злом вы просто сами уничтожаете самого себя.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датель и Вселенная не помогают таким людям. Они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уйдут сами, каждый в своё время. А вот когда начнут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беждать Добро и Любовь на Земле, тогда люди не будут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мечать зло так же, как вы сейчас не замечаете Добро.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зла должно быть так же мало, как сейчас у вас мало добра.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вы же сейчас сделали что-то, как вам кажется, доброе,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на самом деле это не доброе, а добренькое, и сами считае-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лали человека слабым, безпомощным, цепляющимся за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ему оставила очередная технократическая цивилиза-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ция. Между людьми была вражда, опустошённая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да, человек искал пищу, жил в пещерах. Вот тогда для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наступал действительно каменный век. Что создавала оче-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редная технократическая цивилизация, иногда сама же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разрушала — всё до основания.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десять тысяч лет человека держали в неведении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своей Душе, а только через неё могла произойти связь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Творцом и Вселенной. И человек опять приходил к очеред-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технократической цивилизации.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Природа после очередного разрушения её сама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нала восстанавливать себя. Только Вселенная и Творец,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она постоянно связана, могли помогать ей,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человек был только потребителем всего, что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 на Земле без его помощи. Так и живут люди и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растительный мир обособленно друг от друга. Человек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учает этот мир и хочет улучшить его для себя, но не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Душу, а через всевозможные опыты, сравнения,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спосабливая его к климатическим условиям и прочему.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87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знания о Природе, о связи человека со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Творцом через его Душу тщательно скрывались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технократическими цивилизациями. Им не нужен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обретающий Силу через связь своей Души с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тельным миром.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387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этот мир пойдёт человеку опять Сила-энергия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основная помощь от Вселенной и Творца. Тогда он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мёт всю пагубность той жизни, того существования,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сейчас пребывает. Через растительный мир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откроет свою Душу для самого себя, почувствует и узнает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помощь Вселенной и Творца.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люди, узнавшие о дольменах через книги, пош-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к нам. А мы, люди в дольменах, — это та цивилизация,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просуществовала почти миллион лет и не остави-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после себя разрушений, не оставила после себя обездо-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ленного человека. Вселенная и Творец ещё долго сопрово-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ждали человека, поддерживали его духовность. И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человек, пожелавший узнать другой путь, прервал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связь, потерял все способности общения с растительным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миром, бывшие у нашей цивилизации. И теперь с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помощью сможет получить знания, Силу и опять возро-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себя через окружающий его растительный мир.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постепенно будет рождаться духовное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оно внедрится в технократический мир, растворится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этом мире и заполнит его духовностью. Эта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уйдёт постепенно. Человек возьмёт из неё только самое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обходимое, и то ненадолго.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162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Человеку, у которого начнут работать вначале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десяти, затем более ста, затем более трёхсот органов чувств,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нужны приборы, механизмы и прочие приспособления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технократического мира. Ему не нужен телефон для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возродится возможность общения и слышания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 на любом расстоянии, не нужен будет телевизор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лучом человек будет обозревать всю планету и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звёздный мир. Человек сможет телепортировать себя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только себя, но и то место, которое ему по Душе, на большие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расстояния как на нашей планете, так и за её пределами.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Хочу повторить: растительный мир не должен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безликим, жить сам по себе. Ему нужен человек с откры-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той для него Душой. Человек может посадить вокруг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жилья всевозможные растения и вырастить их, как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родных детей. Этот растительный мир не только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него, но и для всех будущих поколений, рождающихся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месте, станет родным, понятным, открытым,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ющим ему и всем, кто общается с ним. Душа человека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единит этот растительный мир со Вселенной и Творцом,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через растения начнётся пробуждение и полное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новление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тот каменный век, о котором у вас все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рят, имея страх в своём сознании. Это тот мир, полный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85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знаний, энергии и Силы самого человека, дитя Отца наше-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— Творца. И его Душа общается с Ним, его Душа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слушивается к тому, что говорит Отец. Человек свобо-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 от всех обязательств системы, им не руководит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ма. Он сам создаёт свой растительный мир — деревья, 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старники, цветы, травы. Он открывает им свою Душу.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рез этот мир Вселенная и Творец дают человеку жильё, еду,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прекрасную семью. Растительный мир считывает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 человека и через Творца и Вселенную осуществля-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материализует их. Люди постепенно занимают, заселя-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всю поверхность планеты, а обласканная ими Земля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могает человеку вырастить своё пространство, тот рай,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 все говорят, но не представляют его сути. 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не надо ничего просить, молить, стоять на коленях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 своим Отцом, Он сам всё видит, слышит, понимает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помогает своему созданию.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365500"/>
            <a:ext cx="44323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хочу, чтобы человек понял всё то, что я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зал ему, и вот таким образом создал для себя, для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Рода мир. Мир, полный радости, гармонии, взаимосвязи,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взаимопонимания.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076700"/>
            <a:ext cx="44323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будущее человека, полного сил, ему открыты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лее трёхсот органов чувств вместо современных пяти-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семи. Такому человеку не нужен технократический мир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мнимым комфортом и с теми трудностями, проблема-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суетой и полным оболваниванием человеческого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щества. Повторяю, это может сделать только сам, притом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308600"/>
            <a:ext cx="44323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рассказал вам о тех реальных возможностях,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человеку Творцом. Так вот и начинайте направлять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мысли, мечту — эту огромную энергию, данную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Отцом, для созидания, для изменения своего окружения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самих 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говорю вам Истину и знаю: вы её поймёте и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вот так и был занят растительным миром Земли.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растение живое, оно очень хорошо воспринимает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существующие как на самой Земле, так и косми-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ческие.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мог различать, как каждое растение относится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или к какому-то человеку. Оно могло менять цвет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ауры. То мог появиться голубой цвет, то жёлтый, то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зовый. Это означало, как то или иное растение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нимает того или иного человека. Растения имеют каждое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вибрацию. И если вибрация была близка какому-то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человеку, это было растение для этого человека.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16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определённое время растение особенно сообщало,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оно может помочь, если были какие-то нарушения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теле человека. Такое растение непременно само постарает-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прийти на помощь этому человеку. Его семена принесёт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ветерок к его дому, и оно там вырастет.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4671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 сами сообщали человеку о необходимости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использовать их в пищу. Когда я шёл по лесу, дерево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общало мне о том, что оно созрело, древесина прочная,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него можно строить дом. Дерево, даже после того,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срублено и из него был построен дом, отдавало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в его Душу свою накопленную за жизнь энергию.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долго общалось через Душу человека со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помогало человеку, живущему в этом доме, своим теплом,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ещё долго общалось с Душой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003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зашёл в дольмен и очень хочу и жду то поколение,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уже скоро появится. Я передам очень много инте-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ресных знаний ему. Эти знания помогут людям лучше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нять, лучше общаться с растительным миром,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лучше использовать этот мир для еды,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оздоровления, для общения с миром, существующим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вас.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546100"/>
            <a:ext cx="293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787400"/>
            <a:ext cx="4318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Флар (очищение Земли)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63600" y="1079500"/>
            <a:ext cx="4279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7874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подсказать людям, как очистить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Землю от ядов цивилизаций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4140200"/>
            <a:ext cx="3517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Дольмен расположен на хребте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старца высокого роста. Волосы длинные, до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яса, прямые, тёмно-русые с проседью. С усами и такой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длинной, до пояса, бородой.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991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серую холщёвую рубаху до пят, подпоясан.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рассказать?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За десять тысяч лет после того, как я зашёл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мен, на Земле было много цивилизаций, они сменяли одна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другую. Каждая цивилизация не имела той прочной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новы, которая была у нас — цивилизации Мудр. Поэто-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все направления, принятые человеком, изживали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себя. Творец дал человеку волю испытать всевозможные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направления, давал возможность расцвета этих направле-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082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— это дитя Бога, Его творение, и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желал дать своему ребёнку узнать, испытать всё, что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лялось, зарождалось в его мозгу. Для того чтобы дорасти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 самого Отца своего, человеку нужны были такие уроки.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813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каждой новой цивилизацией шло обучение, нака-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пливался материал, он сейчас существует в шаре энергий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каждого человека. Но человек пока не видит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энергий, не знает о них ничего, поэтому не может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зоваться ими. Фактически сам человек растворён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энергиях. Только основная энергия — Любовь, данная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Отцом, удерживает постоянно человека на плаву,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даёт ему погибнуть и никогда не даст раствориться сре-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 множества энергий Вселенной. Все энергии как бы це-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пляются за неё и образуют шар, то есть самого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самого Отца-Творца есть все эти энергии, но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находятся у Него в полном подчинении, поэтому Он управ-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 ими, направляет их в нужное Ему русло. Он ждёт,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дит, когда человек, получивший все уроки цивилизаций,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придёт к пониманию, к осознанному принятию реше-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ний, к осознанному принятию того пути, по которому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идти. Тогда человек придёт к своему Отцу и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привести в полный порядок самого себя, а Отец поможет,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подскажет, как это сделать. Вот тогда опять появится един-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между Отцом и Его детьми — людьми. Человек обре-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тёт силу Творца, Он дал ему, вдохнул в его Душу эту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она вернётся к человеку.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цивилизации пошли по пути технократического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развития и приходили к одному и тому же концу: заходили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тупик, из которого сами не могли выйти. Какого бы уров-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 ни достиг прогресс технократического развития, он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вёт недолго, вся техника не вечна и имеет короткий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 существования. Поэтому за десять тысяч лет я, будучи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дольмене, видел многие цивилизации, видел их расцвет,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застой и распад.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9304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Самое неприятное, связанное с развитием, расцве-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 каждой цивилизации, — это то, что на Земле остают-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яды от той деятельности, которую вёл человек. Все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вилизации технократического мира были пользователя-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того, что дано было человеку Творцом. Так как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 обособленно от той жизни, что была вокруг него,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 брать у Природы Земли, что видел, и считал,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использовать, взять, применить для своей деятель-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ности. Так человек научился расщеплять атом — этим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нёс вред самой Земле, засорил часть пространства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и теперь не знает, как вернуть опять в землю то, что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получило новую стадию своего существования, разнося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всей планете яд, принося вред растительному, животному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миру, убивая жизнь всего окружения человека и самого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495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технократического мира сделал много хими-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ческих соединений и ещё не знает, что будет происходить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земле, в воде и воздухе, когда начнётся обратная реакция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распад этих химических соединений.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не буду сейчас перечислять, до чего ещё додумался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человек, не имеющий связи с тем миром, который его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дал. Его мысль создаёт всё новые вредоносные вещества,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он не знает и не заботится о том, чтобы узнать, что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происходить в конечном итоге с этим веществом. 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есть тот тупик, к которому идёт такая цивилизация.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происходит в Природе Земли вокруг всех изобре-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тений, человек изучает, наблюдает и не знает, не понимает,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почему участились разрушительные ураганы, наводнения,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цунами, почему палящее Солнце обжигает землю, почему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происходят пожары и так далее. А всё это потому, что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живой мир вокруг человека возмущается, перемешива-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яды на земных пространствах, пытается очиститься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накопившихся ядов, грязи от деятельности человека.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живой мир пытается сбросить с себя всё то, что изобрёл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своей мыслью, очистить пространства для него.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было со всеми цивилизациями, которые сменяли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друга. Сама Земля и Природа уничтожали их.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и Творец дают нам, людям в дольменах,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шие возможности для того, чтобы начать вразумлять,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человечество. Дать возможность услышать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 Душу. Дать возможность Душе человека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будить его мысль, пробудить его самосознание, дать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человеку всю пагубность, к которой приводят все без-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духовные цивилизации. Через Душу человек увидит,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шит Истину, всё поймёт, и тогда он сможет изменить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устои цивилизации.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8100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идут к дольменам и узнают всю Истину,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торой они живут, — Истину технократического мира.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о себе всё то, что было скрыто от них всеми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лизациями. В людях появляются мысли, способствующие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изменению, очищению, восстановлению не только самих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но и всего обозримого вокруг себя. Таких людей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тысячи, но скоро будут миллионы. Их мысли создают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одну общую энергию. Эта энергия уже есть, существует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набирает Силу.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технократического мира, не желающий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свою Душу, не желающий ничего знать о своей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является бездуховным существом, он сам уничтожает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он в тупике вместе со своей цивилизацией. А тупик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такое состояние, когда прекращается развитие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созидающей, а остаётся только мысль разрушительная,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уничтожает всё то вредоносное, что произведено.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духовность изменит мысли и направления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человеческой мысли. Человек пойдёт по пути восстанов-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 самого себя, восстановления всего, что окружает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его. За созидающей, восстанавливающей мыслью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 поколение, оно уже набирает Силу, уже рождаются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дети. Это поколение уже связано своей Душой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 и Творцом, оно освобождено Творцом от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рушающих мыслей. Это люди-созидатели, творцы новой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цивилизации. А мы постараемся донести и внести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разъяснение того пути, по которому шли мы, той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вилизации, в которой жили мы. Эта цивилизация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ствовала почти миллион лет. Это цивилизация созидате-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лей, это цивилизация людей, умеющих управлять собой,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своими мыслями, своими действиями. Это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духовных людей. Этим людям подчинялась вся Природа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Земли. Растительный мир мог читать и знать мысли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а человек знал этот мир и управлял им с Любовью,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нежностью, лаской, они понимали друг друга, чувствова-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друг друга.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8100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нашей цивилизации знал своё предназна-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чение, аккуратно выполнял его, поэтому ему подчинялся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микро- и макромир. Он знал все законы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Мироздания, поэтому он был уверен в своих мыслях,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своих делах. Он всегда знал, что любая созидающая мысль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своё завершение, видел конечную цель созданной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мысли, поэтому никогда не было тупиковых ситуаций.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5016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обретал Силу, скорость мысли Творца.</a:t>
            </a:r>
          </a:p>
          <a:p>
            <a:pPr>
              <a:lnSpc>
                <a:spcPts val="12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вкратце сказал вам, люди технократического мира,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к чему может и должен прийти человек. Творец дал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ребёнку всё то, что имеет Сам. И сейчас сделает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возможное, чтобы Его ребёнок стал таким, как Он Сам.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сказал, что ваша цивилизация просуществова-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ла миллион лет, но ведь она же всё равно распалась, хоть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просуществовала дольше других цивилизаций.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— дитя Творца — имеет все возможности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Но Творец один и Сам решает, как Ему поступить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всех ситуациях, которые встречает на своём пути. И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шает Он их всегда доброй волей своей — быть Добру!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не решает, не выбирает что-то между Добром и злом.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его делах и мыслях только Добро. Вот такого Он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 человека. Но ведь человек не один на Земле — Он 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возможность размножаться. Естественно, люди шли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Отцу за советом, чтобы не нарушить в себе гармоничные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соотношения всех энергий, полученные от Отца. И Отец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подсказывал тот путь, по которому идёт Сам. Люди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слушивались, понимали и старались идти по этому пути.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была высокодуховная раса — цивилизация.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Вселенная, Творец были едины.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959100"/>
            <a:ext cx="4533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Повторяю! Творец один, а людей на Земле миллионы.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при этом каждый человек имеет Силу мысли такую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и Создатель-Отец. Если в человеке появлялся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сбой при телепортации, или человек не сумел своим 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чом осветить какое-то пространство, или не смог быстро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чьи-то мысли, переданные ему, то возникало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гативное чувство, недовольство чем-то. Человек находил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исправить этот сбой, но негатив ушёл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него. Эта энергия собиралась, постепенно накапливалась.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почти за миллион лет подобные энергии собрались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 в таком количестве, чтобы проявить себя. Появились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которым понравились эти энергии. Это энергии,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созданные Творцом, а собранные воедино от людей,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данные неосознанно ими. Но ведь эти негативные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тоже сила, и ею можно было воспользоваться. А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человек ещё знал и умел пользоваться всеми энерги-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ями, то какая-то часть человечества приняла эти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этим стала нарушать единство человека с Творцом.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со временем стали отходить от того пути, на котором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через Душу человека мог подсказать всю пагуб-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этого пути. Душа человека осталась с Отцом, а сам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что это вы уже сделали очень много добра, можно и зла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добавить к тому, что уже есть.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появилось равновесие на Земле,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всё должно быть направлено только на Добро.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должен сам гасить зло в себе. Не уничтожайте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себя и жизнь на Земле злом!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убрать всё зло, которое сотворил человек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людям Земли надо понять, что только они сами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это сделать, и идти к этому. Каждый человек, делаю-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только Добро, продлевает свою жизнь и 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Земле. Каждый человек должен знать, что он является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сителем Добра, и проявлять его всегда, пока не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равновесие энергий на Земле в целом. Успокоятся тайфу-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ураганы, прекратятся войны — вражда между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Природа начнёт опять слышать человека и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жить.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узнала, что до цивилизации Гипербореев на севе-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ре планеты существовала цивилизация Мудр — так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была ваша цивилизация?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87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это наша цивилизация, которая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ствовала многие сотни тысяч лет. Она прекратила своё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ществование более 10 тысяч лет назад. Эта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имела высокую культуру, знания, и человек мог реализо-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полностью свой потенциал.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003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Поэтому вы называете себя мудрецами?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81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хотя в вашем понимании это слово приобрело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немного другой оттенок.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скажи, как мне быть? Многие мудрецы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говорят об одном и том же и пользуются моим интеллек-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том, лексиконом. Вот и получаются повторы. В одной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той же книге часто говорится об одном и том же и теми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же словами.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  <a:tabLst>
                <a:tab pos="368300" algn="l"/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своими мыслями, своей энергией начал создавать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всевозможные технократические цивилизации.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Человек нашей цивилизации не оставил на Земле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сле себя почти за миллион лет разрушительных последствий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(грязи, ядов). Не оставил на Земле зло, алчность, вражду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прочий негатив, существующий во всех технократических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цивилизациях. Человек нашей цивилизации оставил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в её первозданном виде, с её растительным и животным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миром, с миром насекомых и микробов. Человек не 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вался энергиями, которые были на земле и в земле, ему хва-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тало своей собственной энергии, данной Творцом, для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обогрева самого себя, для перемещения по планете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мого себя, для защиты от пришельцев из других миров.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Но тот негатив, который собирался на нашей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по крохам почти миллион лет, сделал своё отрицатель-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дело. Творец дал возможность людям испробовать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энергии, сделать их основой для создания, как им казалось,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чего-то нового на Земле.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6449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последующие цивилизации открыли доступ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Землю цивилизациям из других галактик, получая за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новые технократические приборы и приспособления,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расплачиваясь за это самой Природой Земли. Но, как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знаете, Земля живая, и своими возмущениями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сбрасывала такие цивилизации с себя. Вот и сейчас Земля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вся изрыта, из её недр высосаны все смазывающие, связу-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ющие её вещества. Эта цивилизация так же, как и те,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существовали ранее, оставляет после себя много химиче-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ских соединений, всевозможных отработанных масел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 применения их в технике, отходы при изготовлении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какой-то техники, всевозможные фенолы и другие яды.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гажены вода, воздух и земля, которая кормит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 это сможет исправить человек сам. Его Душа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скажет, как исправить, как очистить, как убрать с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 весь вред, созданный технократическими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лизациями. Я уже сказал, духовность создаст человека-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землянина с такими возможностями, он уберёт, пусть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степенно, всё то, что создал бездуховный человек.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Поэтому мы вошли в дольмены и очень желаем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нуть нашей Земле первозданную красоту. Мы бережём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наши знания и опыт для людей-землян.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что предыдущие технократические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цивилизации получали из других миров, из других галактик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различные приборы, механизмы и расплачивались за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Природой Земли. А современная технократическая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лизация тоже что-то получает из других миров и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расплачивается — отдаёт им ресурсы планеты?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162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Ваша технократическая цивилизация получает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более ослабленного человека. Да и те люди, которые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бы устроить такой обмен на Земле с другими мирами,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не имеют той силы, что была у их предков. Поэтому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применяет сейчас всё то, что придумал сам, уничто-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жает свою Природу сам, уничтожает жизнь на Земле сам.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тот прогресс, который всем кажется необыкновенным,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частично берёт из цивилизаций, уже прекратив-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своё существование на Земле. Но это уже не тот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гресс, который имел ещё бóльшую разрушительную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из-за чего и погиб.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мы говорим, что Вселенная и Творец отслежива-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ют каждого человека, его мысли и дела. И оставляют,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гают, дают возможность людям совершать только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задумано с чистыми помыслами. Творец дал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пройти все пути, узнать все пути. Человек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шёл десятитысячелетний срок обучения, и теперь 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поможет ему опять понять, узнать созидающий путь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человечества, для Земли и её Природы.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существует возможность убрать скопившийся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 миллион лет негатив без таких испытаний для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чества, Земли и её Природы?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Ведь на Земле уже было много цивилизаций, жив-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по миллиону лет, и не всегда происходило так, что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желал воспользоваться негативной энергией.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скапливалась на последние десять тысяч лет.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так, что человек вместе с Творцом начинал убирать,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 собравшийся негатив постепенно. И в этом случае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шло обучение, как не накапливать 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Собирались  люди  с  единой  мыслью,  объединяли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энергии воедино и вот такой силой очищали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ту. Для этого люди нескольких предназначений собирали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единую массу свои энергии. Так же объединялись силы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защиты от энергий, идущих извне на Землю. Объединя-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 энергии людей, созидающих и несущих Любовь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нете и её растительному миру. Объединялись энергии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работающих с микро— и макромиром. Вот такие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единённые энергии определённых групп людей произво-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дили полную чистку Земли, земной поверхности, водных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 частично огнём.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6449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не надо было человеку жить в таких усло-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виях десять тысяч лет. Это происходило гораздо быстрее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менее ощутимо для человека. Но это происходило тогда,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сам человек не отходил от Творца. Его Душа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гала через Вселенную восстанавливать тот мир,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создал Творец. Человек не имел желания воспользовать-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негативом — силой зла, вражды, ненависти, алчности,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гордыни и др. Он знал, что пришло время очистить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Землю от негатива, собравшегося по мелочам за долгое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время, и выполнял его — это очищение.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524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Флар, скажи, чем был занят ты до того, как 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 в 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За свою долгую жизнь я побывал на многих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нетах, в других галактиках, в других мирах. Я наблюдал,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все бездуховные существа создают, обустраивают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мир, свою жизнь, как своими действиями уничтожают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на своих планетах. А затем мечутся по всем мирам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поисках нового места обитания. Как опять заселяют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вую планету и продолжают свою деятельность на ней, 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рая, вытесняя жителей этой планеты и затем полностью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овладевая новой планетой. Я знал и то, что всем таким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ществам очень нравится наша планета. Но она была недо-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ступна для них очень долгое время.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видел и знал многие, как вы говорите, «прогрес-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сивные» планеты и видел то, что осталось на этих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тах после той деятельности, которую осуществляли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ства. Землян очень интересовал этот вопрос, я им подроб-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рассказывал, где я побывал и что заметил, отметил,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нал. Может быть, поэтому люди Земли так бережно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сились к Природе Земли, ко всему тому, что Творец создал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них. Да и сама Земля — планета наша — не подпуска-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к себе пришельцев из других миров, из других галактик.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Сама Земля имела Силу, оберегающую её и людей, живу-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щих на ней.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546100"/>
            <a:ext cx="293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787400"/>
            <a:ext cx="4140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Сарн (вразумление)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0600" y="1079500"/>
            <a:ext cx="4152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8763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люди могут принять участие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в работе со Вселенной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4140200"/>
            <a:ext cx="3517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Дольмен расположен на хребте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не старца, но волосы, как снег, белые,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густые, ниже плеч и такого же цвета борода клином до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яса и усы — очень густые, небольшие. Лицо загорелое,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 чёрные.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1689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голубого цвета из мягкой ткани до пят,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клешённое книзу.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хочу поговорить с тобой. Можно?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я отвечу на твои вопросы, если ты сама будешь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понимать ответы.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244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ты заходил в дольмен, что ты хотел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нести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587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когда я смогу доне-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свои знания людям. Люди очень изменятся, они не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дут слышать Вселенную, не смогут общаться со Вселенной,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смогут помогать друг другу.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2438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такое Вселенная?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6162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космическое пространство, в котором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 много энергий. Все энергии взаимосвязаны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собой. А человек — это творение Бога, и он так же, как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 Бог, имеет все вселенские энергии в себе. Человек вза-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имосвязан со Вселенной, то есть Вселенная имеет Высший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Разум, и он связан с человеком, но человек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не видит, не слышит и не чувствует Высший Разум.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побеждает то, чего больше в том или ином человеке.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в людях больше негативной энергии и это их объеди-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няет, то на Земле начинаются войны, катастрофы, потопы,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голод и ещё много других бед.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495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ты знаешь, что Бог имеет очень сильную энергию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Любовь, и Он дал эту энергию человеку. Если люди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единяются с энергией Любви, то они становятся непобеди-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мыми. Вся Вселенная помогает людям, в которых есть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кая энергия. Вселенная желает процветания Земле 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с этой энергией. От энергии Любви идут тепло, неж-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ность, радость, добро, жизнь во всю Вселенную.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 время есть такие люди, в которых очень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шая Сила, но без Любви. Они себя считают победителями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вашей жизни. Выходят в астрал, показывают всевозмож-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свои способности. Но Вселенная к ним не благосклон-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на, так как они ничего доброго не делают для Земли. И жи-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вут такие люди на Земле, подпитываясь не из Космоса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Вселенной, а вампирят — забирают энергию у людей,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торых есть энергия Любви. Люди, общаясь с ними, слабе-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ют, болеют и даже погибают.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409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чем же ты можешь нам помочь?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помогаю людям почувствовать Вселенную,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нять, что нужно делать человеку на Земле, чтобы Земля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опять получила то, что было заложено Богом, чтобы Земля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опять стала раем для живущего человека.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2733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направляет, помогает человеку прийти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первоистокам. Вселенная помогает человеку пробудить-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услышать её и прийти к гармонии. Я подсказываю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что нужно сделать, чтобы Вселенная смогла начать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помогать, и человек постепенно будет творить Добро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на Земле.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4671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будут подходить к тебе люди с негативной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энергией, как же ты будешь общаться с ними?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8100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я и хочу помогать людям изменяться.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людей не подпускаю к себе. Они просто не увидят,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услышат меня и не смогут получить от меня ничего.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бывают и такие люди, которые, сами того не замечая,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меняться. Таким людям я помогаю прийти к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нии, и Вселенная откроется перед ними. Потому что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ленная хочет видеть Землю цветущим садом, раем для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живущего на ней. Для Вселенной Земля опять должна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стать чистой, сияющей, лучезарной, голубой планетой,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которой живёт Любовь.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689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же мы будем чувствовать, что Вселенная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нами общается?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просто. У вас всё, о чём вы мечтаете, имея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чистые помыслы, начнёт материализовываться. Это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видеть каждый человек с чистыми помыслами. Вам при-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несёт радость всё, что вы будете творить на Земле. 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всегда будет жить с вами рядом. И все ваши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 Вселенная начнёт помогать осуществлять.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 и слышит каждого человека — помните и знайте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этом, люди!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люблю вас и несу вам только помощь. Это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начало.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930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Можно долго быть у твоего дольмена?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108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Лучше подходить на несколько минут и уходить.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сам будет чувствовать, как долго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быть ему у дольмена.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27813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ещё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9591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технократического мира смотрит на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ленную в телескоп просто как на звёздное небо. Некото-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изучают это небо, различают построение всевозмож-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фигур, созданных звёздами, дают названия этим фи-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гурам. Но никто не обращается к ним (к звёздам) как к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вым созданиям. Звёзд в небе миллиарды, — это живое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ражение каждого человека на Земле. В каждом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столько же клеточек, из них состоит тело человека.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полная взаимосвязь людей и каждой звёздочки в небе.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Вселенная отслеживает жизнь каждого человека,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чет он этого или нет.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8387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энергии Вселенной имеет человек в своей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 эти энергии перекликаются между собой. Но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имеет ещё одну энергию, она есть только в ней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Любовь. Это сочетание всех энергий с Любовью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человека единственным существом, привлекающим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внимание всех сущностей, обитающих в космическом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пространстве. Вселенная создана Творцом для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она оберегает его и наблюдает за всем, что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человек на Земле. Она не нарушает волю человека,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— дитя Бога. Но и помогает только тогда, когда че-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проявляет, открывает свою Душу для создания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брых, чистых, светлых мыслей и дел — таких же, как и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Отца-Творца.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Технократическая цивилизация постаралась не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рить, не напоминать человеку о его Душе. Поэтому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этом мире не связывают свои мысли и действия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Душой и со Вселенной. Мы все, люди в дольменах,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могаем вам узнать, услышать и начать общение со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Душой. Только Душа поможет человеку почувствовать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связь со Вселенной, с Создателем. Вот тогда человеку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рез его Душу пойдёт помощь, подсказка в делах, оздоров-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тела от Вселенной и Отца. Повысится духовность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появится возможность рождать здоровых детей, появит-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возможность оградить землян от сущностей, которыми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обросли люди. Сущности — это энергии, пришедшие к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ими наполнена Вселенная. Этим сущностям не хвата-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и им очень нравится необыкновенная энергия,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 Душе человека — Любовь. Они видят то, что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не связывает свою жизнь с этой очень сильной,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значимой для него энергией, поэтому свободно подпиты-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ваются ею и гуляют по всем органам человека, управляют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мыслями и делами. Только тогда человек сможет осво-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бодить себя от этих сущностей — энергий, когда поймёт,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только он сам может освободить себя от них, повысив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духовность. Духовность — это здоровый Дух,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сам человек может вдохнуть в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Заглянув в свою Душу, человек сможет остановить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поступление в себя энергий из Вселенной ненужных ему,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убрать тех подселенцев-сущностей, которые пользуются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необычной энергией — Любовью и управляют человеком,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воздействуя на его мысли и дела. Человек сможет остав-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 в своём Духе только те энергии, что дал ему Творец,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Любовь. Душа человека никогда не расставалась с Богом-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Творцом. Через неё человек начнёт обретать, получать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пользоваться всеми благами Творца. Любовь — эта силь-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энергия — будет принадлежать только человеку, и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одна сущность не сможет подступиться к ней.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Сейчас мы все, люди в дольменах, говорим вам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этом. Стараемся донести до вашего сознания то, что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долго оставалось не востребованным человеком технокра-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тического мира, — Любовь вашей Души, огромную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гию вашей Души — Силу.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 — это энергия, она восстановит человека,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окружение, поможет разобраться и восстановить связь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с растительным миром, восстановить связь с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вотным миром, восстановить связь с микро- и макроми-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81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Сарн,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242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и знаю, возможно, все энергии Вселенной,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крайней мере, их бóльшую часть. Эти энергии обитают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многих звёздах, планетах Мироздания, они блуждают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космическом пространстве. Иногда объединяются вместе,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может быть как положительным явлением, так и отри-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цательным — разрушительным. Человек всегда мог регу-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лировать такие явления. Я помогал нашему Творцу в этом.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и сейчас человек через свою технику наблюдает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всевозможные астероиды, кометы и прочие видимые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менения на небе. А я видел, да и многие люди с Земли 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видеть всё, что зарождается во Вселенной и за её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делами, без телескопов. Но они знали, что среди них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очень тщательно отслеживающие все явления,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исходящие вокруг нашей планеты, и так же, как и сам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рец, приводящие всё в порядок. Нашей планете ничто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не угрожало извне.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вошёл в дольмен, потому что знаю, мои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нужны землянам. Я передам их поколению, которое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зарождается в людях. Вы же не зря идёте к нам, к нашим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дольменам, читаете всё то, что мы говорим вам. Это как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Успокойся, ты всё пиши так, как тебе говорят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дольменах. Они говорят всё то, что надо делать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поколению, чтобы будущие поколения появлялись с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вым мышлением, новыми мыслями, новыми потребностя-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А для этого уже вашему поколению надо донести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способами, всеми словами, всеми понятиями то, что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вашей жизни сейчас надо изменять, надо принимать,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понять. Ведь ты же у всех мудрецов спрашиваешь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 одном и том же: что нам делать, как нам изменить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жизнь? А они, в свою очередь, хотят сказать о том, что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плохое в вашей жизни, как надо жить, как надо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начинать изменять вашу жизнь.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7813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На данный момент наши книги находятся в жан-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ре «эзотерика, мистика». А какое направление ты дал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нашим книгам?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302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пока что всё то, что мы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ворим, принимают как мистику — это плохо. Ведь мы даём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знания, и очень часто люди относятся к этому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тельно. Узнают то, о чём надо задуматься и понять.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87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Попробуйте в раздел познавательной литературы.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Мистическое только то, что происходит общение не с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кретным человеком в физическом образе, а с духом — с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ловеком в тонком теле.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387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это и есть то препятствие для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ния раздела, из эзотерики в познавательную литературу?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181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Но ведь часто люди не знают того, что мы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рим. Это даст им знания о том, что существует ещё вот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мир.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 те люди, которых будете рождать вы. Мы готовим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почву для зарождения такого поколения.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подходит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 твоему дольмену?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подходит ко мне со своими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блемами. Я смотрю на него, обращаюсь к его Душе и сра-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зу же знаю обо всём, что волнует этого человека. Стараюсь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снять эмоции, волнение и весь негатив, с которым он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дошёл ко мне. Это даёт возможность поговорить с его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шой. Душа расскажет мне обо всей жизненной дороге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а я подскажу ей, как человеку обойти препятствия,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стоят у него на пути, естественно, если в его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лях и действиях чистые помыслы.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Иногда человек сам сразу чувствует, как легко стало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на сердце. А затем начнёт замечать, как исполняются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мечты, как изменяется его окружение, как с этим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жением легко общаться, — есть взаимопонимание.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303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76300" y="787400"/>
            <a:ext cx="4267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Амóн (дар человеку)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079500"/>
            <a:ext cx="4521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1303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хочу помочь людям пробудиться,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сразу, а постепенно, хочу помочь всем людям увидеть,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услышать и узнать нас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высокого роста. Волосы чёрные вол-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нистые до плеч. Кожа белая, крупные скуластые черты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лица, без бороды и усов. Глаза серые, серьёзные.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26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болотного цвета из мягкой ткани, длинное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пят, расклешённое книзу.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какие знания ты хотел донести людям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дущего?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когда я смогу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мочь людям прийти к той культуре, которая была у нас.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1409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Чем же ты сейчас можешь помочь нам?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587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Я вижу, что люди сейчас считают себя бодрству-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ющими, а на самом деле все клеточки их спят. Они ничего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не видят, не слышат, не чувствуют вокруг себя. Они не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гут разговаривать с растениями, животными, микробами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вообще со всем живым миром. Я хочу помогать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пробуждаться. Это будет не сразу, а постепенно.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6162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Вот ты меня уже видишь и слышишь, а я хочу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мочь всем увидеть и услышать нас. Человек — такое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щество, в котором есть всё для этого. Сейчас ему,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бы заложить что-то в подсознание, нужно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повторений и часто повторять. А ведь это очень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было, подсознание работало сразу, мгновенно. Всё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принимало и выдавало ответы на вопросы. Человек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туитивно знал, что ему надо делать в той или иной ситу-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ации. Человек интуитивно знал, чего хочет его тело,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ему кушать, что нужно каждому органу его тела, каждой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его клеточке.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660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такое интуиция?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4838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Интуиция — это состояние, когда человек уверен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 своих действиях и делает только то, что нужно для него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для всего того, что его окружает. Он чувствует полную гар-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монию сам с собой, со всеми, кто его окружает, и со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ленной. Это пока сложно сделать для людей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ни. Но ведь надо же начинать работать с вами, ведь вы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приходите ко мне. Я радуюсь этому.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будешь закладывать в людей изменения для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вого поколения?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начнут сотворять новое поколение, и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вложено в них, получит это новое поколение. А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всё это будет происходить на Пространстве Любви,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Родовом Поместье, то человек быстрее начнёт видеть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изменения, происходящие в нём самом и его детях.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587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нам сейчас делать для этого?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Сейчас пока трудно донести до вас мои знания,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будущим поколениям я расскажу, что надо делать для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А пока просто приходите ко мне, я вас жду и буду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изменять. Вначале буду помогать изменять ваше подсозна-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чтобы оно воспринимало нужную информацию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стро. А затем начнёт работать интуиция.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2946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ещё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1242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человек, родившийся на Земле,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Род. Все родословные ветви, составленные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времени, — это не то представление Рода основно-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Основной Род каждого человека уходит далеко в глубь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веков и тысячелетий. Основной Род у каждого человека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чинается в первоистоках. Вот этот Род и является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помощником каждому человеку. Тогда ещё у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чистые помыслы, чистые побуждения творить,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стота мысли и чистая, ясная, полная энергии для вопло-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 мечта. Этот Род пока человеком технократическо-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мира не востребован. Человек в вашем мире никогда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слышал о нём, не знает его и никогда не обращается к нему.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желаю помочь человеку наладить общение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Родом, попросить прощения у него за то, что забыл,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странил сам себя от него. Это не просто слова, которые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хочу вам донести, это очень важное и очень значимое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 открытие. Постарайтесь осознать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проникнуться полным пониманием того, что я говорю.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 Род от первоистоков услышит вас, поблагодарит за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вы вспомнили его, и начнёт помогать вам. Люди, свя-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завшие себя со своим Родом Первоистоков, пусть не сра-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 же, но почувствуют помощь. Эта помощь начнёт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ляться во всех ваших делах, замыслах, помыслах. Эта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 даст Душе возможность наладить общение с тем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ловеком, в ком она живёт. А ваша Душа поможет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возродить, узнать и получать помощь от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Ваш Род Первоистоков будет постоянно с вами,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подсказывать, возрождать всё то, что так необходимо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лучить человеку вашего времени, — пробуждение. Внача-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появится желание узнать, что же такое пробуждение,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появится желание узнать, как это можно осуществить,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затем начать осуществлять это желание.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616200"/>
            <a:ext cx="44323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Пробуждение — это то самое состояние, когда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начнёт понимать, что весь мир, в котором он живёт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он считал реальным, — иллюзорный. Есть иллю-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зия счастья, есть иллюзия комфорта, есть иллюзия Любви,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иллюзия знаний и так далее. А действительный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человека скрыт, он отключён от него и пока непости-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жим для него. Человек не видит, не слышит и не знает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альный, настоящий мир, окружающий его. Этот мир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ствует, он видит, слышит и понимает, что вместо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его тело, заполненное всеми отходами технократиче-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ского мира. Человек не слышит свою Душу и,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имеет связи с окружающим миром. Только благодаря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у человека есть Душа, его можно пробудить,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становить и открыть ему весь окружающий мир.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человека не прервала связь с Творцом и Вселенной,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Душа всё знает, помнит и связана многими нитями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Родом Первоистоков. Только Душа может наполнить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тело человека сильным Духом и дать возможность Роду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человека пробудить его.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не буду рассказывать, как обратиться к своей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начать общаться с ней, как услышать и почувствовать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Душу, об этом много и часто говорится в других кни-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гах «Общение с мудрецами дольменов». Вы опять скаже-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что идёт повторение, и притом частое. А мы повторя-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для того, чтобы достучаться до человека, до его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чтобы он увидел важность того, что мы так часто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вторяем.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теперь я расскажу, как можно осуществить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буждение. Вот когда вы услышите свою Душу, почувству-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ете, что она вам отвечает, и появится уверенность в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вы делаете всё правильно, вот тогда создайте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— дайте приказ самому себе, своему мозгу, своей сути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пробудиться. Это будет происходить не сразу — посте-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пенно, по мере восприятия каких-то мелочей, на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никогда не обращали внимания. Не забывайте, что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 человека миллиарды клеточек и им надо будет пока-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зать, подсказать то, что они должны и могут увидеть,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нать и проснуться. Даже если это вызовет трудности,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спокойно ожидайте своего пробуждения. Даже если у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всё будет получаться — это связано с вашей кармой,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знать, что ваши дети уже будут очищены от неё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пробуждение пойдёт по будущему вашему Роду. Как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дите, и здесь нужны чистые помыслы — вы это делаете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для себя, а пробуждаете весь человеческий Род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будущее поколение. Это поколение уже при вашей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 проявлять необыкновенные способности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слышания и ощущения — это начало пробуждения.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660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Благодаря вам появится высокодуховное поколение.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мы, люди в дольменах, всегда готовы помочь вам и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 детям увидеть, услышать и узнать весь мир вокруг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таким, каким он был создан для человека Творцом.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24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объединяет людей в Род: схожесть их генов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или что-то иное? У всех людей один Отец-Создатель,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чит, они изначально состоят в одном Роде — роде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ческом?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каждого современного человека есть первона-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чальный Род — Род Первоистоков. Это совершенно не то,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люди думают, что они в прошлых жизнях были братья-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сёстрами. Это немного другое. Есть семья в Первоис-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токах, она размножается на много людей из поколения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поколение. За миллион лет от этой семьи пошёл какой-то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Род. Гены, ДНК и прочие показатели родственности по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 понятиям сюда не относятся.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875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основной показатель — энергетический накопи-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 Рода. Он существует всегда. Когда человек не знает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нём, отходит от него, живёт как бы обособленно от него,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в суете, в переполненной проблемами жизни, Род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остаётся невостребованным и эта энергия, накопленная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предками, молчит. А когда люди узнают об этой энергии,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своём Роде, начинают общаться с этой энергией, 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лучают ответную, полную сил энергию Рода своих предков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Первоистоков. Это всем людям в помощь — в их мыслях,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делах и настоящих жизнях. Душа человека начинает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 энергиями Рода.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644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Подсоединив себя к энергетическому накопителю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Рода Первоистоков, люди, быстро идущие к Свету,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отдавать часть своей энергии тем, кто входит в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Род, но отстал и запутался во тьме?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Так рассуждать не надо. Род Первоистоков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помогать и тем, кто идёт к Свету быстрее, и тем, кто,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говоришь, запутался во тьме. Человек ничего не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ряет. Тому, кто быстрее идёт к Свету, Род поможет удер-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жать своё накопление и добавит энергии для воплощения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светлых мыслей. Светлые нити Рода Первоистоков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Душе человека соединить его со своим накопителем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он существует у каждого человека. Род Первоис-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токов начнёт пополнять его накопитель энергии. Лишней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у современного человека нет, ему нечего отдавать,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идёшь ли ты к Свету или нет.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Людям, идущим быстро к Свету, нужна энергия,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 Рода, чтобы восстановить утерянные, спящие ор-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ганы чувств. Род Первоистоков поможет своей энергией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пробудиться кому-то быстрее, кому-то медленнее, а кого-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не желающего подсоединить себя к Роду Первоистоков,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оставит без внимания.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знать, что я говорю в основном о Роде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Первоистоков, так как последующие поколения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могли не иметь той чистой, светлой энергии, которая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людей Первоистоков.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08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Получается, что человек, не подсоединивший себя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Роду Первоистоков, может быть подсоединён к Роду после-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дующих поколений людей, не имеющих чистоты и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16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человек может иметь накопитель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последующих поколений. Эти энергии не имеют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как приходят в накопитель, так и уходят из него. Поэ-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человек остановился на определённом уровне разви-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тия и не имеет возможности подняться выше.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644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Можно сказать, что современные люди присоеди-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нены к Родам технократического периода?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987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ведь каждый человек имеет своё продолжение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 технократическом мире. Его энергии также передают-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из одного поколения в другое. Человек сам оборвал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связи, нити с Родом Первоистоков, но ведь человек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ствует и сейчас, без Рода Первоистоков.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003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Так, может, нужно отсоединить себя от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ного Рода?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этого делать не надо. Как только вы подсое-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дините себя к Роду Первоистоков, он сам начнёт постепен-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наполнять вас энергиями от вашего первоначального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Рода. Они — эти энергии — вытеснят из вашего накопите-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 всё то, что может забирать нужную вам энергию, и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вят Силу Первоистоков для вашего развития, для 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нового поколения, для пробуждения.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меня было очень интересное и очень нужное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предназначение. Я видел и очень хорошо знал жизнь 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раллельных миров. В параллельных мирах идёт такая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может быть, и не совсем такая жизнь, как и у землян.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видел их проблемы, я видел прошлое и будущее нашей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вилизации.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Параллельных миров много. Есть такой же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тельный мир, как и на нашей планете, есть и более яркий,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более броский и даже, можно сказать, более пышный.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вают такие растения, которые земляне никогда не видели.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Одно дерево могло разрастись на пятьдесят и даже сто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тров. Человеку, желающему побывать в каком-то парал-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лельном мире, я мог помочь войти и выйти из него. Я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землянам часто рассказывал о том или другом мире,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есть и живёт своей жизнью рядом с нами.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3020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этих мирах есть свои знания, своё развитие и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уклад жизни. Эти миры Творец создал человеку-земля-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нину для того, чтобы они, эти параллельные миры,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бы накопителями того, что ещё может понадобиться,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иногда помочь человеку увидеть что-то лучшее, что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человек перенять и воспользоваться для своего обу-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стройства. Этот мир часто помогал человечеству вернуть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на нашу планету после очередных разрушительных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мыслей, к которым приходили технократические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зации.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Постепенно  параллельные  миры  восстанавливали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растительный, животный мир, мир насекомых и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бов. Ведь все технократические цивилизации не думают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 этом. А потом, после уничтожения жизни на Земле,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очень постепенно, через тысячи лет, опять получает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было уничтожено очередной технократической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вилизацией. Эти миры совершенно рядом, и между нами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ими есть проходы, есть невидимое для обычного взгля-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общение. Человек нашей цивилизации мог и сам видеть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миры, если у него было такое желание. Если такого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лания не было, то он и не обращал своего внимания на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миры. Люди могли послушать о них мои рассказы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воспользоваться чем-то.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тебе трудно понять и воспринять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я говорю. Это смогут увидеть и лучше понять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вскоре появятся на нашей планете. Я передам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свои знания, свой опыт. Они сами смогут помочь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планете восстановить тот растительный мир, в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 жили мы, люди в дольменах.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 параллельных мирах тоже живут люди?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иногда посещают нашу Землю? Человек-землянин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уйти в него вместе со своим физическим телом?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959100"/>
            <a:ext cx="4533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параллельных мирах живут наши двойники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наши отражения. Но в их существовании нет техно-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кратических цивилизаций. Все наши отражения являются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бы продолжением нашей жизни, наших желаний,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энергии. Они не вкладывают в свои желания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шительных идей и стремлений. Поэтому эти миры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есть накопителями для человека-землянина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тельного потенциала жизни. Всё, что осуществляет двой-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 в параллельном мире, — это та часть жизни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которую он пожелал для себя, но не осуществил.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двойник осуществляет её в параллельном мире. Мы,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ляне, можем видеть в своих снах какие-то параллельные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миры. Они либо предупреждают человека о чём-то,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подсказывают человеку, как ему поступить в какой-то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туации. В параллельных мирах нет времени — часов,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нут, секунд, эти миры не исчисляются годами, столетия-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Человек, попадая в параллельный мир в физическом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теле, тоже теряет временнóе восприятие. Оно останавли-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вается на том уровне, в котором он вошёл. Но так как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лянин мог потерять свой сложившийся уклад жизни, он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ходил в него ради любопытства. Я знаю все временные по-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303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9700" y="787400"/>
            <a:ext cx="37338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Виардóн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(духовная цивилизация)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1270000"/>
            <a:ext cx="4064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2032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людям понять,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	что они в тупике этой цивилизации,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помочь пробудить себя для новой жизни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508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старца очень серьёзного. Волосы длинные 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до пояса, каштанового цвета. Лицо загорелое, борода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усы до пояса. Глаза серого цвета.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29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платье до пят, расклешённое книзу, из тонкой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ткани тёмного цвета. 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ложения этих миров, поэтому могу всегда войти и выйти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своему желанию как во времени, так и без времени.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делать, я расскажу человеку, пожелавшему и имеюще-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такое же предназначение, как и у меня.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Амон! Всё-таки расскажи, как обратиться к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Душе, как начать общаться с ней, как услышать и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ствовать свою Душу.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имеет Душу, данную ему Творцом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зарождении. Люди вашего времени знают, что 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есть Душа, но что это такое, что за орган в теле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никто не знает и не представляет. Поэтому Душа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живёт сама по себе, а человек сам по себе, не связывая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жизнь со своей Душой.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— это очень важный энергетический центр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 человека. В ней собраны энергии Вселенной. Но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 нет энергии Любви. Творец дал эту энергию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только человеку в его Душу. Эта энергия — Любовь —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Душу человека всесильной, всемогущей, непобедимой.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человек является самым сильным существом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всём Мироздании. Творец дал своему ребёнку, своему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данию этот очень мощный, сильный энергетический центр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его тело. Поэтому люди с Душой — дети Бога. Это боги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Земле. Душа человека всегда, постоянно связана всеми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энергиями со Вселенной и Творцом, но поскольку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технократических цивилизаций ничего не знают о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Душе, то она им и не напоминает о себе.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181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Душа находится в теле человека рядом с сердцем, чуть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правее от сердца, как бы посередине грудной клетки.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светящийся шарик внутри человека. Вот и начинайте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щение со своей Душой, начинайте разговор с ней. Попро-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сите прощения у неё за то, что так долго не обращались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ней, за то, что так долго выполняли мысли и дела, продик-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тованные мозгом, за то, что не знали правильности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 и дел и прочее. Пошлите своей Душе много ласко-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вых, нежных и очень светлых слов. Пошлите своей Душе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Творца — это шарик белоснежного цвета. На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вы будете говорить и посылать своей Душе, постарай-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тесь почувствовать ответное чувство. Вначале это трудно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ощутить. Потренируйте себя. Пройдёт время, 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начнёте сразу же ощущать, получать ответ. Это ваша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приняла ваши слова, ваши мысли — она отвечает вам.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почувствует вначале маленький шарик внутри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себя, а со временем он может разрастись на всю грудь.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33600"/>
            <a:ext cx="4533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повышается духовность человека. Душа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помогать, защищать, оберегать того, в ком она живёт.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рез Душу пойдёт помощь человеку от Вселенной и Творца.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92300" y="3009900"/>
            <a:ext cx="3251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Амóна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03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Восстанавливает интуитивные клеточки, изменяет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мышление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37592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Помогает совмещать твои вибрации и дольменов.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937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Человек, почувствуй вибрации своего тела и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най их!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279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Интуитивно будешь чувствовать Добро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4660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А зло?</a:t>
            </a:r>
          </a:p>
          <a:p>
            <a:pPr>
              <a:lnSpc>
                <a:spcPts val="11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48133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Зло тебе не нужно.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4978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Храм «Пробуждение». Просыпайся, просыпайся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смотри на мир другими глазами.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5334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Правильность понимания своего предназначения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всём Мироздании.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5689600"/>
            <a:ext cx="4533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Оживление памяти к Природе, к растениям.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начнёт понимать и чувствовать, интуитивно подхо-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к тому, что его зовёт.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Помогает восстановить связь с твоими предками,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помогают тебе жить.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9. Вся Любовь твоих предков передаётся тебе.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Твоя интуиция будет помогать тебе осуществлять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твою конечную цель. (Целей в жизненных ситуациях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быть много).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244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Твоя интуиция будет оберегать тебя в тобою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чатых делах. (Храм «Оберег»).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1612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12. Твоя интуиция подскажет тебе, с чего начинать.</a:t>
            </a:r>
          </a:p>
          <a:p>
            <a:pPr>
              <a:lnSpc>
                <a:spcPts val="11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1765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13. Твоя интуиция поможет прийти к правильному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направлению жизни.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1082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14. Твоя интуиция будет помогать создавать мечту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чистой, ясной, понятной для всех.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438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15. Интуитивно освободись от страхов, предположе-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ний, переживаний. Твоя интуиция подскажет тебе.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2781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16. Твоя интуиция будет помогать тебе решать слож-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нейшие вопросы твоей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31242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17. Твоя интуиция поможет оздоравливать себя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доступными тебе способами.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34671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18. Твоя интуиция всегда будет помогать встречать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хороших, добрых людей.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3797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19. Почувствуй себя уверенно во всём, что ты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ешь. Начинай распознавать свои силы, свои возможности.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4152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20. Осознание своего бытия. Помогает увидеть всё,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чём ты сейчас живёшь, и осознать.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150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660400"/>
            <a:ext cx="4254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Уважаемые читатели!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787400"/>
            <a:ext cx="4470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Книги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издателя  Светланы  Зениной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(www.zeninasvet.ru)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можно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приобрести наложенным платежом, отправив заявку по адресу: 302001,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1028700"/>
            <a:ext cx="44704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г. Орёл, ул. Черкасская, 36-168. Тел./факс +7 (4862) 75-27-46, 41-34-22,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30" smtClean="0">
                <a:solidFill>
                  <a:srgbClr val="221F20"/>
                </a:solidFill>
                <a:latin typeface="Arial"/>
                <a:cs typeface="Arial"/>
              </a:rPr>
              <a:t>тел.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8-960-650-9990 (круглосуточный автоответчик), эл. почта: zakaz@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zeninasvet.ru.</a:t>
            </a:r>
          </a:p>
          <a:p>
            <a:pPr>
              <a:lnSpc>
                <a:spcPts val="95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36700" y="1435100"/>
            <a:ext cx="3606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Наш официальный сайт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www.dolmens.org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1562100"/>
            <a:ext cx="4394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Ваши отзывы и пожелания отправляйте по эл. почте: info@dolmens.org</a:t>
            </a:r>
          </a:p>
          <a:p>
            <a:pPr>
              <a:lnSpc>
                <a:spcPts val="99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1803400"/>
            <a:ext cx="4470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6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Добро пожаловать на экскурсии к дольменам Краснодарского края.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Общие сведения по тел. 8-962-862-8000 (Билайн)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2273300"/>
            <a:ext cx="4254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Книги серии «Святыни Кавказа» —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2413000"/>
            <a:ext cx="4254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70"/>
              </a:lnSpc>
            </a:pP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«ОБЩЕНИЕ С МУДРЕЦАМИ ДОЛЬМЕНОВ</a:t>
            </a:r>
            <a:r>
              <a:rPr lang="en-CA" sz="837" spc="-20" smtClean="0">
                <a:solidFill>
                  <a:srgbClr val="221F20"/>
                </a:solidFill>
                <a:latin typeface="Arial Unicode MS"/>
                <a:cs typeface="Arial Unicode MS"/>
              </a:rPr>
              <a:t></a:t>
            </a: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87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73100" y="2654300"/>
            <a:ext cx="447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6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•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Долина реки Жане. Посёлок Возрождение.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Геленджикский рай-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он Краснодарского края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3100" y="2908300"/>
            <a:ext cx="447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•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Крестьянско-фермерское хозяйство Бамбакова.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Геленджикский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район Краснодарского края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0" y="3162300"/>
            <a:ext cx="4254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•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Станица Азовская.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Северский район Краснодарского края</a:t>
            </a:r>
          </a:p>
          <a:p>
            <a:pPr>
              <a:lnSpc>
                <a:spcPts val="99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3100" y="3289300"/>
            <a:ext cx="447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5912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•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Склон горы Собер-Баш и окрестности.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Северский район Красно-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дарского края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3100" y="3543300"/>
            <a:ext cx="447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5912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•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База отдыха «Дубрава». Cтаница Убинская.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Северский район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Краснодарского края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73100" y="3797300"/>
            <a:ext cx="447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•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Волконский дольмен. Дольмены и места силы Катковой Щели.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Город Сочи, Лазаревский район Краснодарского края. Часть 1.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151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87500" y="3657600"/>
            <a:ext cx="3556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</a:t>
            </a: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 Людмила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3911600"/>
            <a:ext cx="4114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10" b="1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 ДОЛЬМЕНОВ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2500" y="4229100"/>
            <a:ext cx="4191000" cy="330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266700" algn="l"/>
              </a:tabLst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Волконский дольмен. Дольмены и места силы Катковой Щели.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Город Сочи, Лазаревский район Краснодарского края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87600" y="4508500"/>
            <a:ext cx="2755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Часть 1.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70100" y="4787900"/>
            <a:ext cx="307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В. Е. Шаляпин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28800" y="4914900"/>
            <a:ext cx="3314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413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Технический 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Д. Ю. Зенин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	Корректор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А. А. Гудкова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2600" y="5143500"/>
            <a:ext cx="33909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Оформление и вёрстка </a:t>
            </a:r>
            <a:r>
              <a:rPr lang="en-CA" sz="79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А. В. Лебёдкин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5334000"/>
            <a:ext cx="3670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859"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Подписано в печать 11.09.2013. Формат 60x84 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/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Печать офсетная. Усл. печ. л. 8,84. Тираж 2000 экз.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95500" y="5626100"/>
            <a:ext cx="3048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800" b="1" spc="-20" smtClean="0">
                <a:solidFill>
                  <a:srgbClr val="221F20"/>
                </a:solidFill>
                <a:latin typeface="Arial Bold"/>
                <a:cs typeface="Arial Bold"/>
              </a:rPr>
              <a:t>Издатель С. В. Зенина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39900" y="5740400"/>
            <a:ext cx="340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</a:tabLst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302001, г. Орёл, ул. Черкасская, 36-168.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Тел./факс: (4862) 75-27-46.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5969000"/>
            <a:ext cx="297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book@zeninasvet.ru,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209800" y="6083300"/>
            <a:ext cx="29337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www.zeninasvet.ru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85900" y="6311900"/>
            <a:ext cx="3657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048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Отпечатано в ООО «Типография «Новое время».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302000, г. Орёл, ул. Итальянская, 23.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ты заходил в дольмен, что ты хотел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нести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очень нужен буду людям, которые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желают отойти от цивилизации, построенной ими. Я смогу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помочь прийти к новой цивилизации, то есть к перво-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истокам. Для этого нужно помочь людям понять, что они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тупике этой вашей цивилизации, и настроить их на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нение всей вашей жизни.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1082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люди идут к твоему дольмену просто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смотреть, что есть такой дольмен.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4384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очень хорошо, ведь, когда они подходят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моему дольмену, они даже не подозревают, что я помогаю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понять их заблуждения. Со временем они начнут заду-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мываться над вопросами своего существования и что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этого нужно делать, чтобы изменить свою жизнь, а в первую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очередь самого себя. Я очень рад, что сейчас приходит к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дольмену так много людей. Ведь я тоже смотрю на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и вижу, кто скоро сможет меня понять и изменять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будет ещё очень долго доходить до понимания,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 сами этого и замечать не будут. Они просто сами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идти к пониманию нового в их жизни. И к тому же возле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меня есть много храмов, которые помогают мне изменять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только самих людей, но и их судьбы. Это очень важно.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4826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что такое храм?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Храм — это такое место, где человек, подошедший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нему с чистыми помыслами, может общаться с Создате-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лем, со Вселенной, с Космосом. И все энергии могут 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этого человека, а если это чистые помыслы, то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датель и Вселенная помогают осуществить мечту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ка. Иногда человек даже сам не подозревает, что своей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той он материализует свою жизнь, свою судьбу. А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чём-то заблуждающемуся, храм поможет найти выход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сделать то или иное дело правильно.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с чего же надо начинать изменять нашу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стему?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с изменения образа жизни. Я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маю, что для многих это невозможно, да и нет знаний,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лания, нет мечты, нет цели. Многие люди даже не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предназначения, для чего они живут и для чего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созданы нашим Отцом. А ведь это очень просто —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создавать себе подобных людей в радости и Любви.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несут радость, тепло, энергию всему живому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и самой Земле. И всё живое и Земля будут отвечать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тем же. А он с такими мыслями не сделает вред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себе подобным, ничему живому — тому, что растёт, летает,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ползает, плавает. А животные через несколько поколений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избавятся от страха при встрече с человеком и тоже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знать, что человек не только друг, но что-то очень большое,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доброе, сильное, дорогое существо, и тоже будут тянуть-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к человеку. Даже микробы станут управляемы, 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для них не будет местом, в которое можно поселиться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приносить этим ему вред.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8100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настало такое время, когда тысячи людей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тянулись к дольменам, — это уже и есть начало. Мы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гаем людям менять своё мировоззрение. Тысячи людей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бывали у моего дольмена, прошли у каждого храма, а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они подходят к самому большому камню — это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 «Жизнь на Земле». Этот дольмен тоже оставляет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след в каждом человеке, который побывает около него.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многие люди не приходят к нам и даже слышать о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ничего не хотят, — это дело каждого отдельно взятого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Они просто уйдут — каждый в своё время. Ведь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очень много людей — миллиарды. Земле это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нужно, нет девственных лесов, дикой природы, чистых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рек, озёр, чистого воздуха и т. д. Это всё из-за перенаселе-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 полного разрушения устоев Природы.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сам создаёт угрозу для своей жизни и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живого на Земле. Мы знаем, что совсем скоро к нам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потянутся — ко всем дольменам — миллионы людей. И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этих людей уже будут рождаться дети, которые сами захо-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тят отходить от этой вашей цивилизации.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что ты из друидов. А чем отлича-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ются друиды от волхвов?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я из друидов. Друиды и волхвы жили немного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разное время и в разных местах. Хотя для нас не имело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значения местонахождение. Друиды выполняли своё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назначение из рода в род, и это шло из поколения в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ление, а волхвом мог стать любой человек, имеющий тягу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тому или иному знанию. Он старался донести эти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всем людям, странствуя, или посвящал себя изучению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чего-то. Волхвом мог стать и друид. Волхвы — это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увлечённые тем, чем они занялись. Например, изучени-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планет, галактик или растений — их ведь миллионы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— или повадок животных — ведь у всех животных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насекомых своя жизнь и ими можно увлечённо заниматься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всю жизнь и т. д. Когда люди желали познать то или иное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жизни, они приглашали волхвов, и волхвы делились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людьми своим опытом.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4318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ещё хочешь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То, что существующая цивилизация зашла в 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пик, этого уже не скрывают ваши информационные струк-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туры. Как изменить что-то, никто ничего вразумительно-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сказать не может. Технический прогресс, к которому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стремится каждая цивилизация, приносит только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планете, Природе и самому человеку. Цивилизация пыта-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регулировать жизнь человека, управлять человеком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целях путём всё новых открытий в генной инжене-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рии. Входит в святая святых — изменение самого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изменение существ, окружающих человека, изменение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растительного мира вокруг человека. Люди, принимающие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участие в таких деяниях, хотят изменить человечество по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замыслу, убрать Душу у человека и таким образом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создать людей без Души. Цивилизации совершенно не 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человек с его духовными принципами. Такое же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ступление идёт на человечество и через генетически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нённые продукты.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Цивилизация, которая существует сейчас, сама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восстанавливает человека против себя. Вся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стема сводится к торговому обмену всего произведённо-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на деньги. Продукты в основном производят для обме-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их на деньги. Все новшества техники создаются для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лучения денег. Все затраты на изготовление техники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считаны на получение каких-то доходов одними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счёт других. Человек, чтобы получить жильё, затрачи-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свою собственную энергию для получения денег,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оплаты этого жилья.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любого города делится на два потока людей: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одни находятся в постоянных поисках, у кого есть деньги,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отдать им то, что они произвели; другие постоянно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ищут, кому отдать свою энергию-Силу для получения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нег, чтобы оплатить, отдать эти деньги, то есть свою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гию, за мнимые услуги, мнимый комфорт, мнимые удоб-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для проживания. И те и другие взаимосвязаны, 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 делают деньги.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люди связаны основной мечтой для проживания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иметь много денег. При этом одни хотят освободиться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поисков людей, желающих купить, другие — от поисков,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 продать свою рабочую силу ради денег. Много денег,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осуществление задуманного. Так цивилизация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ставляет жить и работать на неё.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 городов находятся в постоянной суете, оза-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бочены  постоянными  проблемами  для  осуществления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мечты через деньги. А если посмотреть на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которого много денег, он вроде выделяется своим ком-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фортом среди других людей, но радости у него нет, он оза-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бочен, как не потерять эти деньги, как увеличить их коли-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3700" y="558800"/>
            <a:ext cx="3479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02" spc="-10" smtClean="0">
                <a:solidFill>
                  <a:srgbClr val="221F20"/>
                </a:solidFill>
                <a:latin typeface="Arial"/>
                <a:cs typeface="Arial"/>
              </a:rPr>
              <a:t>СВЯТЫНИ КАВКАЗА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5600" y="1143000"/>
            <a:ext cx="3517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Людмила Михайловна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	КУПЦОВА</a:t>
            </a:r>
          </a:p>
          <a:p>
            <a:pPr>
              <a:lnSpc>
                <a:spcPts val="16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1917700"/>
            <a:ext cx="4140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12" b="1" spc="-20" smtClean="0">
                <a:solidFill>
                  <a:srgbClr val="221F20"/>
                </a:solidFill>
                <a:latin typeface="Arial Bold"/>
                <a:cs typeface="Arial Bold"/>
              </a:rPr>
              <a:t>Дольмены, места Силы и храмы Света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476500"/>
            <a:ext cx="44958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939800" algn="l"/>
              </a:tabLst>
            </a:pP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</a:t>
            </a:r>
            <a:br>
              <a:rPr lang="en-CA" sz="2300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	ДОЛЬМЕНОВ</a:t>
            </a:r>
          </a:p>
          <a:p>
            <a:pPr>
              <a:lnSpc>
                <a:spcPts val="2700"/>
              </a:lnSpc>
            </a:pPr>
            <a:endParaRPr lang="en-CA" sz="23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314700"/>
            <a:ext cx="4445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12" b="1" spc="-20" smtClean="0">
                <a:solidFill>
                  <a:srgbClr val="221F20"/>
                </a:solidFill>
                <a:latin typeface="Arial Bold"/>
                <a:cs typeface="Arial Bold"/>
              </a:rPr>
              <a:t>Сила, Пробуждение, Оздоровление, Любовь...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3695700"/>
            <a:ext cx="43307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622300" algn="l"/>
              </a:tabLst>
            </a:pP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Волконский дольмен. Дольмены и места силы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Катковой Щели. Город Сочи,</a:t>
            </a:r>
          </a:p>
          <a:p>
            <a:pPr>
              <a:lnSpc>
                <a:spcPts val="15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4076700"/>
            <a:ext cx="4140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Лазаревский район Краснодарского края</a:t>
            </a:r>
          </a:p>
          <a:p>
            <a:pPr>
              <a:lnSpc>
                <a:spcPts val="15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09800" y="4457700"/>
            <a:ext cx="2933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Часть 1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38400" y="5524500"/>
            <a:ext cx="2705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Орёл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39900" y="6197600"/>
            <a:ext cx="3403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112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Издатель Светлана Зенина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	2013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чество, чтобы не стать таким, как те, у кого их меньше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мало. Да и радостей жизни бывает меньше, чем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людей, менее заботящихся о деньгах.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Деньги не дают благополучия в семье, здоровых,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счастливых детей, окружение всегда ждёт от таких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подачки вместо истинной Любви. Так что деньги — это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новное заблуждение, основная иллюзия счастья. Их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 технократический мир, для того чтобы отвлечь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от той основы, что есть в самом существовании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вечества и самого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 мыслях о деньгах человек забывает, не слышит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знает, что есть другой мир, другой — более реальный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доступный каждому человеку — духовный. Что есть Душа,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через свою Душу человек может изменить себя.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рез свою Душу человек может получить всё необходимое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жизни. Деньги приходят и уходят, не оставляя ниче-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взамен. Удерживать их — значит удерживать при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энергии людей, которые пользовались ими, а это не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которые нужны человеку для его процветания,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жизни, здоровья и пр. Они не дают его Душе откровения.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751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Только через свою Душу человек общается со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Творцом. Люди живут и не знают, что через их Души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пойдёт им помощь от Вселенной и Творца. Придут сред-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для обустройства жизни. Мечта, услышанная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Творцом, всегда материализуется! Человек получит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иметь деньги для обустройства жилья и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благополучия, Душа поможет ему воплотить мечту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Мечта всегда должна быть светлой, ясной, с чисты-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помыслами, всё, что окружает человека, наполнится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энергией для исполнения. Все энергии, которые излу-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чает мысль человека, всегда имеют своё предназначение,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исполнение той или иной энергии происходит в зависимо-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от их чистоты. Душа не видит, не слышит и не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человеку, если он по жизни применяет отрицательные,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гативные мысли — злобу, вражду, алчность, ложь.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ваша Душа не принимает и не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 негативу, что производит человек, что желает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ими мыслями внедрить в своё существование.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люди, применяющие и внедряющие негатив на планете,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лают это без помощи Вселенной и Творца. Они берут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на свою карму, на своё потомство этот негатив.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разрушительные энергии, они всегда находятся вокруг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человека. Естественно, этого человека всегда окружа-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такие же люди.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в дольменах, постоянно говорим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временному человеку, что ему приносит вред, как посту-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пить, чтобы получить пользу от своих мыслей и дел.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постоянно говорим, что каждое ваше слово, мысль,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 — это энергии. Всё произнесённое, помысленное и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ществлённое не уходит от вас безследно</a:t>
            </a:r>
            <a:r>
              <a:rPr lang="en-CA" sz="647" spc="-10" smtClean="0">
                <a:solidFill>
                  <a:srgbClr val="221F20"/>
                </a:solidFill>
                <a:latin typeface="Arial"/>
                <a:cs typeface="Arial"/>
              </a:rPr>
              <a:t>2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, оно наполняет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окружающее вас пространство и присутствует возле вас.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Соответственно эти энергии притягивают себе подобные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— людей с такими же энергиями.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644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 всем, людям в дольменах, сейчас дана Сила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 и Творца для того, чтобы мы могли помочь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лянам начать оздоравливать себя, зарождать поколение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полное Силы Творца.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интересует вопрос, что должно произойти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чтобы избавить её от очередной технократиче-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ской цивилизации? Катастрофы, апокалипсис или другие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какие-то неожиданные для человечества ужасы? А ничего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происходить не будет.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81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Появится новое поколение, полное сил —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Творца, с Душами, открытыми для общения со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Творцом. А Отец своим детям сможет помогать,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зывать, как восстановить тот рай на Земле, существовав-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ший почти миллион лет. Отец своим детям — людям по-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172200"/>
            <a:ext cx="4533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35">
              <a:lnSpc>
                <a:spcPts val="1100"/>
              </a:lnSpc>
              <a:tabLst>
                <a:tab pos="457200" algn="l"/>
              </a:tabLst>
            </a:pPr>
            <a:r>
              <a:rPr lang="en-CA" sz="580" smtClean="0">
                <a:solidFill>
                  <a:srgbClr val="221F20"/>
                </a:solidFill>
                <a:latin typeface="Arial"/>
                <a:cs typeface="Arial"/>
              </a:rPr>
              <a:t>2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	«бес» — приставка, появившаяся в русском языке в 1921 г. В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подобных случаях автор в тексте придерживается старой орфографии,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употребляя приставку «без».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восстановить связь с растительным миром, с миром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насекомых и микробов. Постепенно уйдут мутанты,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данные технократическими цивилизациями. Человек,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Силы Творца, восстановит себя — откроет в себе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лее трёхсот органов чувств вместо тех пяти-семи,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у него сейчас. Творец поможет человеку стать полным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хозяином на Земле, а затем во Вселенной и во всём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здании. Это будут люди-боги — дети Отца своего —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ца. Человек будет жить на Земле в полной гармонии с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тительным и животным миром, с миром микробов 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секомых. Сущности, прижившиеся сейчас на Земле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человека и в самом человеке, покинут Землю, уйдут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свои миры. Технократический мир начнёт сам изживать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— человеку он не нужен будет. Человек обретёт 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рость мысли Творца. Передвижение — телепортация в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бую точку Земли, Вселенной и всего Мироздания.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лучом человек сможет обозревать всю Землю и всё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здание. Видеть, слышать и общаться друг с другом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 своими мыслями на любых расстояниях. И многое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другое, о чём сейчас человек и не знает по своей ограни-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ченности. Это тот мир, та жизнь, в которой жили мы поч-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миллион лет.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43180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 вошли в дольмены и унесли с собой все знания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энергии, которыми обладали и которые сейчас сможем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открывать современному человечеству.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8387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фантастика — это реальный мир, это реаль-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возможности человека. Это Истина, она пока скрыта,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закрыта от современного человека. Всё тело подчиняется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воле человека. Люди считают, что всем сознанием и подсо-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знанием управляет мозг, вся воля, управление и общение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окружающим миром идёт от мозга. Но это не так. Душа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помогает ему видеть, слышать и чувствовать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жающий мир всем телом, каждой клеточкой. И каждая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клеточка тела управляет, направляет и взаимодействует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всем, что окружает его. Вы, наверное, почувствовали: идёт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полное взаимодействие, взаимопонимание одного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с другим не от того, что их мозги очень хорошо чувству-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 отвечают друг другу. Это идёт полное взаимопонима-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общение людей их клеточками тела. Таким людям лег-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понять друг друга. Открыты все каналы, испускающие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принимающие энергии друг друга.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технократическом мире считают, что у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задействовано всего три-четыре процента клеток моз-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га, тела, а остальные клеточки являются потребителями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поступающей к человеку. А действительность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такова: у человека должны и могут быть задействова-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все сто процентов клеток его тела, в том числе и моз-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га. Технократический мир даёт информацию людям,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телом человека управляет мозг. Этой информаци-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современная цивилизация замкнула, отключила тело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от его Души. Поэтому люди отошли сами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Вселенной, ими действительно стал управлять мозг,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сама система видит и знает, что мозг задействован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полностью, извилины мозга не имеют связи не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с внешним миром, но и с внутренним, то есть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телом.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Открывая человеку вначале информацию о его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затем подключая его к Душе, мы изменяем самого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Только Душа человека никогда не была обособлена,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отключена от Вселенной и Творца. Она живёт в человеке,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не пользуется всеми энергиями Души, связываю-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щими её со Вселенной и Творцом. А через свои Души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смогут получать все энергии Вселенной. Каждая клеточка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тела человека, а их миллиарды, получит возможность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Вселенским миром. Вселенский мир откроет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ловечеству то, что так долго было скрыто от него. Все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Вселенной, те, что есть в Душе человека, начнут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 каждой клеточкой тела человека — пробуждать её,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подключать её к Творцу, наполнять её (клеточку) Силой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Вот это изменит человека, а человек сможет уви-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 и изменить весь мир вокруг себя. Это не фантастика,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то, что надо узнать человечеству.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смогут дать такое поколение. Оно идёт на сме-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 современному человеку. Мы, люди в дольменах,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наем активно участвовать в жизни каждого человека,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дошедшего к нам, для того чтобы люди смогли как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скорее дать пробудившееся поколение.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Если хочешь, расскажи, чем был занят ты до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 войти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2733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Весь мой Род почти миллион лет был занят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 очень важным для Земли и землян делом. Мы устра-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няли всевозможные аномалии на Земле. Это могло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исходить от каких-либо желаний, мыслей человека,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переселения людей на другие планеты. Люди могли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реселяться на другие планеты вместе со своим обустрой-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ством, вместе со своей растительностью. Я всегда следил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тем, чтобы это место было благоприятным для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поселенцев.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8100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Аномалии могли возникать от всевозможных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мещений планет в Мироздании. Людям, да и нашей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не нужны эти неожиданные эффекты. Аномалии 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возникнуть от перемещения воздушных масс с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 силой. Надо было узнать причину возникновения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ких явлений и устранить 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8387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 земная поверхность иногда могла выносить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глубин свою энергию. Надо было усмирить, остановить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явление. Ведь в нашей Солнечной системе мы не одни.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 имеют связь между собой и взаимообмен энерги-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ями. Это могло проявиться и на нашей планете какими-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аномалиями. Я всегда был подключён к пульсу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 и шёл на помощь ей, выяснял причину и устранял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очередную аномалию, происходящую как бы неожиданно.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жду поколение землян с таким предназначением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передам все свои знания и опыт им.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Получается, что твой Род, существующий почти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миллион лет, владел знаниями, которые не были общим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стоянием, от кого они скрывались?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92200"/>
            <a:ext cx="45339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наше время люди старались выполнять то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назначение, что получили от Отца. Никто ни от кого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не скрывал, но и другим людям надо было выполнять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предназначение, они не касались наших знаний 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бот. Я сказал, что миллион лет наш Род был занят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важным делом, да это так. На Земле и за её пределами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следить, видеть и знать, что происходит, какие 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малии могут возникнуть, узнать причину и устранить.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Иногда весь Род участвовал в этом деле.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67000"/>
            <a:ext cx="45339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вошёл в дольмен со всеми знаниями Рода.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надо будет, весь мой Род начнёт помогать нашим потомкам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остановить разрушение нашей планеты, уничтожение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ловечества, восстановить основы жизненного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ства для людей.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721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Род, существующий миллион лет,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быть огромным?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076700"/>
            <a:ext cx="45339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он немалый. Но и каждый человек из моего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Рода занят своим очищением каких-то ненормальностей,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возникающих постоянно как тогда, так и сейчас.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из моего Рода в дольменах и ждут возможности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деть, услышать своих потомков и помогать им.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143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 первоистоках были только Рода друидов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были и другие Рода?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486400"/>
            <a:ext cx="45339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Были и другие Рода, и все они были дети Отца-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Создателя. Имели своё предназначение и очень аккуратно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относились и выполняли то, что им было предначертано,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предназначено Отцом. Притом у человека могло быть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сколько предназначений, человек сам волен был выбирать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выполнять то, что желала его Душа.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храмы возле твоего дольмена — это целый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комплекс, оставленный на Земле для изменения людей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шей цивилизации?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целый комплекс храмов в этом месте для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менения людей вашей цивилизации. Все храмы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донести Всевышнему и Вселенной чистые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 людей вашей цивилизации, помогают им изменяться.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побывавшие у этих храмов, даже не подозревают,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они уходят отсюда очищенными и их мысли становят-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более осмысленными в том или ином деле.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Камень, в котором находится мой дольмен,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«храм жизни на Земле». Ведь это самое главное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сохранить жизнь людям, животным, растениям и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живому. И каждый, кто подходит ко мне и к этому храму,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становится участником этого процесса.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289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Затем идёт храм «Защита».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4671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помогает защитить человека от болезней и вся-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ких катаклизмов, которые могут случиться с ним, сохра-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от бед и негативных энергий. Человек, сам того не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мечая, будет уходить от всего злого, опасного, негативно-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Это, конечно, зависит и от него самого. Если он сам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несёт людям бед, угнетений, злобы. Вселенная таким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не помогает.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826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Затем идёт храм «Понимание».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003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храм старается помочь людям понять,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делать, чтобы у людей было понимание друг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га, понимание Природы. Чтобы люди пришли к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новой цивилизации — цивилизации первоистоков.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человек подходит к этому храму с мыслью, что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очень хочется понять, то он обязательно всё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мёт правильно.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6362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Затем ты подходишь к храму «Созидание».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Этот храм помогает людям построить, материализо-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вать свою мечту. Увидеть своими глазами исполнение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ей мечты, будь то созидание своего Пространства Любви,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или своего дома, или своей семьи и т. д.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409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Далее находится храм «Счастье».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Этот храм помогает человеку быть счастливым.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человек всегда испытывает счастье, когда исполняется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мечта. Вот и мечтайте у этого храма о самом заветном.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оно исполнится, если, конечно, ваша мечта не делает вреда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другому человеку, Природе и всему живому.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2603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Затем подходишь к храму «Очищение».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7813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Этот храм помогает людям снять с себя негативные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энергии, очистить себя от ненужных блуждающих чужих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мыслей и слов. У этого храма человек может просить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щения у человека, которого он обидел, или освободиться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от обиды, которую нанесли ему. При вашей цивилизации,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при вашей скученности бытия человек даже сам не замеча-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ет, что приходит к нему от других людей. А пройдя у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храма и просто дотронувшись рукой, с человека снимается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очень много чужого, ненужного ему.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495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прямо у дольмена «Жизнь на Земле» находится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храм «Зачатие».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838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 современном мире у многих людей появились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блемы с зачатием нового человека. Этот храм помогает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чать нового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524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Вот ты сказал, что самый большой камень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дольмен «Жизнь на Земле». А для чего же люди заходили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него?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Да, это очень большой дольмен, в него зашло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очень много людей нашего времени. Я не буду говорить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сколько — это не важно (больше ста. — </a:t>
            </a:r>
            <a:r>
              <a:rPr lang="en-CA" sz="1030" b="1" spc="-10" smtClean="0">
                <a:solidFill>
                  <a:srgbClr val="221F20"/>
                </a:solidFill>
                <a:latin typeface="Arial Bold"/>
                <a:cs typeface="Arial Bold"/>
              </a:rPr>
              <a:t>Прим. автора</a:t>
            </a: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).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люди посвятили свою жизнь сохранению жизни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Земле. Они удерживают жизнь уже много тысячелетий.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помогает им во всём. Какие бы катаклизмы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происходили, Земля будет жить, и всё живое будет 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Земле. Эти люди заботятся об этом. Вот и сейчас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помогают человеку вашей цивилизации понять, что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изменить в самом себе, чтобы жизнь на Земле продол-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жалась. И в каждом человеке, побывавшем у этого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мена, появляется что-то доброе, нежное не только к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жающим его людям, но и ко всему живому. Это след,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оставляет в человеке этот дольмен. И поэтому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Земле будет вечной, то есть всегда. Таких дольменов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много.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959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Слева от этого дольмена примыкает к нему храм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«Единомыслие».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3020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Человек, подходя к этому храму, начинает понимать,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какие единомышленники вошли в дольмен «Жизнь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Земле», и сам становится с ними единомышленником.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 своих мечтах, делах, поступках, желаниях несёт теп-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своей Души, Добро и Любовь всему живому.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4318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Пройдя грот, подходишь к храму «Разрушение».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Избавление от всего ненужного, отжившего.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многое в вашей жизни приходит к вам, занимает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мысли,  занимает  ваше  пространство,  занимает  вашу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и т. д. Затем вы обнаруживаете, что вам это совсем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нужно и от этого необходимо избавиться. Так вот,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подходя к этому храму, избавляется от всего этого.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могут быть какие-то привычки, какие-то люди, какие-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убеждения и т. 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6032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 храмом «Разрушение» находится храм «Верность».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храм укрепляет, помогает создавать верность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мечте, своему делу. Вокруг тебя верные друзья. Вер-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— это успех и радость любого дела, любых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любой доброй мечте и так далее.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066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Вверху есть скала-храм «Здоровье».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2446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Храм помогает людям быть здоровыми. Ведь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тело — это радость жизни, это возможность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влять свою мечту, то есть жить долго и видеть, как изменя-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всё вокруг, как твоя мечта осуществляется.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108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Спускаясь от скалы «Здоровье», подходишь к храму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«Добро».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438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«Добро» есть Добро во всём. Жить в радости, в Люб-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ви, созидании, понимании. Человек, который имеет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это, и сам несёт Добро другим.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1242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Главный храм всего комплекса — скала «Исполнение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желаний».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3467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находится слева вверху, не доходя до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«Жизнь на Земле».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3975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Выше храма «Очищение» — храм «Вера».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4152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Будь уверен в себе, в своих силах, в своей состоятель-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ности. Всё, за что будешь браться уверенно, будет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чаться. Вселенная будет помогать.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84200"/>
            <a:ext cx="443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	К 88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8161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 обложке фотография дольмена мудреца Виардóна.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7300" y="3390900"/>
            <a:ext cx="3886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 Л. 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543300"/>
            <a:ext cx="508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88</a:t>
            </a:r>
          </a:p>
          <a:p>
            <a:pPr>
              <a:lnSpc>
                <a:spcPts val="127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473200" y="3556000"/>
            <a:ext cx="3213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мудрецами дольменов. Волконский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257300" y="3746500"/>
            <a:ext cx="38862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 Дольмены и места силы Катковой Щели.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Город Сочи, Лазаревский район Краснодарского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края. Часть 1 / Купцова Л. М. — Орёл : С. В. Зени-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на, 2013. — 152 с. : ил.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4419600"/>
            <a:ext cx="3670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ISBN 978-5-906287-03-8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7300" y="4724400"/>
            <a:ext cx="3886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«Эта книга в помощь людям. Они должны знать, что в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каждом дольмене есть живой Дух мудреца. Он всегда готов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помочь каждому человеку, подошедшему к нему». (Мудрец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Маргелан).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5283200"/>
            <a:ext cx="3670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Для широкого круга читателей.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152900" y="5422900"/>
            <a:ext cx="99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57300" y="5689600"/>
            <a:ext cx="3886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Все права защищены. Никакая часть данной книги не может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быть воспроизведена в какой бы то ни было форме без письменно-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го разрешения владельцев авторских прав.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6197600"/>
            <a:ext cx="4432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  <a:tabLst>
                <a:tab pos="2197100" algn="l"/>
              </a:tabLst>
            </a:pPr>
            <a:r>
              <a:rPr lang="en-CA" sz="940" b="1" spc="-10" smtClean="0">
                <a:solidFill>
                  <a:srgbClr val="221F20"/>
                </a:solidFill>
                <a:latin typeface="Arial Bold"/>
                <a:cs typeface="Arial Bold"/>
              </a:rPr>
              <a:t>ISBN 978-5-906287-03-8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	© Купцова Л. М., 2013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921000" y="6350000"/>
            <a:ext cx="2222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© Издатель С. В. Зенина, 2013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12900" y="558800"/>
            <a:ext cx="35306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758">
              <a:lnSpc>
                <a:spcPts val="18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Виóл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(оздоровление светом)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1231900"/>
            <a:ext cx="4152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6223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людям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физическое тело. Помочь людям набрать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чтобы восстановить здоровье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4704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 разрушен, но сам мудрец находится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охотно отвечает на все заданные вопросы. Вокруг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 много храмов, которые раскрывают его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562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довольно-таки высокого роста. Воло-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 светло-русые, чуть ниже плеч, волнистые. Лицо загоре-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лое, без бороды и усов, большие серые добрые глаза. Губы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большие припухлые.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8420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светло-серое, из мягкой ткани, расклешённое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книзу, 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придёт такое время — люди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болеть, их физическое тело будет очень ослаблено.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нужно будет помогать восстанавливать его. Есть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приёмов, восстанавливающих здоровье. Я об этом расска-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жу новому поколению, которое будет лучше видеть,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понимать меня и захочет этим заниматься.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8923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можешь сделать для нас сейчас?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070100"/>
            <a:ext cx="45339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всех, кто ко мне приходит, я смотрю, что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что в теле работает неправильно и как можно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человеку. Часто это зависит от самого человека,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мыслей, действий, образа жизни. Я стараюсь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зать человеку, как ему изменить себя, а вместе с этим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нится и его здоровье. Особенно вредят здоровью страхи,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злоба, мысли о скором конце жизни. Всё это нужно убрать.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людям настроить себя на долгую радостную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У всех, кто это почувствует, все клеточки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работать на исправление, оздоровление всего тела.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менные люди многое делают во вред своему здоровью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считают, что так надо, — это просто безумно. А надо 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себя, свой организм и делать для него всё то,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просит. Вот я и помогаю людям услышать себя. Услышать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тело и дать ему то, что ему нужно.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4737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утром встал, а тут острое воспаление?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902200"/>
            <a:ext cx="45339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Ваше тело очень ослаблено и не чувствует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 и вреда температур, еды, питья. Вы реагируете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холод и жару, а сами не можете регулировать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ятие температур. Поэтому может быть или переохлажде-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или перегрев. И то и другое делает вред телу. Вот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происходят воспаления. К тому же вы создали много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кробов-мутантов, они приспосабливаются ко всем выра-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батываемым телом барьерам для них — вот и воспаления.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6388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делать, чтобы снять воспаление?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71500"/>
            <a:ext cx="44323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просто снять мыслями воспаление, но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для вас трудно. Вы применяете всякие травы, настой-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ки, растирки — это хорошо, но надо прислушиваться к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пользоваться только тем, что вам приносит пользу.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тело очень реагирует на то, что вы применяете обдуманно.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562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я часто не могу найти то, что мне нужно.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39900"/>
            <a:ext cx="4432300" cy="205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 ваших условиях пока трудно найти сразу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траву или процедуру, и приходится применять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принести вред. Но надо прежде всего успокоиться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прислушаться к себе, и вы обязательно услышите, что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надо, даже от общения с другими людьми. Здесь случайно-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стей не бывает. Ваш организм сам выведет вас на нужное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лечение. Иногда это тянется долго — это опять-таки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 от вас, ваших мыслей, страхов, повторений причины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заболевания. Этого делать нельзя. Все мысли и действия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быть направлены на восстановление тела. И нико-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не пересказывайте своё начало заболевания, чтобы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начиналось снова.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898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уже хроническое заболевание, что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076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Ничего нет хронического. Это просто сам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делает повтор своих ощущений, и они опять чувству-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в полную силу.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749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И как же избавиться от этих мыслей, если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ствовал ту же боль?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080000"/>
            <a:ext cx="44323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ваших условиях пока трудно полностью отойти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всех ненужных мыслей, от раздражителей клеточек,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физических, так и мысленных, но к этому надо стремить-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ся. На Пространстве Любви вы начнёте ощущать нужные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травки, овощи и фрукты — они сами будут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вашему телу, они будут знать ваше тело, и сами вы будете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тянуться к ним, даже не замечая, что они вас зовут.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6400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же делать сейчас?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Приходите ко мне, я буду подсказывать, что лучше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сделать, чтобы улучшить состояние вашего тела, чем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помочь, что нужно изменить.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231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зарядкам?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397000"/>
            <a:ext cx="4533900" cy="189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вас есть афоризм: «движение — это жизнь».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правда. Когда человек находится в движении, он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сам себе. Кровь омывает все клеточки тела и уносит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застоялось, задержалось, все продукты обмена,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тоже приносят вам боли, вред. Это естественный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 продуктов распада и свежих поступлений к клеточ-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кам. У вас очень много всяких упражнений. Каждый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подобрать себе то, что ему нравится, и, не перенапря-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гаясь, делать несколько минут в день. Любая ходьба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то же самое. Когда вы чувствуете сильный разогрев,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идёт хороший обмен веществ.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3403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же больше всего приносит людям пользы?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5687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Опять же основное — это радость, нежность,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бовь. Эти состояния действуют на тело человека, на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клеточки положительно. Клеточки тела очень реагируют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эти эмоции и оптимизм жизни. Они сами избавляют-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от всего негативного, и восстанавливается их первона-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чальное состояние, то есть здоровье.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749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ты можешь сказать о питании современных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людей?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0800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Физическое тело человека вашего времени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ослаблено. Его отягощают многие факторы вашего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ствования. Этому способствует карма, приобретённая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веком, и переданная карма предков — это, как у вас говорят,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болезни, переданные по наследству, а также тот прогресс,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которому вы так стремитесь и которому так радуетесь.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70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Каждое новое изобретение, которое придумали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думывают люди вашего времени, не является оздоравлива-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ющим человека. Да вы и сами знаете те изобретения, полу-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71500"/>
            <a:ext cx="4432300" cy="205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чившие широкое распространение, приносящие вред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му телу, вред вашему здоровью, вред окружающей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среде. А в последнее время появились генетически изменён-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растения — это овощи, фрукты, злаки и прочие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вредные пищевые продукты. Появились химические сурро-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гаты, которые люди стали добавлять в продукты питания.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всевозможные усилители вкуса, химические красители,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также консерванты и многое другое. Я уже не говорю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человек привык и употребляет в пищу мясо животных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птицы. Это ненужный продукт питания тела. И к тому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мясо и эта птица тоже наполнены вредными для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 веществами — лекарствами, гормонами, ядами.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565400"/>
            <a:ext cx="4432300" cy="289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я затронул чуть-чуть то, что вы едите, то,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считаете необходимым для энергетического пополнения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организма. А ведь для переработки всего этого, а так-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чтобы вывести из организма всё то, что человек ест,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ганизму надо потратить свою энергию, ту, что является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ненным потенциалом человека. Я не перечисляю всех ядов,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люди употребляют в своём питании, — их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ведь это тоже кто-то придумал, обдумал и постарался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внедрить в вашу жизнь. Это тот же метод технократическо-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мышления — заменить всё натуральное, созданное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цом, искусственным. Я понимаю, что человек не всегда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заменить искусственные продукты натуральными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своему незнанию, либо не придавая значения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узнал о каких-то новшествах, применяемых в продуктах 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тания, либо верит ложной информации о пользе какого-то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новшества и т. д. Поэтому современные люди приобретают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болезни и живут так мало.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575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даже в этих условиях есть люди,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живут долго, до ста лет.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9055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как вы знаете, каждый человек из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жизни переходит в другую с каким-то багажом.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карма отягчающая жизнь человека, либо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чист, и, естественно, жизненный потенциал у него выше.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533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 ваша цивилизация, как вы говорите, «пришла к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цвету» только за последние сто лет. Появилось много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доносного газа в воздухе, химии в воде. А адаптация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этим новшествам у каждого человека своя.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по-разному воспринимают все эти новшества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лизации и имеют разный жизненный потенциал. Да и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чём ты спросила, — это статистическая информация,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доживал, в каком состоянии был тот или иной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не знаете. Это, может, была уже не жизнь, а полу-суще-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ствование и мучения его самого и с ним.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2352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должно быть совсем по-другому, как это было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 время. Человек жил полной жизнью столько, сколь-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желал сам, и уходил из этой жизни сам, по своему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нию, считая, что пора сменить это тело — получить новое,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молодое. И всё его окружение, более молодое, принимало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решение без сожаления и без каких-либо страданий.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03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вижу, ты можешь исцелить не только сердце,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Душу человека?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733800"/>
            <a:ext cx="4533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 Сердце является тем органом,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помогает телу человека быть подвижным, ловким,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стрым. От сердца идёт сила во все органы вашего тела.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я непременно, и в первую очередь, обращаю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на то, как работает сердце у человека, подошедшего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мне. И даже если человек не может подойти к моему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 силы, но начинает активно общаться со мной через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разговор, который записываешь ты, я помогаю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вить, исцелить и дать правильный режим сердцу обратив-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шегося ко мне человека.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410200"/>
            <a:ext cx="45339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то, что ты говоришь, что могу исцелить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сердце, но и Душу, — так это основное. Только Душа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дит, услышит и поймёт всё то, что я буду говорить, посы-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и как я буду исцелять сердце обратившегося ко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Душа — это основной, можно сказать, орган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теле человека. И только через неё, через её настрой и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её восприятие человека можно исцелить, оздоровить. Сей-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у людей вашего времени болят не только органы тела,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Души. И Душе надо помочь, настроить,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былое могущество, тогда и люди станут другими,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крепкими, сильными, здоровыми.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319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ваши органы атрофированы, в них нет живого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Духа. И все лечения, которые проводят заболевшие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поверхностное, бездуховное отношение к тому 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ну, который они лечат.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070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Подскажи, каким способом полечить Душу, как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суметь поговорить с ней?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4003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Мы все, люди в дольменах, постоянно говорим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 этом, но вы на это как-то не обращаете внимания. А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сейчас, я думаю, когда коснулись самого сложного вопроса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вашей жизни — болезней, вы запомните то, что я вам скажу.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073400"/>
            <a:ext cx="4432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 знают, что у человека есть Душа, но никто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знает, где она находится и чем она может помочь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веку. Поэтому люди не обращаются к ней. Да и Душа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не напоминает о себе. Но если вы, люди, восстановите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прерванную связь со своей Душой, почувствуете её,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Душа начнёт приходить вам на помощь.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076700"/>
            <a:ext cx="44323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вначале представить белый шарик внутри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возле сердца, чуть правее сердца, со временем вы сможе-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почувствовать его. Этот шарик вначале может быть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леньким, как напёрсток. Вот и начинайте общение с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шариком. Поговорите с ним, пошлите ему Любовь от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сердца. Затем попытайтесь получить ответ. Через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время вы очень ясно и явно начнёте чувствовать ответ.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только почувствовали, что Душа вам отвечает, скажи-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 ей: «Благодарю тебя, я слышу то, что ты мне отвечаешь».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можно проговорить несколько раз. Ведь она живая,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вам обоим принесёт радость. Вот это уже и есть разго-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 человека со своей Душой. А через какое-то время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 будет чётким, ясным и сильным. Вот тогда вы може-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поговорить со своей Душой, попросить её помочь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она начнёт вам помогать. Да и шарик, который был с на-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5339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пёрсточек, начнёт увеличиваться, становиться всё больше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больше. А человек, у которого уже есть сильный Дух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Душа может быть почти во всю грудь. Такой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 не только свою Душу, но и Души людей, с которыми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общается. Такой человек может поговорить с Душой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гого человека и услышать Истину — настоящую правду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чём-то, хотя этот человек старается скрыть её от всех.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050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У тебя есть очень интересный храм — пробужде-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ние энергии, которая даст возможность почувствовать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силу, находящуюся в копчике. Это не кундалини — это 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дом с ней. Что это за сила?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565400"/>
            <a:ext cx="4533900" cy="406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наделён Творцом Силой.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 сейчас в вашей жизни пока бездействует.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почти не применяет и просто не знает о ней. Да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и практически закрыта. Иногда она проявляется в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мый экстремальный момент жизни. Тогда, когда 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нет возможности избежать чего-то, но вот появляется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Сила, и человек может прыгнуть на большое расстоя-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или перепрыгнуть через забор трёхметровой высо-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или проплыть большое расстояние, не чувствуя уста-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лости, или убежать от какого-то зверя очень быстрого,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даже избавиться от опасного заболевания мгновен-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и так далее. Сейчас эта Сила может проявиться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тогда, когда человек находится у черты — жить или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жить. Но он так хочет жить, у него такое желание спасти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тело, себя в жизни. Он пребывает в таком состоянии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спасти себя, успеть спасти себя, суметь спасти себя.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 он сам, не зная того, заставляет сработать, открыть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запертую энергию, и появляется возможность воспользо-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 этой скрытой, закрытой от современного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Силой. Она начинает проявляться, она начинает действо-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вать. Эта Сила находится в человеке в его копчике, но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кундалини. Она проходит рядом с ней, они нигде не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ресекаются и не взаимодействуют. Эти силы не мешают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помогают друг другу.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могли пользоваться этой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лой, знали её возможности, знали, где и как её можно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менить, как её подключить и как остановить, чтобы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уничтожить себя этой Силой.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31900"/>
            <a:ext cx="44323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дал вам этот храм для того, чтобы люди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 могли постепенно, понемногу пользоваться и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оздоравливать, омолаживать себя и в какой-то 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пени приобщаться к этой Силе. Ведь человек сейчас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слаб, сам не может подключить в себе какие-то энергии,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применять их. Вот и эту энергию может не всегда подклю-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чить. Только экстремальные условия, и то иногда,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проявить эту Силу. Этой Силой можно пользоваться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стоянно, но не применять её максимальную возможность,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чтобы не повредить себе. Я дал вам такой храм и сам слежу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тем, чтобы люди могли воспользоваться им, но не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усердствовать, чтобы не ставили перед собой такую задачу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подключить эту Силу максимально. Если я вижу, что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мерение человека ошибочно, я закрываю портал этого 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ма, чтобы человек по незнанию не навредил себе.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3898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Чем занят был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076700"/>
            <a:ext cx="44323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Вся Природа нашей планеты подчинена одному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тому же закону. Всё самовосстанавливается. Так,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ния, которые были в наше время и в более поздние времена,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из них цивилизациями были уничтожены. Так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времени дошла только часть того, что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ло. Но это не означает, что её больше нельзя восстановить,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возродить. Вот я и занимался тем, что всегда мог найти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зёрнышко, тот росток и те возможности, которые возродят,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восстановят жизнь как бы уже потерявшегося растения.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Семена могут пролежать в земле и долго не давать о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знать. А я всегда мог найти, увидеть и дать жизнь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ниям, которые оставили свои семена и долго были не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требованы никем. Появлялись ростки, затем появлялись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целые вначале поляны, а потом и большие пространства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этими растениями. Как это делать — как находить, а затем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вдохнуть жизнь в семена, ростки растений, о которых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уже успели забыть, я смогу очень точно, очень ясно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разумно рассказать, обучить и помочь находить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668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Новому поколению я смогу передать все свои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свой опыт и всё, что связано с этим. Люди опять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лучат прекрасную Природу — прекрасные цветы, прекрас-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ные сады, прекрасные леса.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050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 для людей, которые подходят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тебе, 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35200"/>
            <a:ext cx="4533900" cy="306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не скажу чего-то нового. Основное — надо успо-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коить человека, снять с него все признаки суеты, убрать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страхи, убрать злобу, если она есть на кого-то или на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то. Вот тогда можно будет увидеть Душу человека и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 возможность поговорить с ней. А Душа сама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скажет обо всех проблемах, которые волнуют человека.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каких заболеваний можно избавить человека, а от каких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заболеваний человек сможет избавиться сам. А также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может получить нужную информацию, узнать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чину болезни и постараться исправить что-то в своей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и т. д. У моего дольмена много храмов света. Я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зываю человеку, к какому храму желательно, а иногда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нужно подойти, постоять, посидеть на нём. Все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мешки вокруг моего дольмена подзаряжены мною, моей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энергией. Человеку с чистыми помыслами иногда я 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открыть портал для связи с Высшими Силами для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ровления его. Это тогда, когда я вижу и знаю, что это 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нужно сделать для него.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2451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должна быть взаимосвязь между мною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тем человеком, который подошёл ко мне. Я это делаю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сам, а вместе с вами. Я помогаю вам очистить себя от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тива, а затем и оздоровить вас.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33400"/>
            <a:ext cx="417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Times New Roman"/>
                <a:cs typeface="Times New Roman"/>
              </a:rPr>
              <a:t>Просьба Купцовой Л.М. к читателям.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153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7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Я,   Купцова   Людмила   Михайловна   автор   книг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«Общение  с  мудрецами  дольменов»,  выставляю 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книги доступными для скачивания в интернете. Если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 понравилась, и вы считаете, что таких книг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больше - хотите помочь автору в их создании,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прошу на мою карточку Сбербанка перевести деньги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эту  книгу.  Столько,  сколько  вы  посчитаете 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сколько по вашему мнению она стоит.</a:t>
            </a:r>
          </a:p>
          <a:p>
            <a:pPr>
              <a:lnSpc>
                <a:spcPts val="14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5800" y="2578100"/>
            <a:ext cx="318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4276 3000 3168 0500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03400" y="2768600"/>
            <a:ext cx="334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LYUDMILA KUPTSOVA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086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Но вы должны знать, что при копировании,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книгах нельзя ни при каких условиях менять текст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даже отдельные слова. Всё, что сказал мудрец,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в первозданном виде.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975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 прошу вас, не удалять страницы, не выдергивать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фразы из контекста, а при публикации данных книг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интернет    ресурсах    указывать    ссылку    на    сайт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первоисточник.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19300" y="546100"/>
            <a:ext cx="3124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Виóла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52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Исцеление вашей Души, а также исцеление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сердца.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295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Помогает понять и принять помощь для оздоров-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ления, нужную человеку.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638300"/>
            <a:ext cx="4432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Очень важный храм (слова Виола). Полное осозна-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о самом себе, о своём здоровье, о своём бытии.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своего бытия для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171700"/>
            <a:ext cx="44323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Очень хороший храм (слова Виола). Продлевает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человеку, избавляя от изменений в теле. Приводит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тело к первоначальному состоянию. Человек сам будет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кать и находить выход для очищения себя от изменений.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8702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Узнай всё о своём здоровье и начинай его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навливать. Все твои заболевания — это очищение.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3225800"/>
            <a:ext cx="44323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Внутри твоего тела вся Вселенная, она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жить, быть здоровым, сильным. А камни вокруг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твои органы.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7592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Оздоровление, омоложение клеточек не только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сознании и осознании, но и в яви.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41021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Это твоя защита от проникновения болезней,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мыслей. Чужие болезни никогда к тебе не пристанут.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44704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Даёт уверенность в своей физической силе.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нание этой силы.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4813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Даёт возможность понять и самому исцелить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тело. Как своей силой исцелить 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51562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Храм помогает сознательно овладеть каждым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ганом своего тела.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5511800"/>
            <a:ext cx="44323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12. а) Пробуждение энергии, которая даст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почувствовать силу, стать всемогущим, уверенным,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сильным (находится в копчике). Это не кундалини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рядом. б) Энергия внутри себя.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1200" y="6210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13. Пробуждение жизни в человеке, в Природе,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всём живом.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14. Живите, люди! Оживляется каждая клеточка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достью, нежностью, Любовью.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15. Жизнь каждому дана для созидания и сотворе-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Сумей ею воспользоваться.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Катковой Щели, там, где заканчиваются дачи,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большой камень. Это «Благодатный Камень-храм».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принесёт много Добра людям. Возле него три места силы.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 полностью разрушены, но мудрецов я вижу,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разговаривают со мной.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74800" y="558800"/>
            <a:ext cx="35687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9334">
              <a:lnSpc>
                <a:spcPts val="18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Ахó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(храм внутри человека)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1270000"/>
            <a:ext cx="40894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206500" algn="l"/>
              </a:tabLst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восстановить ДНК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30" smtClean="0">
                <a:solidFill>
                  <a:srgbClr val="221F20"/>
                </a:solidFill>
                <a:latin typeface="Arial Bold"/>
                <a:cs typeface="Arial Bold"/>
              </a:rPr>
              <a:t>	в человеке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686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высокого роста. Крупные черты лица,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большой нос и большие губы, без бороды и усов. Большие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серые глаза — очень добрые. Кожа белая, не загорелая.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лосы седые, до плеч.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359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тёмное, с белым круглым воротничком,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клешённое книзу до пят, ткань тонкая,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людям будущего надо будет дать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те, что есть у меня, о ДНК. И отчётливо представлял,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люди будут с очень засорёнными ДНК, и их нужно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уметь очищать.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562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рассказать?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739900"/>
            <a:ext cx="45339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знаю, что люди всегда могли в наше время 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сейчас поменять свою ДНК по своему желанию, по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ему настроению. Сам человек может сделать свой внутрен-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 мир и внешний вид таким, каким он хочет. Я понимаю,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сейчас вам трудно, да и невозможно сделать это. Но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будет до тех пор, пока все клеточки вашего тела находятся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дремлющем состоянии, а порой и очень крепко спят.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908300"/>
            <a:ext cx="4533900" cy="306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этим занимаются люди, так называемые учё-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ные, которые пытаются внедрять гены и изменять ДНК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дям. Но этим они наносят вред, так как они делают это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от себя и совершенно не знают того, что хочет тот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иной орган самого человека. Это может и должен 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сам человек или тот, кто может увидеть весь ход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очищения ДНК, всё направление изменений ДНК и кто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рошо знает и понимает желание самого человека. Вот тогда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изменение, очищение, которое он произведёт, прине-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сёт пользу, принесёт то, что так необходимо человеку,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несёт те изменения, которые оздоровят, омолодят и дадут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видимый результат желаемого. Это может изба-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человека от вредных привычек, которыми заполнены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его гены. А гены получают насыщение информацией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одного поколения в другое, притом редко положительны-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добавками. Чаще всего приживается в человеке то,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сам человек не обращает внимания, а как бы повторяет,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видит, как это делают другие, и это прививает сам себе.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9055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Повторяю, всё это потому, что пока человек не видит,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чувствует и не знает свой внутренний мир, самого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ДНК. Человек живёт в полном неведении своего вну-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треннего мира. Этот внутренний мир постоянно угнетает-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и вынужден примиряться с тем, что диктует ему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внешний.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222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ДНК человека адаптируется к тем условиям, к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привычкам, к тем никчёмным, лишним, безполезным, 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человеку кажется, нужным изменениям, которые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исходят вокруг него и в нём. Часто происходит так, что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использует то, что видит или слышит от кого-то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«прекрасных» желаемых эффектах от применения каких-то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средств для достижения этих эффектов. При этом сам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няет свою ДНК и часто погибает от этого — алкоголь, куре-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наркотики и ещё многое другое. Тем, что человек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менил сейчас для себя очень много вредных веществ и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организм приспособился к ним, он изменил свою ДНК.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означает то, что он принёс пользу своему телу. Его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органы выживают, хотя при этом укорачивается жизнь.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0734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 генетический материал из поколения в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очень загрязняется. Гены обросли всевозможными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нужными человеку дополнениями, отростками. Их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убирать, очищать в каждой клеточке вашего тела.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898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это выражается в человеке?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0767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гены в теле человека отвечают за ту или иную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деятельность. Генетический материал человека накапли-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из поколения в поколение тот негатив, который начал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появляться у его предков: жадность, злобу, зависть и прочее.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737100"/>
            <a:ext cx="4432300" cy="189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генофонд никто никогда не очищает, то,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ственно, он изменяет человека — его взгляд на жизнь,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взгляд на окружение. Появляется вражда между людьми,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регионами, между государствами. Возмущённое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технократическое общество людей и производит такой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генофонд. У некоторых людей это проявляется как фана-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тизм к той или иной деятельности. Поклонение, преклоне-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чему-то или кому-то более сильному, какому-то вождю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чему-то неизвестному, это страх что-то потерять,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сделать не так, чтобы не навредить себе, и многое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гое. У некоторых людей появляется тяга к вредным при-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вычкам — алкоголю, наркотикам, к всевозможным сексу-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альным извращениям, это может проявляться как черты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характера. И таких привыканий в людях технократическо-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периода много. Как видите, я об этом сказал не много,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 действительном проявлении таких изменений в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дях вашего времени немало, я их перечислять не буду.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621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ДНК современного человека напоминает ёжика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получила дополнительные отростки, то есть те гены,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человек приобретает своим негативным отношением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себе, к своему окружению.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4003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 немного подробнее о генофонде человека.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578100"/>
            <a:ext cx="4533900" cy="373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Гены, так же как и сам человек, — дитя Творца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даны человеку изначально для жизни, для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ятия жизни, для гармонии человека со всем миром,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существует вокруг него. Так было почти миллион лет.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Генофонд человека был чистым и постоянным.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видел, знал и мог держать свой генофонд в своём веде-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нии. Естественно, поэтому характер человека не отличал-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своей горячностью, своим упрямством, своим безпреде-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лом. Человек волен был изменять свои гены, свою ДНК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взаимопонимании с Творцом. Всё, что дано было Творцом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человеку, давало возможность видеть, знать и 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приносит вред или даёт жизнь телу. Поэтому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точно знал, что весь негатив, который он будет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рить, примут его гены, его ДНК и в конечном итоге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тожит его самого. Человек мог общаться не только с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дым своим органом, но и с каждой клеточкой своего тела.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он очень тщательно охранял свои гены, свою ДНК,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ему Творцом. Поэтому человек был недоступен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могло принести ему вред. Все Высшие Силы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могали ему, охраняли его, так как он своими мыслями,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лами и всем своим существом не приносил вред себе,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и всему Мирозданию.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6413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Так как же нам узнать о том, что происходит в нас?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71500"/>
            <a:ext cx="44323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Современный человек не чувствует своих клеток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тем более своих генов, поэтому гены у вас настолько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сорены, что человек не может выделить причины того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иного изменения. Люди считают, что так должно быть.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всё совсем не так. Человек с чистой ДНК — он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новится как чистая Душа. Чем чище ДНК, тем он ближе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первоистокам.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399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Будущим поколениям я расскажу, как это надо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лать. Они меня очень хорошо будут понимать. Будут 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рать сразу в ДНК только что появившиеся дополнения.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 на Земле будут появляться люди-боги.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578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что же делать нам, чтобы каким-то образом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очищать, восстанавливать свой генофонд, свою ДНК?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08300"/>
            <a:ext cx="44323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видишь, это сложно сейчас для человека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очистить, восстановить и держать в полном ведении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гены. Но ведь человек — самое разумное существо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ле. Он постепенно должен и может изменять себя, своё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ведение, своё ви´дение того, что он творит.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746500"/>
            <a:ext cx="44323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я уже сказал, все вредные привычки, все отри-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цательные черты характера, весь фанатизм человек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прививает себе. Это то, что он сам меняет свои гены,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ДНК во вред себе же. Сам создаёт то, что потом входит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гены и передаётся его потомству. Вот так же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изменять самого себя, но уже разумно подходить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всему, что может изменять его характер, что может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его мышление, его рассудительность. Человек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восстановить, возобновить сам свой генофонд. Для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каждый человек может пересмотреть в себе этические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нормы поведения, внутреннее сознание моральности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поступков и ответственности за них, а также стремле-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к внутреннему совершенствованию, стремление 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знанию, к полному пониманию гармонии с Природой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миром, окружающим человека.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2484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я уже говорил, человек — творец самого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для этого он должен знать, что всё созданное Творцом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533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всегда было и есть только положительное, доброе, ласко-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вое. Творец всё делает и даёт человеку с Любовью. А поэто-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му и человек всё, что делает с Любовью — он вселяет, вне-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дряет в свои гены, в свою ДНК всё то, что было дано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Творцом. Только уверенность, оптимизм, Любовь, ласка,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нежность смогут восстановить, пусть не сразу, не в один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миг — постепенно, в своём теле, в каждой своей клеточке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всё то, что было дано человеку Творцом.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070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же сейчас ты можешь сделать для нас,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менных людей?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130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Очень многое. Я, как и все люди в дольменах,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стараюсь успокоить человека, убрать суету, освободить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разум от проблем, которые одолевают его. Вижу весь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генный набор. Стараюсь привести в порядок хотя бы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что можно исправить, очистить, поставить в нужный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жизни человека ряд, если это возможно.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036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Убирая, очищая вашу ДНК, я закладываю чистый ге-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нофонд человеку. С очищением ДНК современный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век будет изменяться на всех уровнях. А значит, он скорее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начнёт ощущать вокруг себя всё, будет становиться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шеннее. Это очень важно. Ведь вы же все хотите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общаться с Высшим Разумом.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572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для этого у твоего дольмена нужно быть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долго?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914900"/>
            <a:ext cx="45339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У моего дольмена нужно быть столько же, сколь-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 у других дольменов. Не более нескольких минут, но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сто. Я смогу работать с каждым человеком столько, сколь-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 надо для этого человека, не разрушая его тела. Но сразу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всё убирать нельзя, это вред.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753100"/>
            <a:ext cx="45339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Вокруг моего дольмена много храмов, я зарядил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своей энергией. Открыл порталы для оздоровления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века, для очищения ДНК человека. Вы сами видите 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ете то, что вам так необходимо очистить, оздоровить,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править. Приходите, постойте, посидите у этих храмов, во-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71500"/>
            <a:ext cx="44323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йдите в эти храмы — это поможет поправить вашу ДНК,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даст ей возможность начать изменять саму себя. Повто-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ряю, изменить всё сразу, в один миг нельзя, можно прине-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вред телу! Но то, что вы будете бывать у меня, у моих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храмов, — это путь к оздоровлению, исцелению, к жизни.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562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39900"/>
            <a:ext cx="44323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был связан со многими звёздными мирами.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могал людям найти ту планету, которая была в сознании,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мыслях и мечтах человека. Но он так сильно был привя-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 к нашей Земле, что сам не мог найти эту звёздочку.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видел и мог сразу же определить то место,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путь, по которому надо и можно пройти человеку,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прийти и жить на той желанной планете или хотя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побывать на ней, а затем вернуться на Землю.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073400"/>
            <a:ext cx="4432300" cy="205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вы меня не поймёте, так как решите,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праздная затея чья-то, а я помогал её осуществить. Но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так. Люди нашего времени иногда рождались с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поставленной для них Мирозданием задачей —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бывать или вообще перейти жить на какую-то планету.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если такая задача была поставлена перед человеком, то,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правило, он всегда желал её осуществить. А вот жить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ней, то есть оставаться навсегда или нет, он решал сам.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всегда был выбор. Вот тогда человека одолевала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 узнать, увидеть и побывать на этой планете. А мне дана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была такая возможность — увидеть, определить и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 человеку то, что ему надо было осуществить.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080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жду, когда появится такой человек в современном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мире, с таким предназначением, такими задатками, с таки-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возможностями, какие были у меня, и я смогу передать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свой опыт, все свои знания этому человеку.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20900" y="5930900"/>
            <a:ext cx="3022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Храмы Ахó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2357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1. Отсюда идёт правильный выбор храмов, к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рым надо подойти данному человеку. Человек сам найдёт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остановится у того храма, который ему очень нужен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данный момент.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2. Полюби себя сам, и этим ты будешь избавлять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клетки от всего, что приносит им вред — курение, алко-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голь, злобные мысли и эмоции.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397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Храм помогает человеку освободиться от зависи-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мости той среды, в которой он находится. Человек 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 сильным и уверенным в своих поступках.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917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Убирает злобность и страх.</a:t>
            </a:r>
          </a:p>
          <a:p>
            <a:pPr>
              <a:lnSpc>
                <a:spcPts val="12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070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Помогает избавиться от вредных привычек —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мана, осуждения, гордыни и многих других извращений.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400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ДНК обрастает ласковыми словами. Это Любовь,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нежность, ласка.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2730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Помогает твоему желанию изменить ДНК. Нарас-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тить или убрать клеточки, которые нужны или не нужны.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Омоложение твоего тела.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3238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Избавляет человека от увядания, старения, очища-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от всех ненужных прилипаний.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35687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Помогает осуществить мечту — появление свеже-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зуба. Для этого нужны спокойствие, сосредоточенность,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отсутствие суеты. Сидеть долго не надо, просто дать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 началу процесса. Помогает живое пространство.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4254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1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Можешь помочь мне вырастить новые зубы?</a:t>
            </a:r>
          </a:p>
          <a:p>
            <a:pPr>
              <a:lnSpc>
                <a:spcPts val="12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4406900"/>
            <a:ext cx="453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Сейчас у тебя слишком много суеты, освободись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от неё.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4737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Глаза становятся чистыми, ясными, лучезарными.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49022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Твой вестибулярный аппарат приходит в норму.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5067300"/>
            <a:ext cx="45339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12. Полное осознание своего совершенства, и ты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бьёшься его. В человеке может открыться что-то интуи-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тивное и даже телепатическое.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5549900"/>
            <a:ext cx="453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13. Справа — «Очищение и прощение», слева — «Про-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буждает ясность ума, чистоту зрения и слуха». Делает чудеса.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9600" y="5880100"/>
            <a:ext cx="45339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14. Помогает генам не воспринимать негативные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менения. Должно быть задействовано то, что есть в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веке изначально.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6375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15. Вселенская радость и Любовь наполняют человека.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546100"/>
            <a:ext cx="318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Содержание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62000"/>
            <a:ext cx="838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34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330700" y="762000"/>
            <a:ext cx="254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9600" y="965200"/>
            <a:ext cx="1041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330700" y="965200"/>
            <a:ext cx="29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609600" y="11811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1333500"/>
            <a:ext cx="453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6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Виардóн (духовная цивилизация)    . 13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6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7400" y="1727200"/>
            <a:ext cx="3111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Виóл (оздоровление светом)</a:t>
            </a:r>
          </a:p>
          <a:p>
            <a:pPr>
              <a:lnSpc>
                <a:spcPts val="117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4254500" y="17272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609600" y="19304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87400" y="2095500"/>
            <a:ext cx="3098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Ахó (храм внутри человека)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4254500" y="20955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609600" y="23114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87400" y="2476500"/>
            <a:ext cx="2222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Аи´п (призыв)</a:t>
            </a:r>
          </a:p>
          <a:p>
            <a:pPr>
              <a:lnSpc>
                <a:spcPts val="1345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4254500" y="24765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609600" y="26924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7400" y="2857500"/>
            <a:ext cx="2552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Вед (познание себя)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4254500" y="28575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1" name="TextBox 21"/>
          <p:cNvSpPr txBox="1"/>
          <p:nvPr/>
        </p:nvSpPr>
        <p:spPr>
          <a:xfrm>
            <a:off x="609600" y="30734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87400" y="3238500"/>
            <a:ext cx="3009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Аи´ста (очищение светом)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3" name="TextBox 23"/>
          <p:cNvSpPr txBox="1"/>
          <p:nvPr/>
        </p:nvSpPr>
        <p:spPr>
          <a:xfrm>
            <a:off x="4254500" y="32385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4" name="TextBox 24"/>
          <p:cNvSpPr txBox="1"/>
          <p:nvPr/>
        </p:nvSpPr>
        <p:spPr>
          <a:xfrm>
            <a:off x="609600" y="34417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87400" y="3606800"/>
            <a:ext cx="273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Гáра (солнечный свет)</a:t>
            </a:r>
          </a:p>
          <a:p>
            <a:pPr>
              <a:lnSpc>
                <a:spcPts val="1370"/>
              </a:lnSpc>
            </a:pPr>
          </a:p>
        </p:txBody>
      </p:sp>
      <p:sp>
        <p:nvSpPr>
          <p:cNvPr id="26" name="TextBox 26"/>
          <p:cNvSpPr txBox="1"/>
          <p:nvPr/>
        </p:nvSpPr>
        <p:spPr>
          <a:xfrm>
            <a:off x="4254500" y="36068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7" name="TextBox 27"/>
          <p:cNvSpPr txBox="1"/>
          <p:nvPr/>
        </p:nvSpPr>
        <p:spPr>
          <a:xfrm>
            <a:off x="609600" y="38227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87400" y="3987800"/>
            <a:ext cx="2197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Радóт (лазурь)</a:t>
            </a:r>
          </a:p>
          <a:p>
            <a:pPr>
              <a:lnSpc>
                <a:spcPts val="1340"/>
              </a:lnSpc>
            </a:pPr>
          </a:p>
        </p:txBody>
      </p:sp>
      <p:sp>
        <p:nvSpPr>
          <p:cNvPr id="29" name="TextBox 29"/>
          <p:cNvSpPr txBox="1"/>
          <p:nvPr/>
        </p:nvSpPr>
        <p:spPr>
          <a:xfrm>
            <a:off x="4254500" y="39878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0" name="TextBox 30"/>
          <p:cNvSpPr txBox="1"/>
          <p:nvPr/>
        </p:nvSpPr>
        <p:spPr>
          <a:xfrm>
            <a:off x="609600" y="42037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87400" y="4368800"/>
            <a:ext cx="2362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Крон (контакты)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2" name="TextBox 32"/>
          <p:cNvSpPr txBox="1"/>
          <p:nvPr/>
        </p:nvSpPr>
        <p:spPr>
          <a:xfrm>
            <a:off x="4254500" y="43688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3" name="TextBox 33"/>
          <p:cNvSpPr txBox="1"/>
          <p:nvPr/>
        </p:nvSpPr>
        <p:spPr>
          <a:xfrm>
            <a:off x="609600" y="45847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87400" y="4737100"/>
            <a:ext cx="2425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Вáга (сила Добра)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5" name="TextBox 35"/>
          <p:cNvSpPr txBox="1"/>
          <p:nvPr/>
        </p:nvSpPr>
        <p:spPr>
          <a:xfrm>
            <a:off x="4178300" y="47371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6" name="TextBox 36"/>
          <p:cNvSpPr txBox="1"/>
          <p:nvPr/>
        </p:nvSpPr>
        <p:spPr>
          <a:xfrm>
            <a:off x="609600" y="4953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787400" y="5118100"/>
            <a:ext cx="2743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Варз (сияние планеты)</a:t>
            </a:r>
          </a:p>
          <a:p>
            <a:pPr>
              <a:lnSpc>
                <a:spcPts val="1365"/>
              </a:lnSpc>
            </a:pPr>
          </a:p>
        </p:txBody>
      </p:sp>
      <p:sp>
        <p:nvSpPr>
          <p:cNvPr id="38" name="TextBox 38"/>
          <p:cNvSpPr txBox="1"/>
          <p:nvPr/>
        </p:nvSpPr>
        <p:spPr>
          <a:xfrm>
            <a:off x="4178300" y="51181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9" name="TextBox 39"/>
          <p:cNvSpPr txBox="1"/>
          <p:nvPr/>
        </p:nvSpPr>
        <p:spPr>
          <a:xfrm>
            <a:off x="609600" y="5334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787400" y="5499100"/>
            <a:ext cx="2819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Флар (очищение Земли)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1" name="TextBox 41"/>
          <p:cNvSpPr txBox="1"/>
          <p:nvPr/>
        </p:nvSpPr>
        <p:spPr>
          <a:xfrm>
            <a:off x="4178300" y="54991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121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2" name="TextBox 42"/>
          <p:cNvSpPr txBox="1"/>
          <p:nvPr/>
        </p:nvSpPr>
        <p:spPr>
          <a:xfrm>
            <a:off x="609600" y="5715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87400" y="5880100"/>
            <a:ext cx="2565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Сарн (вразумление)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4" name="TextBox 44"/>
          <p:cNvSpPr txBox="1"/>
          <p:nvPr/>
        </p:nvSpPr>
        <p:spPr>
          <a:xfrm>
            <a:off x="4178300" y="58801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131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5" name="TextBox 45"/>
          <p:cNvSpPr txBox="1"/>
          <p:nvPr/>
        </p:nvSpPr>
        <p:spPr>
          <a:xfrm>
            <a:off x="609600" y="6096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787400" y="6248400"/>
            <a:ext cx="2641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Амóн (дар человеку)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7" name="TextBox 47"/>
          <p:cNvSpPr txBox="1"/>
          <p:nvPr/>
        </p:nvSpPr>
        <p:spPr>
          <a:xfrm>
            <a:off x="4178300" y="62484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138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8" name="TextBox 48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82700" y="800100"/>
            <a:ext cx="3860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А</a:t>
            </a: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и´п (призыв)</a:t>
            </a:r>
          </a:p>
          <a:p>
            <a:pPr>
              <a:lnSpc>
                <a:spcPts val="167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63600" y="1003300"/>
            <a:ext cx="4279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5207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чистота действий в яви, чистота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помыслов в общении между людьми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076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старца среднего роста, волосы русые прямые,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длинные до пояса и такая же длинная борода. Кожа заго-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релая, глаза голубые, добрые.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584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холщёвую рубаху до пят, серого цвета, подпо-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можешь сказать о чистых помыслах?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уже знаешь, что чистые помыслы — это твои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мысли, твои мечты о том, что должно осуществляться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дым человеком. То есть каждый человек всегда делает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то, о чём мечтает. Так вот, и в мечтах должна быть зало-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жена созидающая, восстанавливающая нить для всего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вого и ничего разрушительного на Земле. Ведь часто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не задумывается над своими действиями. А это плохо.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идти по пути, помогающему всему живому: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растениям, воде, человеку, животным и т. д. Ведь всё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имеет своё предназначение. И даже то, что кажется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создано во вред (так часто считают сейчас в вашем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например: змея ядовитая или мыши-грызуны и т. д.).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это создано для гармонии, для равновесия в Природе.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всё, что будет делать человек осознанно, имея своё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назначение, та же змея и те же мыши будут помогать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осуществлять его мечту, а не мешать его мечте и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ниям. А значит, будут приносить пользу Земле и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выполнять всё задуманное, помысленное им.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у человека разрушительные мысли и желания, то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животные и многие другие будут стоять у такого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пути и останавливать его.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сейчас придумано столько техники, столь-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ко технологий разрушающих, и не знаешь, что можно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лать хорошего, от чего можно отказаться, а чем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воспользоваться. Как же быть?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так устроен, что в нём самом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ложено чувство, которое отличает Добро от зла. И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чувством всегда пользоваться. Пока сразу трудно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казаться от привычного образа жизни, потому что, допу-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стим, нет средств передвижения по Земле, кроме тех,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уже вами созданы, а сам человек сейчас не может мыслями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передвигаться, а значит, он ограничен в движении —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ногами много не пройдёшь.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Животными не всегда и не везде можно пользоваться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например, лошадь на автодороге и т. д. Поэтому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время, и чем чаще человек будет стремиться изменить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рушающую технику, тем быстрее он придёт к мысли,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сделать, а затем и к исполнению этой мысли, к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общего уровня оздоровления Земли, то есть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техника, вначале менее разрушающая Землю, а затем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откажетесь и от этого.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9304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ещё раз повторяю, всё зависит от мысли — от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щей мысли людей. Но для этого нужно время. Пока вам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под силу. Надо создавать экопоселения в тех условиях,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есть у вас сейчас, для этого нужно, вернее 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использовать всё возможное для того, чтобы эти эко-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поселения — ваши помощники — помогли вам отойти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созданной системы. Всё, что вы вложите своими мыслями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экопоселение и в своё живое пространство, всё это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помогать вам — станет вашим живым помощником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многом, в том числе и в избавлении от разрушающей тех-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ники и технологий вашего времени.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987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ещё ты хочешь сказать людям о чистых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мыслах?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знаю, что люди всегда, прежде чем начать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дело, определяют, для чего надо выполнить те или иные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действия. Но это тогда, когда человек как бы предоставлен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себе. Я имею в виду то, что это не связано с указания-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данными ему от какого-то режима.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181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обязательно может и должен определить 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пень вредности, степень необходимости и степень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ятия этого дела средой обитания. Ведь современный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не обращает никакого внимания на эти факторы.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осуществляет то, что задумал, придумал. В этом случае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совершать действия, часто приносящие вред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жающей среде, в которой он живёт сам, своей семье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Вселенной. Ведь во всём должно быть согласие не только с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окружающими его людьми, но и с растениями, животны-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той средой, в которой он живёт.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кажется, что так просто осуществить чистые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мыслы между людьми. Но это не так. Договорились два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между собой, допустим, делать что-то не так, 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другому, и всё — пришли к согласию. Думают, что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шили всё правильно с чистыми помыслами, но забывают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люди, что мир вокруг состоит не только из них двоих.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выполнить правильно задуманное дело, надо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усмотреть наперёд всё то, что осуществляешь, какие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следствия могут проявиться от сделанного. Должен знать,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даже бумажку, которую ты бросил на землю, кто-то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дет убирать. А в глобальном масштабе — всё, что приносит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пользу небольшой части людей, может повредить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де, всему человечеству и даже самой планете.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Технократический строй совершает одну ошибку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другой. Постоянно создаёт, внедряет всё новые и новые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технологии, всё новые и новые производства. Люди,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роботы, выполняют то, что им даёт средства для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вания. Никто и не задумывается над тем, что производит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или иной завод, тот или иной комбинат, тот или иной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концерн. Все слепо выполняют ту работу, которая их кор-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мит. А о чистых помыслах никто и не слышал, не знает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представляет, что это такое. Отсюда поселяются в Душах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злоба, страхи и жадность.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система-цивилизация не обращает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мания на то, с какими помыслами подходит к тому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иному рассуждению, к тому или иному убеждению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век, к тем или иным делам, то есть осуществлению заду-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манного, придуманного, пагубного. Цивилизация увела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от мыслей и рассуждений о том, что несёт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самому человеку, несёт вред всей Природе на нашей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нете, несёт вред самой Земле. Человек живёт нездоровой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жизнью и не знает, что цивилизация делает его среду оби-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тания такой же нездоровой. Вокруг человека больная рас-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тительность, больные животные, больная земля, в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пытается что-то вырастить, больные насекомые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микробы-мутанты. И всё это перед вами, именно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становится жизнь человека и Природа вокруг него, если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знать, не понимать и не принимать чистые помыслы.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тогда человек начнёт возрождать себя,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будет подходить ко всему, за что берётся, что попадает-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на его жизненном пути осознанно, сознательно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лять, видеть и осуществлять все задуманные, придуман-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дела, с полным пониманием того, что он хочет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ствить. Для этого всегда надо помнить три основных зако-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Вселенной. Вы уже слышали от нас о них. Я повторяю: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первый — чистые помыслы, второй — конечная цель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третий — эмоциональный подъём. Разъяснять вам эти три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закона Вселенной я сейчас не буду — о них часто и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говорят вам люди в дольменах. Я хочу сказать одно: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 на них особое внимание. Вы же хотите жить, а не уми-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рать так рано, вы же хотите быть здоровыми и не страдать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болезней, вы же хотите вырастить здоровых детей.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810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можно изменить. Это зависит от чистоты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мыслов, от того Света, который человек может дать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мыслям, мечтам и делам. Вселенная и Творец ждут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сразу примут таких людей и начнут помогать им.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495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же все ждёте помощи ниоткуда, а можете её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за свои мысли, поступки, дела.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5003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181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прожил долгую жизнь. Всю жизнь я занят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тем, что искал на нашей планете Земля такие места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в любое время, при любых обстоятельствах люди 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обрести спокойствие, равновесие, очищение. Эти места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были связаны со Вселенной и с Творцом. От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 исходил Свет, ясный, чистый. Эти места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вали силы человека. Эти места даже в любые трудные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мена для Земли и для землян являлись источниками жиз-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сохраняли ту жизненную силу, которая могла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полностью не только человека, но и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него благоприятную среду обитания.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и такие места, которые могут связать земляни-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 параллельными мирами. И если человек желал узнать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новое, он мог побыть в любом параллельном мире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вернуться к себе домой. Таких мест Силы на нашей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нете много. Они есть и на континентах, и под водой.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сама наша планета излучает их. Я не один на Земле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занят этим делом. Иногда мы объединялись вместе,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сообща соединить, как сетью, такие места. Это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для того, чтобы выровнять общий фон Земли,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полнить её Благостью, Светом. Иногда мы вместе могли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создать для людей какое-то большое пространство,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могли приходить как по одному, так и целой группой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восстановления себя от каких-то сбоев, нарушений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собственном теле, например, для телепортации. Это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давало возможность человеку нашего времени самому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увидеть, почувствовать причину того или иного наруше-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 поправить, восстановить себя. А когда люди стали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заходить в дольмены, я помогал, определял, где надо 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ять дольмену. Это место всегда было благоприятно для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вошедшего в дольмен, благоприятно для глубокой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медитации в нём. Эти места, где сейчас находятся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являются порталами для открытого общения со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и Творцом.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03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мы, люди в дольменах, открываем такой портал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человека, подошедшего к нам, или, наоборот, закрыва-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его, чтобы не принести вред человеку, если ему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нужно. Ведь люди стали очень слабыми и по своему незна-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желают взять от места силы много и сразу, этим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носят вред себе, иногда непоправимый.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бывает так, что человек желает получить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места силы максимум, а его тело может принять только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стичку того, что идёт ему из Вселенной. А иногда бывает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что человек намерен получить силу для выполнения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каких-то дел, каких-то свершений, несущих вред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окружению и самой планете. Мы видим и знаем,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чистые помыслы. Мы видим конечную цель того дела,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 начинаний, того направления, тех замыслов, с которы-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человек подошёл к месту силы, к дольмену. Поэтому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человек может и не получить помощь, то есть матери-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ализацию своей мечты. Для него всегда будет закрыт пор-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тал. Вселенная и Творец не станут помогать, не станут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ществлять то, что может навредить человечеству, Природе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самой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4384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я вижу и то, что люди вашего времени уже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постепенно изменять свой образ жизни. Желают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нать, как им прийти к взаимопониманию с окружающим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растительным миром, с окружающим их животным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ром, миром насекомых и микробов, со Вселенной и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Мирозданием. Естественно, такие люди не желают и не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вершают вреда своему окружению. А мы все, люди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менах, помогаем им узнать, понять и пойти по правильно-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пути. Для таких людей открыты наши порталы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 и тех местах, где были дольмены. Но, повторяю,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— индивидуальность, и каждый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свои возможности. Мы стараемся не навредить ему.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6609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Аи´п, у твоего места силы есть большой камень.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Он помогает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рядом с моим местом силы есть очень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 камень — это Благодатный Камень-храм. Человек,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дошедший к нему с чистыми помыслами, получит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общения со Вселенским миром. У людей,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не почувствовали, не ощутили на себе и пока не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знали нас, появится желание получше услышать, узнать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подойти к нам. Как видите, Вселенная помогает им и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взаимную связь. А остальное вы уже знаете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помогаем таким людям осуществить их мысли, мечты.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Благодатный Камень принесёт людям много Добра,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радости, поможет осуществить желаемые добрые дела.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Чем же ты помогаешь людям, которые подходят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к тебе?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ведь не скажу чего-то нового. Я, так же, как и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мы, люди в дольменах, стараюсь успокоить человека, подо-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шедшего ко мне, убрать суету. И тогда можно поговорить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ним, увидеть его проблемы, увидеть его Душу и начать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общение вначале с Душой, а затем услышать мысли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мечту этого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438400"/>
            <a:ext cx="45339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вашем времени нет общей мысли у людей, её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создавать, и часто бывает так, что человек не задумывает-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и вообще не мечтает, не знает, что несёт разрушающую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силу, а что — оздоравливающую, восстанавливающую.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вношу каждому человеку понимание в его существование,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 всего, что окружает человека, чтобы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ке появились ясная мечта, мысль, сознание, осознание,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чего он создан нашим Творцом. Человек не сразу, но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изменять свои мысли и мечту. У человека появится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 его мечты, чистой и ясной. Человек начнёт стремить-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сам что-то изменить в своей жизни, в своем окружении.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мысли, его мечта начнут работать. Вокруг него появят-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люди, которые будут понимать его и помогать ему разо-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браться в том, в чём он заблуждался. А часто бывает так,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считает, что у него чистые помыслы, но почему-то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мечты не всегда сбываются. А я помогаю разобраться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человеку в его ошибках, и тогда он сам увидит, в чём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он ошибался, и изменит сам себя. Вот тогда, действительно,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него появятся чистые помыслы. И все мудрецы будут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 их, и помогать этому человеку во многом.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если есть у человека светлая, чистая и очень ясная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мечта, то могу помочь осуществить её. Если мечта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зарождается и человек ещё сам не определил её, ещё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полного желания осознания её, то помогаю, направляю,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подсказываю, как прийти к полному пониманию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нятию мечты. Все мысли помогут разъяснить и уверенно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принять желанную мечту. А значит, она будет постепенно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осуществляться и материализуется полностью.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человек чего-то хочет, но, как говорят у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 не знает чего. Я даю полное разъяснение, определение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желанию, и человек сам видит и начинает осознанно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или отвергать то, чего ему хотелось или каза-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лось, что он хочет.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0955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с чистыми помыслами помогает Вселенная.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становится спокойным, уверенным в своих действиях,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него нет злобности к окружению, в нём просыпаются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стые помыслы ко всему и всем: к людям, растениям,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вотным, к насекомым и т. д. Он любит всех и всё вокруг,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любят все и всё вокруг него. Он любит жизнь, и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любит его и даёт ему всё для его процветания. Я всем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умением помогаю людям в этом.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57400" y="3810000"/>
            <a:ext cx="3086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Храмы А</a:t>
            </a: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´па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203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Прикоснись ко мне, я сделаю твои мысли, чувства,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ощущения чистыми и светлыми. И ты начнёшь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711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Чистота в отношениях между людьми.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4902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Чистота действий в яви с чистыми помыслами.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01700" y="787400"/>
            <a:ext cx="4241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Вед (познание себя)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6600" y="10795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62788">
              <a:lnSpc>
                <a:spcPts val="1300"/>
              </a:lnSpc>
              <a:tabLst>
                <a:tab pos="2794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«судьбоносный», сотвори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судьбу сам, и ты поймёшь, для чего ты живёшь и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человеку необходимо в своей жизни сделать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60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высокого роста, среднего телосложе-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Волосы русые до плеч, кольцами книзу, без бороды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усов. Кожа загорелая, черты лица довольно-таки крупные,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глаза серые.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346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Платье серое, с зеленоватым орнаментом, до пят и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кого же цвета шапочка, напоминающая берет.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71700" y="546100"/>
            <a:ext cx="2971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050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мои самые первые дольмены — самые первые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мудрецы, с которыми я начала своё общение, впервые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чала записывать то, что они мне говорят</a:t>
            </a:r>
            <a:r>
              <a:rPr lang="en-CA" sz="647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. И была выпуще-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самая первая книга «Общение с мудрецами дольменов».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ней собраны были все дольмены, которые я посетила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мудрецами которых пообщалась. Общение было,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коротким.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133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сейчас я решила дополнить разговоры с мудреца-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узнать, что ещё они могут мне сказать.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Всё то, что было в самой первой книге, я разбила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определённым участкам. Поэтому теперь появятся книги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«Каткова Щель, часть 2» и другие.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972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Маршруты с указанием места каждого дольмена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расположением его храмов появятся в Интернете, на моём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сайте www.MirDolmenov.ru. Возможно, будет выпущена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отдельная книга маршрутов, чтобы все, кто желает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тить эти дольмены, могли сами найти их. Также можно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ратиться к экскурсоводам.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6032500"/>
            <a:ext cx="42545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8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690"/>
              </a:lnSpc>
            </a:pPr>
            <a:endParaRPr lang="en-CA" sz="58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032500"/>
            <a:ext cx="4432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38"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Слова «говорят», «разговор» и «сказать» я использую за неи-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мением более подходящих терминов для описания нашего общения.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На самом деле мудрецы общаются со мной не словами, а мыслями, я не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слышу их голосов.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понимать слово «судьбоносный»?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Понимать очень просто. Вся жизнь человека 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зана с его судьбой. Я хочу помочь людям понять и обре-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счастливую судьбу. Для этого у человека есть всё.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надо понять, узнать, как творить свою судьбу, 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счастлив. Я хочу и могу подсказать каждому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веку, как управлять всеми жизненными ситуациями 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правлять их так, чтобы его судьба радовала его. Людям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будущего будет легче жить, если они сами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управлять своей судьбой.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438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такое судьба?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6162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Судьба — это жизнь человека, и сам человек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свою жизнь счастливой или нет. Часто бывает так,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неправильно мыслит, неправильно действует,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это может длиться очень долго из одной жизни в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гую. Он сам установил себе такой, ну, скажем, режим,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правление. Это укоренилось в его поведении, разговоре,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бытии. Вот так с самого рождения он, даже сам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подозревая, продолжает жизнь своих предков.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вторяет практически их судьбу. Но ведь всё это можно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менить. Всё зависит от самого человека, нужно просто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мому взять и изменить всё вокруг себя. Найти такие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ненные ситуации, которые несут только позитив, и не зао-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стрять внимание на негативе. В итоге негатив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уйдёт, и человек сам сделает свою судьбу новой, то есть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зитивной. Человек должен радоваться всему на Земле,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на Земле построено так, чтобы радовало его и оживля-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 его воображение. Вот сам человек и делает свою судьбу,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если идёт по жизни осознанно отбрасывая негатив.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5854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нам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вас есть выражение «предначертано судьбой»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неправильно, ничего нет предначертанного. Есть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вторы жизненные, как бы коридоры, устоявшиеся в вашем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воображении. Человек не придерживающийся этих усто-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ев, становится свободным от этих повторов и коридоров.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 легко, по жизни идёт легко. Мысли его светлые,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мыслы чистые делают его жизнь без повторов всегда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вой, радостной, счастливой. Ведь всё зависит от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Светлые, чистые, ясные мысли материализуют-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и делают его жизнь счастливой. Чем больше злобы,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висти и негатива в человеке — это люди вашего времени,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сложнее его жизнь, тем сложнее ему находить выход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создавшегося положения, тем труднее становится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судьба, тем больше в жизни так называемых жизненных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тупиков и преодолений их.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162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Часто бывает и так: человек ставит перед собой слож-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задачи. Но и они были бы выполнимы, если к ним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с чистыми помыслами. Но человек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совершенно не задумывается о чистых помыслах, 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основном только о том, как прийти к цели. Вот и говорит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потом: «Видно, не судьба». А он просто не так подходил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основной своей цели, шёл негативным путём, делал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свою судьбу более сложной, более трудной.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751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на этом жизненном пути люди болеют, страда-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ют, гибнут. А ведь сделать свою судьбу лёгкой, счастливой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просто. Надо почувствовать новый радостный путь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пойти по нему. Слиться с Природой, с животными,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тениями. Всё это наполнит вашу жизнь радостью,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мысли ваши станут лёгкими и ясными. И вы сами не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метите, как ваша судьба становится позитивной.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ваша жизнь оздоравливается. И вы радуетесь своей судь-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бе, которую делаете сами.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 побольше об обретении человеком счаст-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ливой судьбы.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уже подростком может наметить,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представить и затем уже стараться решать свою судьбу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мостоятельно. В наше время так и было. Именно в таком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возрасте человек уже осмысленно присматривается и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настраивает себя на жизненную дорогу. Иногда это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 интуитивно. У человека уже есть какое-то предна-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значение, он его ещё не выполняет и не пытается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делать в этом направлении, но задатки, которые уже опре-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делены в нём, сами напоминают о себе. И подросток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учитывает всё то, что почувствовал, что услышал, к чему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есть тяга, расположение, стремление. А когда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взрослеет, он сам может решить, по какой жизненной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роге ему пойти. Ведь жизненных дорог у человека много,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надо суметь выбрать ту, которая сделает его судьбу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счастливой, понятной и даст очень нужные и важные 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 для самого человека и всех, кто его окружает.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7813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и Творец всегда видят, замечают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шаг человека. Если человек в своей жизни не хитрит, не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знаёт и не терпит лжи, не стремится приносить вред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Природе и самой Земле, то Вселенная и Творец ведут тако-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по жизни — оберегают, защищают и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ему. У такого человека могут быть проблемы, которые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может решить и выйти из них спокойно, чистым.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получать, как у вас говорят, шишки и сам же их исправ-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лять. В ваше время такого человека считают счастливым,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легко идёт по жизни, и всё его окружение замечает это.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4958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людям вашего времени очень сложно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стать чистым или хотя бы частично очищенным. Вся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строится на пути, заданном не самим человеком,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той системой, которая его растила, учила и приготовила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путь по жизни. Но и в этом случае всё зависит от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Если он не будет слепо стремиться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жизни тот максимум, который приготовила ему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ма, он обойдёт, отстранит и избавит себя от кармических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узлов — от того, что может увести его с пути, который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предназначен — дан Светлыми Силами.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людей вашего времени есть своё представление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счастье: это престиж (руководитель, владелец чего-то даю-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щего доход), комфорт (машина, вилла), богатство (вещизм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новинки техники и моды), достаток (много лишних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денег), и таких перечислений может быть много.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066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Душе человека всё это не нужно.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2446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Счастье — это гармония со своим окружением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людьми, которые рядом, и не надо ими руководить; гар-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мония с растительным миром — видеть, ощущать и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гать этому миру. И не надо застраивать землю заводами,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концернами и всевозможными предприятиями, при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уничтожая и принося вред растительному миру.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733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люди вашего времени часто приносят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жизнь в жертву желаниям, мыслям и мечтам, навеян-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системой. Если посмотреть на человека, которого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считают счастливым, с прекрасной судьбой, то окажется,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 весь в суете, связан обязательствами, законами,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вас говорят, по рукам и ногам. Он не может сделать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шаг, не согласовав его с системой. Как видите, в этом 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чае совершенно нет гармонии ни с окружающей средой,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людьми, которые вокруг этого человека. И Вселенная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помогает ему. Ему помогает система. Человек всё берёт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системы и отдаёт себя ей. Отсюда болезни, злоба, страхи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прочий негатив. А все люди почему-то такого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считают счастливым: «Вот как ему везёт по жизни».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всё очень просто: сделай счастливыми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и ты будешь счастлив сам. Так должно быть.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В каждой мысли, в каждой мечте и в каждом деле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должна и может участвовать Душа человека. Всё, о чём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подумает человек, правильное это направление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нет, Душа ему подскажет, направит и поможет выполнить.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Душа молчит или даже отрицает задуманное, то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это дело не начинать. Вот так человек может начать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вышать свою духовность.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Везде, где присутствует духовность, человек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идти по жизненной дороге уверенно, спокойно,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надо будет строить вокруг своего дома огром-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заборов, держать злых собак и вооруженную охрану.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Духовность — это та энергия, которой человек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полняет сам себя и своё окружение. Такого человека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видит, слышит и приходит ему на помощь Вселенная.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 человеку легко идти по жизни. Уходят страхи, обиды,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злоба и прочий негатив.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9304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ничего не сказал о половинке, которую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мечтает встретить на своём жизненном пути. Что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сделать, чтобы встретить её?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что это очень сложный, очень важный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вопрос для человека. Особенно для человека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мени. Люди часто встречают на своём жизненном пути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половинку. Это связано как с изменением всех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ненных ситуаций человечества, так и с тем, что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ещё не обрёл ту энергию, которая может притянуть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половинок друг к другу. Поэтому люди только в мечтах,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на словах могут и желают встретить свою половин-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ку. Но в действительности система всё сделала для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люди жили без половинок. Встречали друг друга,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водили семью и рождали себе подобных деток. Бывает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за свою жизнь человек может встретить не одну, а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сколько, как он считает, половинок, а Любовь быстро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кидает или одного из них, или обоих.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8387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Любовь поселилась в Душах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навсегда, надо встретившимся людям быть очень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тельными, очень нежными и ласковыми друг к другу.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 примут друг друга и объединятся. Это не даст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 разбить, разъединить, разрушить такую пару.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вы заметили, все люди в дольменах ориентируют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вашего времени, чтобы он повышал свою духов-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ность. Это то состояние Души человека, когда она (Душа)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знает, слышит и принимает всё существо человека,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мысли, мечты и дела человека связаны воедино с его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Душой. Для этого человек может и должен почувствовать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услышать свою Душу. Обращаться к ней за помощью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ждать ответ от неё. Только так человек будет поступать,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мыслить в правильном направлении, творить и совершать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поступки на жизненном пути такие, которые всегда ведут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счастливому концу.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Половинки смогут находить друг друга тогда,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будут рождать их друг для друга, и это будет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скоро. Но для этого пара — семья — должна быть с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духовным основанием. Это означает то, что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нашли друг друга по духовному принципу. У них всё 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Они оба понимают друг друга, они оба помогают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другу, они оба слышат, чувствуют и идут по пути,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указывают их Души. Это единомышленники, это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духовным основанием.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Современные люди с таким вот убеждением и знани-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всегда смогут удержать Любовь, которая к ним пришла,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она не уйдёт. Хотя это и не половинки, это люди, встре-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тившиеся по Духу. Но повторяю — никогда не забывайте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давать друг другу заботу, нежность, ласку.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52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Вед, скажи, а чем занят был ты до того, как 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 в 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ещё в детстве почувствовал своё призвание.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Меня всегда тянуло к воде, к водной стихии. Я видел и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мог определить, чего ждёт вода от того или иного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как вода относится к человеку, подошедшему к ней.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181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живая, видит, слышит и чувствует настроение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Вода видит и принимает или нет мечту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Она может помочь человеку или, наоборот, оттолкнуть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его, и у человека не появится желания выпить её или 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ти в неё.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 воды — это живой кристалл, он является той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лой, той энергией, которая всегда у человека перед глаза-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Он может быть нежным, ласковым, лучезарным или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возмущённым, вздыбленным, бушующим и разрушающим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на своём пути.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 время такое состояние воды было очень 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ким, за миллион лет один или два раза. Это со всей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 в одном каком-то месте собирался общий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 людской. Вода возмущённо предупреждала людей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том, чтобы они увидели, почувствовали и узнали,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делают не так, что появились отрицательные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 и что это надо прекратить. Люди понимали,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так возмущается вода, и находили способы убирать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негатив.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знаете, что тело человека состоит на семьдесят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процентов из воды. Я видел структуру воды в каждом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ловеке, мог всегда предупредить о каких-то изменениях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его теле, в каком-то органе и помогал структурировать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воду в нём. Человек опять мог обрести силу и те способ-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ности, которые ему были даны Творцом. Я знал и видел,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какому пути пойдёт человечество Земли и все послед-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ствия, к которым люди придут на этом пути.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8100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было принято решение нашей цивилизации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ходить в дольмены и все, кто желал, стали заходить в них,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тоже решил войти в дольмен.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318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я вижу и знаю, очень понадобится людям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дущего. Я знал и видел, что это поможет нашей планете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возрождаться, очистить себя от негатива, поможет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всю Природу Земли.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003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сейчас я жду то поколение, которое сможет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видеть и понимать меня. Я передам ему (этому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лению) все мои знания, весь мой накопленный делами опыт.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даст Силу человеку, Природе и всему живому на Земле.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854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чем помогаешь ты людям, которые приходят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твоему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уже сказал, я подсказываю человеку его ошибки,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которыми он идёт по жизни. Человек, побывавший у мо-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места силы, сам начнёт чувствовать, что у него не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надо изменить. Появятся позитивные мысли, доброе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окружение, появятся лёгкость и понимание цели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для многих это будет изменение его судьбы, его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стараюсь убрать негатив из вашей жизни, а значит, ваш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жизненный путь, ваша жизненная дорога станет для вас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помогаешь людям, которые читают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ты им говоришь?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733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каждого человека, который подходит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или читает обо мне. Я вижу состояние его Души.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вижу, чего ждёт, желает, но о чём пока молчит его Душа.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вы уже поняли, только Душа, с которой начинает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сам человек, поможет ему найти тот путь,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 всю его жизнь, весь его быт, всё его окружение.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поможет человеку прийти к чистым помыслам,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стым мыслям, мечтам и делам. Душа человека всегда связа-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со Вселенной, с Творцом. И только человек, почувство-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вавший свою Душу, начнёт получать помощь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Духовность, которая начнёт преобладать в каждом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движении, в каждом мгновении, в каждой мысли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сделает его счастливым. Будет гармония с Природой, гар-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мония с людьми, с которыми он общается, и гармония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всеми стихиями на Земле.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Я, конечно, сказал вам об этом с большим оптимиз-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мом. Но ведь вы стремитесь к этому, и вы получите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чём я говорю. А я во всём буду помогать вам.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2800" y="546100"/>
            <a:ext cx="3060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30" smtClean="0">
                <a:solidFill>
                  <a:srgbClr val="221F20"/>
                </a:solidFill>
                <a:latin typeface="Arial"/>
                <a:cs typeface="Arial"/>
              </a:rPr>
              <a:t>Храмы Вéда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Храм вселяет в человека нежность, ласку, доброту.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успокаивающий камень.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282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Пойми, для чего ты живёшь. Помогает каждому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сделать в своей жизни что-то очень нужное, важ-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ное, значимое, доброе.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8034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Человек, улыбнись судьбе, и судьба улыбнётся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тебе! Судьба — это то, что человек делает сам своим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зом жизни, своей мечтой, своими мыслями.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3114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4. Тебя ждёт счастливая судьба, ты всё сделаешь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654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Небольшие повороты в своей судьбе, которые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почувствуешь.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2984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Твоя жизнь, твой путь ведёт тебя к исцелению.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162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Пусть уйдёт всё ненужное в твоей судьбе,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тебе мешает.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34925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Кресло. Посиди на нём и найдёшь и увидишь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половинку. Поищи свою половинку, и ты найдёшь её.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3848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Пересмотри всё в своей жизни, выбери самое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ное, и это сделает тебя счастливым.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41910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Сделай счастливыми других. Этим ты сделаешь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счастливым себя. Это очень важно в жизни.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303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24000" y="774700"/>
            <a:ext cx="36195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А</a:t>
            </a: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´ста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(очищение светом)</a:t>
            </a:r>
          </a:p>
          <a:p>
            <a:pPr>
              <a:lnSpc>
                <a:spcPts val="19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5000" y="1270000"/>
            <a:ext cx="45085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13462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убрать негатив, разрушающий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кости, сосуды человека. Убрать негатив, разрушающий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жизнь человека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51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молодого человека высокого роста. Волосы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светлые до плеч, без бороды и усов. Глаза серые, лицо заго-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релое, очень серьёзный.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359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светло-серое, расклешённое книзу, с белым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воротничком,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0400" y="546100"/>
            <a:ext cx="3213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39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я хочу, чтобы во всех моих книгах 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менах было постоянно одно и то же предисловие,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могло бы помогать людям понимать вас, мудрецов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нов. Помоги мне написать его.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256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вашего времени не знают ничего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была такая цивилизация — жили люди с высокой куль-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турой, с большими знаниями всего, что происходит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ле, с большими возможностями самого человека.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нужны были всевозможные подъёмные краны, приспо-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собления для построения дольменов — всё это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влялось мыслью и энергией, которую излучал сам человек.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Объединялись несколько людей для того, чтобы изготав-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и поднимать тяжёлые плиты. Это были люди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воистоков. Люди этой цивилизации очень хорошо видели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прошлое и будущее всего человечества. Всё накопленное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культурой было достоянием каждого человека.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этой цивилизации обладал знаниями, мудро-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стью, необходимой для продления жизни, для обустрой-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своей жизни. Эти люди свободно общались с живой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Природой Земли: с растениями, животными, микробами.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 в полной гармонии с микро- и макромиром.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5339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общался со Вселенной, мог видеть и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всё Мироздание. Для современного человека это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доступно. Он настолько изменён, что многие люди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интуиции, не могут пользоваться телепатией. Из 100%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клеток мозга задействовано только 3-4%. Этого не скрыва-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ваша наука.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499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10 000 лет тому назад мы стали замечать, как идёт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градация человеческого мозга, и предвидели последствия,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связанные с этим. Человек постепенно стал терять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и те знания, которые он имел.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стал пользоваться теми приспособлениями, которые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теперь называете научным прогрессом.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хотел донести людям будущих поколений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знания. Я знал, что люди очень изменятся и их надо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восстанавливать. Между людьми будет очень много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тивной энергии, и её нужно будет снимать с них. Нужно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очищать сосуды, кровь, кости и костный мозг. От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энергий у современного человека много болезней, приту-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плена скорость мысли и многое другое. Сразу всё снять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нельзя, это многим принесёт вред.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1082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Первое время это я буду делать сам с теми людьми,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будут приходить ко мне. А когда уже появятся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— такие, которые сами смогут убирать эти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энергии, я им расскажу, как это нужно делать.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Создатель сделал нас подобно себе из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гих энергий.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3020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но это не те энергии. Это энергии, созданные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самими людьми, притом негативные, их надо убрать,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много.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3975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Так ты, значит, восстанавливаешь людям здоровье?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4152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но не совсем так. Я убираю всё зло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клеточном уровне, а энергии, которые заложил Творец,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остаются.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4826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 подробнее об этом.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5003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Вся жизнь человека состоит из эмоциональных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строений, мыслей и поступков.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53467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Эмоции могут быть яркими, светлыми, приятными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— эти эмоции дают человеку положительную,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восстанавливающую,  оздоравливающую  энергию. 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 несёт человеку радость, эта энергия гасит негатив,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если он есть в человеке.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также могут быть в человеке эмоции, дающие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страх, лживость, жадность, зависть, злобу. Такие эмоции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603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несут человеку вред. Это разрушающие энергии, они несут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болезни, страдания и недоверие всему и всем.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Я вам рассказал об эмоциях, которые всегда присут-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ствуют в человеке вашего времени. Поэтому люди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бывают такими несговорчивыми, не верят никому и ниче-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му. Часто отношения между людьми складываются из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мана, недоверия — негатива. Эти негативные настроения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могут проявлять постоянно, ко всему к чему прикаса-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ются, к тем, с кем общаются, на кого обращают своё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 пр. Человек, как губка, впитывает все энергии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окружения, как положительные, так и отрицательные.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больше встретилось человеку на его жизненном пути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отрицательного, тем меньше в нём жизненной силы,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слабее его тело, тем короче его жизнь. Часто человек вро-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 бы говорит и даже делает доброе что-то и в то же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 имеет основную цель — получить больше энергии,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отдаёт, допустим деньгами. В этом тоже заложен негатив.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так за свою жизнь человек накапливает негатив в себе,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знает, и не может от него избавиться. Поскольку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гатив — это отрицательная, разрушающая энергия, её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убирать. Но люди, живущие в технократическом мире,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 об этом, они сами наполняют свою кровь, свои сосу-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ды, кости и даже свои гены этими энергиями. Рождают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поколение с негативом, который приобрели их предки.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болезни, как у вас говорят, полученные по наследству.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 технократическом мире ничем не ограждён,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кем не предупреждён. А медицина лечит вслепую послед-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 негатива, применяет на ощупь химические средства,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приглушить боль, которая проявилась от негати-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ва. Да и к тому же ваша медицина отрицает появление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проявление боли и болезней от как бы внешних факторов.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этом всем кажется: как это человек может заболеть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каких-то негативных поступков, от каких-то рассужде-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ний, от каких-то дел, несущих вред людям, растительному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миру, животному миру, миру насекомых?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Технократический мир сам не видит и не даёт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можности человеку увидеть и узнать связь, существую-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щую между заболеванием и негативом, который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произвёл, предложил или осуществил.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негатив — зло, ложь, зависть, вред другим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Природе и самой Земле — это ваши болезни, страда-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ния, мучения. За всё надо платить — это расплата. Распла-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 может быть какими-то потерями, стихийными бедстви-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ями, огнём, болезнями и самой жизнью.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должен делать человек, чтобы снять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тив, произведённый давно или полученный в наследство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от своих предков, или полученный от общения с человеком,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пославшим негатив?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скажу то, что уже говорили вам люди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нах. Только ваша Душа сможет помочь вам не дать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ствить негатив. Только ваша Душа поможет, подскажет,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избавиться от негатива, полученного от ваших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ков. Только ваша Душа отведёт вас от встречи с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ком, который может послать вам негатив. Для этого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должен и может начать общение со своей Душой.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находится рядом с вашим сердцем, чуть правее его. Поста-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райтесь поговорить с ней. Ведь многие люди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ни разу не общались со своей Душой. Только слышали,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она где-то существует в человеке, — и всё. А она желает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общения с тем человеком, в котором она живёт, 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должен наладить этот контакт, потому что сам прервал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его. Пока человек сам не наладит контакт со своей Душой,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общается не с этим человеком, в котором она живёт,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Вселенной, с Мирозданием, с Творцом, а человек живёт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бы сам по себе. Вот и производит человек вокруг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негатив, о котором я говорил.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И как же человеку наладить контакт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шой? Что он должен сделать?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Каждое утро, можно в постели, а лучше выйти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воздух, на открытое пространство и начинать разговор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Душой. Начните посылать ей все самые нежные,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мые ласковые слова. Пошлите ей Любовь от своего сердца.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ждите обязательно ответ. Ответ может прийти не сразу.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нужно время, потренируйте себя, и вы сможете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мощный, яркий ответ. Это ваша Душа услыша-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вас, это ваша Душа приняла вас, это ваша Душа отвеча-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вам. Попросите у неё прощения за то, что вы так долго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общались с ней, не обращали на неё внимания, и ваша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примет всё то, что вы будете говорить ей. Вот тогда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начнёт получать помощь от Вселенной, от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здания, от Творца через свою Душу.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7813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Душа всегда и везде будет оберегать вас, спасать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защищать вас и помогать во всех жизненных ситуациях.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 будет проявляться во всех ваших начинани-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ях, во всех ваших мыслях, во всех ваших мечтах, во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ваших делах. Душа поможет вам избавить себя от негати-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 прошлых поколений и не даст совершить негатив в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стоящем времени, не даст передать негатив своим потом-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кам. Вы поможете через свои Души создать очень чистое,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светлое поколение с мощным духовным потенциа-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лом. Это поколение будет энергичным, сильным, полно-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 здоровым и со всеми возможностями, заложенны-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Творцом в человека, которые в современных людях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спят.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5168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Если можешь, расскажи, что такое гипноз.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почему ты спрашиваешь об этом.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могут входить в такое состояние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и воздействовать на других людей. Это одна из тех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способностей, которой может обладать человек. Но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пользуются гипнозом не по назначению. Показыва-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как фокус в цирке или воздействуют на других людей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целью обогащения или с целью обмана. Даже в медицин-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ских целях гипноз, воздействуя на другого человека, затра-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гивает волю другого человека, а это недопустимо.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В наше время все люди имели такую способность.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дано человеку как защитное средство при встрече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новым, неизвестным человеку зверем на своей Земле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других планетах. Но люди всегда ставили перед собой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чистоту в отношениях, чистоту в общении, чистоту в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лях — чистые помыслы во всём. Им никогда даже не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ходило такое желание — воздействовать на другого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Они знали: воля каждого человека неприкосновенна.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 зачем тратить свою энергию впустую?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616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У тебя есть храм, который снимает гипноз с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века. Получается, что человек может жить долгое время,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находясь под гипнозом?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Всё дело в том, что люди вашего времени стали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изобретать всевозможные приборы, которые могут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действовать на психику человека, и стали заставлять,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влекать, приучать пользоваться тем, что вызывает тягу,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влечение, зависимость человека от этого прибора. Это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возможные рекламы, воздействия звуковые, зрелищные,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разговорные и прочие разновидности. Это игры, игровые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автоматы и прочее. Вот все эти созданные людьми приспо-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собления осуществляют на деле тот же эффект — эффект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гипноза, эффект зомбирования, эффект притягивания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к каким-то действиям. Вот такой гипноз может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рушать волю человека, и он может долго быть в его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нии. Его желательно убирать.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5511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его убирать?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Желательно не подпитывать это воздействие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постоянным присутствием его. Приёмов много,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можно избавиться от гипноза, засевшего в вашем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знании. Но вы пока не поймёте то, что я мог бы сказать.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Подходите к моим храмам — это открытые порталы, кото-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помогут вам избавиться от негатива и гипноза в 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числе.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066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2446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люблю нашу планету Земля. Я был занят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важным на ней делом. Я собирал и выявлял, где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нашей планете были места с твёрдыми цветными камня-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Вы их сейчас называете драгоценными. Они действи-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драгоценные. Помимо того, что они яркие, цвет-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ные, твёрдые, они несут в себе энергии, очень важные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человека. В них есть энергии, восстанавливающие Силу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в них есть энергии, оздоравливающие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мир, в них есть энергии, восстанавливающие мир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секомых и микробов. Этим камням дала Силу сама Земля.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 место, где есть такие камни, является очищающим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негатива, оздоравливающим.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буду говорить вам, какое предназначение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или иной камень. Ведь главное не в этом. Основное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том, что они поистине являются драгоценными. Как вы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ете, вся Природа вокруг человека живая. Так и эти камешки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живые. Они чувствуют отношение человека к ним. Их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наполняют человека жизненной силой, оздоравливают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и даже омолаживают его тело. Они входят в контакт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тем человеком, у которого есть тот или иной камень.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камень переходит по наследству, то он может помогать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следникам. Если камень попадает в чьи-то руки произволь-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неожиданно и даже при помощи какой-то хитрости,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может повредить человеку, которому он достался.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Таких мест на Земле много. Люди нашего времени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тели побывать на тех местах, где Земля давала такие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мешки. Но не с целью получения их, а почувствовать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гость от них. Я им показывал, подсказывал и приводил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 местам. Эти места в наше время считались не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благоприятными, но и высокодуховными. Люди знали,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сам Дух Земли дарит им жизненную силу.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чем ты помогаешь людям, которые подходят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твоему дольмену, к тебе?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Я, как и все люди в дольменах, вижу человека,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подходит ко мне, вижу его проблемы, озабочен-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и желание избавиться от негатива, полученного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кого-то или произведённого им самим. Успокаиваю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Помогаю настроить его внимание на тот храм,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ему очень нужен, который поработает с ним,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начнёт очищать, оздоравливать его. Все камни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моего дольмена я зарядил своей энергией для очище-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оздоровления крови, сосудов и даже костей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негатива. Для оздоровления его.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781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Пожалуйста, расскажи подробнее о своих храмах.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Вокруг моего дольмена много храмов — это кам-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к которым могут подходить люди. Эти храмы помогут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убрать в них накопившиеся негативные энергии.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каждым пребыванием у этих храмов человек становит-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более очищенным. Человек подойдёт к тому камню,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ему очень нужен в данный момент, к которому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хочется. Он должен слушать себя, и не имеет значе-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большой это камень или не очень.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долго ли нужно быть у тебя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чтобы ты мог убрать всё ненужное для него?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8387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зависит от самого человека. Его ведь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менять одновременно. У одного снять только чу-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жие энергии, а у другого — их появление, проявление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воздействие на других людей. Это злость, обида и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гое другое. Всё это будет происходить намного быстрее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Пространстве Любви, построенном этим человеком.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там само пространство помогает мне. Это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дача или какая-то твоя земля. А у людей без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странства Любви просто улучшается самочувствие 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ношение ко всему живому. Но люди опять могут вернуть-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ся к негативу вокруг них. Пока для всех вас это только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чало. Это уже хорошо.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066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И сколько нужно находиться у твоего дольмена?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2573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Недолго, несколько минут, так как это место силы.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5875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если человек будет очень долго у твоего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или ляжет спать в нём?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1930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За один раз я не снимаю много, это вредно телу.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Лучше подходить и уходить, для того чтобы тело не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шалось.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616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через какое время можно опять подходить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2959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Через три-четыре часа после отдыха, после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как успокоятся все вибрации в тебе.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3467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за каждое пребывание у твоего дольмена 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энергий ты можешь снять?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3810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Я не считаю сколько, я просто снимаю много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нужного человеку. Иногда прямо из настоящего, а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из прошлого то, что больше вредит человеку этому.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4483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ты можешь ставить защиту от этих энергий?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4660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Я всегда ставлю защиту от каждой энергии,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рую снимаю. Но их же много, ведь со многими людьми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щаетесь и с негативными тоже. И чем больше я могу снять,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тем чище становится человек.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5524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сколько времени можно находиться человеку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твоих храмов?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Храмы — это те открытые порталы ко Вселенной,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 Творцу, которые я дал для человека. На них можно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диться людям столько, сколько они сами желают. Светлые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Силы работают с человеком постепенно, очень аккуратно,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полным знанием и пониманием того, что они делают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подошедшего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19300" y="1257300"/>
            <a:ext cx="3124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Храмы А</a:t>
            </a: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´ста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6510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Очищает (настраивает) отношения между людьми,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делает их сговорчивыми, понимающими друг друга.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993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Снимает сглаз, гипноз, зависимость от другого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ловека (за дольменом).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336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Избавление от всех негативных энергий,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людьми.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6670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Избавление от негатива, полученного от прикосно-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вения к негативному человеку.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30099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Помогает, освобождает человека от привязанности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другому человеку.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352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Избавляет от боли, проявившейся от негатива, чу-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жого или своего (болеутоляющий).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3695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Убирает негатив, разрушающий тело, кости, сосу-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ды. Убирает негатив, разрушающий жизнь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4038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Помогает избавиться от негатива, укоренившего-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 вас, то есть пустившего корни и мешающего вам жить.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Часто это идёт с детства.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4546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Восстанавливает жизнь без негатива (после храма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«Вырывание негативных корней» сесть на него).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48895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Барьер между Добром и злом. Это барьер,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устанавливается в вас между Добром и злом.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5232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Радость от прикосновения к доброму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животному, растению.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787400"/>
            <a:ext cx="4356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Гáра (солнечный свет)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5000" y="1079500"/>
            <a:ext cx="4508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8763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помогу людям построить мечту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чтобы она могла исполниться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невысокого человека. Волосы длинные, до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яса, апельсинового цвета, волнистые и такая же длинная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волнистая борода до пояса. Лицо загорелое, с очень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брыми голубыми глазами.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5181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9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Одет в холщёвую рубаху, светлую, до пят. Подпоясан.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принято решение, которое брал на себя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— добровольно, осознанно входить в дольмен.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реходить в глубокую медитацию — мы этим обладали,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 совершенстве, как это делать. Мы также знали, что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будем прикованы к тому месту, не сможем отходить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своего дольмена надолго. Таким образом мы покидали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тело, сохраняя свою Душу и свой Дух. Всё это мы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лали для того, чтобы людям будущего передать те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духовную Силу, тот настрой, то умение в любом деле,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 обладали люди нашего времени. Помочь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будущих поколений вернуть те Знания, те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обладали мы.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6162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Прошли многие тысячелетия, к нам никто не прихо-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дил. Люди просто не знали, что в каждом дольмене есть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вой человек, с Душой и Духом, только без видимого тела,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всегда готов помогать подошедшим людям. За тыся-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челетия много дольменов было уничтожено. Люди на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местах строили свои поселения и даже города, считали,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 им мешают, и уничтожали их. Со временем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рушались эти поселения, эти места покрылись травой и 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сами. Но там, где стояли дольмены, остались те мудрецы,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первоистоков, которые и сейчас находятся там,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заходили когда-то в дольмен. Они радуются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их могут сейчас увидеть и они могут дать свои Знания,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Силу, свою скорость мысли всем, кто сознательно, с полной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осознанностью подходит к этим местам, то есть к ним.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сейчас могут некоторые люди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видеть нас и считывать наши мысли, — это хорошо.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это самая малость того, что мы можем сделать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человека. И описания нашего общения с такими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очень небольшие, так как мы знаем и можем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гораздо больше. Но пока мы радуемся и этому, ведь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люди описывают ответы на свои вопросы, получен-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от нас, не все воспринимают так, как надо. Но мы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точно, что скоро появится такое поколение, которому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хочу помогать людям, чтобы они сами могли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свою жизнь своей мечтой. Но для того, чтобы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смогли это сделать, надо уметь мечтать. Часто человек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чинает мечтать сумбурно, но это не мечта, а просто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на один день. Это желание не всегда исполняется,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человек начинает об этом думать более настойчиво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думает, что это его мечта жизни. А ведь это совсем не так.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Мечту надо создать и идти постепенно к её исполнению.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2095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создать мечту?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Мечта должна быть светлой, чистой, манящей.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этом ты точно должен знать, что твоя мечта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хорошей, нужной для всего окружения твоего и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людей. То есть ты своей мечтой помогаешь Земле,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растениям, животным. Если ты будешь рассказывать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о своей мечте, то будешь вызывать в них чувство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дости и желание исполнения твоей мечты. Все люди,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лышавшие о твоей мечте, станут помогать тебе в её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полнении. Пусть это будет даже разовый факт. Вот,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пример: я знаю твою мечту — ты хочешь написать книгу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дольменах. И все, кому ты говоришь, они хотят,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это сделала. Они уже помогают тебе в этом. А ведь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ких примеров очень много. Людям только нужно поду-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об этом и дать толчок к исполнению своей мечты.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любое дело, за которое берётся человек, он вначале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обдумывает и видит всегда, что в этом деле есть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жительное, что отрицательное. И если это чистые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лы, то конечная цель всегда будет положительной.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всегда получит помощь от Создателя, от Вселенной.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 дольменах поможем своей скоростью мысли доне-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вашу мечту 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мы видим, как люди возводят вокруг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всё, о чём они мечтают. Хотя это многим людям и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ле во вред.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но таким людям помогают сущности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энергии, которых во Вселенной много. Они помогают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мечте, а желанию этого человека. Основным его желанием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является обустроить только себя, свой род. Но ведь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длится не долго, не на века — одномоментно. И заканчива-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всё это либо при жизни этого человека — разрушает-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либо убирает его самого. Поэтому человек всегда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задумываться над тем, что желает для Земли, для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для всего живого. Если он точно знает, что это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 вред людям и Земле, то сам должен остановиться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остановят Светлые Силы Вселенной.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2603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Да, но многие их считают процветающими.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813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вы так считаете, но повторяю, что это одно-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моментно. У таких людей нет будущего, нет продолжения.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суета и перекладывание денег из одной руки в другую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 всё. А созданный ими вокруг себя комфорт дряхлеет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становится им в тягость. И то, что он вкладывает в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должение своего рода и своих детей, всё очень зыбко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строено на песке.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52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для того, чтобы построить на Земле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 нужное и вечное, нужны деньги.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я и хочу помочь людям изменять свою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мечтой. Многим сейчас очень трудно, но ведь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недолго. Многие люди помогают сделать всё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так, чтобы это было в радость не только им самим,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другим людям, и Земле, и Создателю, и Вселенной. День-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ги, которые будут приходить к ним, а они обязательно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приходить к ним, — это им в помощь. Для этого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приносить вред другим людям, Земле и всему живо-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му, а создавать мечту так, как чтобы постепенно отойти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всего, что уже приносило вред. Нужно избавиться от 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ха и знать точно: всё, что вы делаете с Любовью и радостью,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должно будет вызывать Любовь и радость в Душах людей.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не всегда можно знать, что твои дела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носят радость другим.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Если что-то приносит большую радость тебе,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знай точно: то, что ты делаешь, будет приносить радость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тем, кто будет возле тебя. Ведь ты же точно будешь знать: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ты делаешь, ты вносишь часть своей Души, 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помыслы и прекрасную конечную цель. А значит,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приносить радость Всевышнему и Вселенной.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во всём помогать тебе радовать других.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27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ещё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4384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должны знать, что все мысли и мечты,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данные ими, — это их энергия, заполняющая 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странство, на которое она направлена. Главное —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 сотворить мечту, чтобы Вселенная её приняла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помогла осуществить. На Земле люди осуществили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мыслей, не задумываясь над тем, что несли их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— пользу или вред как человеку, так и самой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ничего не знают о том, что только мысли и мечты,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созданные с чистыми помыслами, принесут пользу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вечеству, самой Земле и, естественно, тем людям,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создавали.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3180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технократического мира создавал то, о чём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мыслил, — это всевозможная техника. Эта техника заме-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нила развитие самого человека, эта техника засорила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верхность нашей планеты, эта техника не даёт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чистый, свежий воздух, эта техника, а вместе с ней и хи-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мия изменили состав и структуру воды и ещё создали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вредоносных дел. Человек своей волей создаёт мысли,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эти мысли также заполняют всё пространство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него. И чем больше открытий делает человек технократи-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ческого мира, не подкреплённых полным знанием этих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крытий, тем больше производит, творит вреда, как самому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себе, так и нашей планете. Своими мыслями и делами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постоянно запускает в действие огромную глыбу, ко-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мчится, набирает скорость, и её трудно остановить,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она сметает всё на своём пути.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и Творец не нарушают волю человека,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человек осуществляет то, чего не знает, и не умеет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остановить созданное 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заходили в дольмены. Мы видели, знали,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приведут мысли человека, не связанного со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Творцом. Мы знали, что понадобится наша помощь.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знали, что надо будет вдохнуть в Души людей-землян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знания, направление, подсказать и показать тот путь,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которому надо идти, чтобы приостановить, а затем и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ностью остановить эту махину мыслей, чтобы она не успе-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уничтожить жизнь на Земле и не уничтожила саму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нету. Мы, люди в дольменах, даём объяснение многим 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лениям, многим понятиям, многим химическим и физи-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ческим процессам. При этом человек может увидеть то,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приведут те или иные мысли, каков будет результат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 он задумал или придумал. Мы объясняем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веку, что такое мысль. Это не просто слово, не просто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известное понятие — это энергия, которая может обрести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материализацию.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529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 человек  технократического  мира  запускает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мысль создать ещё одно какое-то «чудо техники», он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бирает команду людей, которые начинают помогать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осуществить его мысль. Начинается кропотливая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работа над созданием чертежей, технологий, а в конечном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итоге — изготовление того, что было задумано. Именно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технократический мир обставил себя всевозможными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машинами, механизмами, приборами. А люди, как роботы,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подключались к чьей-то мысли и увеличивали общий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тенциал для создания придуманного одним человеком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группой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Постепенно люди уже начинают понимать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 человек  является  носителем  мысли  и  мечты.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может создать и запустить свою мысль-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 в пространство и получить материализацию её.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мысль и мечта, созданные человеком с чистыми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мыслами и продуманной конечной целью, то есть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и своё окружение при завершении помысленного, 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с радостью и Любовью, сможет освободить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общей зависимости от технократического мира. Ему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помогать осуществлять, материализовать его мысль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мечту все Светлые Силы, Вселенная и Творец. Вот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начнут изменять всё на Земле, постепенно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устои технократического мира.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2733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каждый человек индивидуален, каждый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может и должен создавать мысли и мечту свою сам, не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чиняясь чьей-то воле, чьим-то мыслям, не привязывая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исполнению чьих-то замыслов, а Вселенная и Творец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таким людям понять себя, помогут увидеть и 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мир, который есть, он оздоровит, очистит и примет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Такие люди приготовят нашей планете поколение,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которому не нужны будут почти все технократические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шины, механизмы, приборы. Человек сам сможет 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расстоянии другого человека, видеть весь земной шар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телевизора, побывать в любом месте планеты и за её преде-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лами без транспортных средств, переносить не только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тело, но даже то место, которое по Душе человеку. Да и вся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Природа вокруг такого человека будет слышать, видеть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чувствовать его и, естественно, во всём помогать ему.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838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люди технократического мира 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мают мои слова как сказку, вымысел, фантастику, но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 люди почти миллион лет, они были такими, как я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ворил вам.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524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— дитя Бога, и всё, что может Отец,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он наделил своих детей. Поэтому всё сущее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и за её пределами считает человека самым сильным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Технократический мир построил сам человек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волей, но этот технократический мир сделал человека та-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ким, каким он стал теперь. Человек отошёл от Вселенной,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Мироздания, созданных Творцом, а решил сам применить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волю для создания мира, который ему показался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тересным, и сам человек завёл себя в тупик. Ведь техника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 приспособления, созданные мыслями человека,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новили развитие всех способностей человека. По-вашему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прогресс — достижение чего-то нового, интересного, 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действительности это ещё одно новое отупление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ческой мысли и человеческих возможностей. А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Творец очень ждут того человека, который почувствует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Душу. Она никогда не отворачивалась от Творца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Отца. Она поможет человеку вернуться на тот путь,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которому шли предки человека. Она восстановит в теле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тот Дух, который всегда с Творцом,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Мирозданием.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1242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я повторил вам, люди, одно и то же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сколько раз. К этому вы должны стремиться, идти и прийти.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в дольменах, говорим вам об этом, помогаем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узнать Истину, оздоравливаем вас, людей технократическо-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мира, подсказываем вам, как лучше преодолеть этот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реход. Мы не нарушаем волю человека, подошедшего к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читающего наши мысли в книгах, мы помогаем,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видим его желание изменить себя и мир вокруг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4660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Я, как и все люди нашего времени, имел и знал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своё предназначение и с большим желанием выполнял 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 существует много тварей в самом лучшем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мании этого слова. Это творения Создателя. Каждая тварь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выполняет то, для чего она была создана. Бог создал её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чтобы каждая тварь помогала человеку жить,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осуществлять свои мысли. Возле человека живёт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маленьких зверушек, всё это живые существа. Зверушки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подбирают весь мусор, который может появиться 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у его места обитания — у его жилья, у его места от-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дыха. Я имею в виду всевозможных мелких тварей — мы-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шек, белочек, кротов, хорьков, лягушек, змеек и прочую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мелочь, их много, я не буду перечислять их всех. Я назвал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самых известных и часто встречающихся в вашей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Они никогда не приносили вреда человеку. Они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хорошо слышали и понимали настроение человека.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было погладить, поговорить с ними. Они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что хочет человек донести им. Люди часто обращались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мне, желали, чтобы у их дома жил тот или иной зверёк.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тому же эти зверушки иногда помогали людям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ствить какие-то дела, где-то что-то очистить, где-то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отгрызть, сделать колоду для пчёлок и прочее. Человек 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направить любого зверька на исполнение какого-то дела.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не боялся их, не уничтожал, не убивал их, и они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боялись человека, охотно шли к нему в руки.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1242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вас уже не те зверушки, которыми был занят 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стали создавать вокруг своего жилья много мусора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сотворили благоприятные условия для размножения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животного мира, да и мусор стал не тем, что был у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нашего времени. Появилось среди таких зверушек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мутантов, приспособившихся к жизни возле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не общается с ними, они вызывают страх, и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страх передаётся зверькам. Поэтому люди и зверьки избе-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гают друг друга. Человек вашего времени сам создал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себя ореол пустоты. Всё, что ему непонятно, неизвест-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не подчиняется ему, он убивает, травит, уничтожает.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003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знаю, что скоро появится высокодуховное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и ему тоже, как и мне, захочется узнать этот мир.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животных опять будет радовать, помогать и вызывать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умиление у человека. Появится взаимопонимание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и этими животными.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моего дольмена есть камни, это не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камни — это храмы. Эти храмы помогают людям прийти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исполнению их мечты, чистой и ясной. Эти храмы име-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прямую связь с Создателем и Вселенной. Нужно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постоять возле них с чистыми помыслами и с прекрасной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мечтой. И исполнится то, о чём вы так мечтаете. Успокой-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тесь, избавьтесь от суеты и войдите в эти храмы.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81200" y="1600200"/>
            <a:ext cx="3162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Гáра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81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Помогает исполнению загаданного, задуманного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мечтах. Помогает построить мечту так, чтобы она 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исполниться.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501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Помогает Любви вселиться в человека, даже к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мому себе.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844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Ожидание и свершение больших дел. Помогает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исполнению.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187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Программа жизни, как её создать и как её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3517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Счастливая случайность.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3695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Если начато большое дело, этот храм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поможет его завершить.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4025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Созидание. Поможет создать то, о чём вы помеч-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таете.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4381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Этот храм поможет найти дело, которому вы поже-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лаете посвятить всю свою жизнь.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4724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Храм даёт силы человеку для исполнения его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лой мечты.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5067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10. Храм даёт уверенность в своих силах, чтобы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 брался за дело и знал, что это получится.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5397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Ты сумеешь применить Силу, которую получишь.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787400"/>
            <a:ext cx="3898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Радóт (лазурь)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1079500"/>
            <a:ext cx="42545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371">
              <a:lnSpc>
                <a:spcPts val="1300"/>
              </a:lnSpc>
              <a:tabLst>
                <a:tab pos="7747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увидеть людям красоту,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которую они могут создать, сотворить, жить в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красоте и любить друг друга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высокого роста. Волосы русые, волни-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стые, до плеч. Черты лица крупные, красивые. Лицо заго-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релое, без бороды и усов, глаза голубые.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260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тёмно-серое с зеленоватым орнаментом,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клешённое книзу,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сказать людям нашего времени?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хочу, чтобы люди увидели красоту, которую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создать, сотворить, чтобы люди стали желанными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можно увидеть красоту будущего, как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создать эту красоту в своих мечтах?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765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того чтобы увидеть красоту будущего,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менному человеку необходимо прийти к этой мысли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нанно, то есть иметь большое желание изменить 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странство, в котором живут многие люди вашего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Имеется в виду ваша скученность, то есть города, большие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дома, в которых живут одновременно сотни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7813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много ненужной информации обрушивается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каждого человека со всех сторон. Человеку нужно,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на время выйти из этого круга и остаться наедине с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мим собой. И чем чаще он сможет это делать, тем быстрее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сможет создавать в своих мыслях ту красоту, которую он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сможет построить. А когда он увидит красоту будущего,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 непременно у него появится мечта создать эту красоту.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мечта — это уже энергия-Сила, которую мы в дольменах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помочь вам осуществить. Вам начнут помогать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тель и Вселенная. Попробуйте, и у вас всё будет получаться.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660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правильно подойти к этому вопросу,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 созданию своей мечты жизни?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003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Основное — это освободиться от навязчивой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формации извне. В своих мыслях сконцентрировать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на главном — на пространстве, то есть имеется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виду какая-то местность. Увидеть восход и закат Солнца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месте. И последнее — представить себя в центре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места, вот здесь вы можете создавать свою мечту.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Часто бывает так, что человек нашего времени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знает, о чём ему помечтать. Что же главное?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сможем дать гораздо больше наших Знаний. Эти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помогут людям постепенно возвращать себя,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мозг к тому первоистоку, которым обладали мы.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опять станет властелином всего живого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а также властелином Вселенной и всего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Ведь он — сын Бога! И всё, что имел Отец, Он отдал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ребёнку — Человеку.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можно сказать о мудрецах, которые вошли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большие камни, в скалы?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733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мудрецы, которые вошли в камень или в скалу,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это сделали осознанно, ещё до нас, на 5-10 тысяч лет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раньше, то есть 15-20 тысяч лет тому назад. Они 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 всеми энергиями Вселенной. Собрав определённые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группа людей объединялась воедино. Разбирала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атомы и входила в камень или в скалу, растворившись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ней. Таким образом получался огромный энергетический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луч, который был направлен на то, что хотели сделать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люди. Это тоже дольмены. Есть такие камни и скалы,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вошло по сто и более мудрецов для того,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избежать разрушения планеты Земля, чтобы отвести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Земли беду извне. Ты знаешь один, но их несколько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— это обереги Земли.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дольмен, в который вошло более 200 человек,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созидание и восстановление России и человека.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дольмен, в который вошло более 60 человек, — оздоровле-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человека и продление жизни на Земле. Есть дольмен,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вошло 27 человек, — это дать человеку Благость,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дать благостное состояние Духу, Душе и телу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Я сказал о тех дольменах, которые ты знаешь.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дольменов всегда очень много камней — храмов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та. Не имеют значения их размеры. Мудрецы, которые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ходятся рядом с этими камнями-храмами, постоянно заря-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жают их своей энергией, своим Светом, чтобы дать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посыл, который они сохранили для них.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мечтает обустроить свою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чтобы он сам и его потомство были счастливы,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здоровыми, радостными и самодостаточными. Не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сеть ни от кого и ни от чего. Для этого ему надо подойти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своей жизни творчески. Всё, с чего надо начинать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рить, должно иметь чистые помыслы. Всегда иметь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ставление о том, что вы сделаете: дать Добро и радость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живому вокруг вас, то есть лес для животных, землю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растений. Вода и воздух должны быть чистыми,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жими, прозрачными.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4384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наше время всё не так, как ты говоришь. Что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надо делать, чтобы лес вырос, сад стал давать плоды,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вода и воздух стали чистыми и прозрачными?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9591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Главное и основное — надо начать, то есть внести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свою мечту, свою мысль и свои дела в изменение, в исправ-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всего того, что сделала ваша система, ваша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зация. Надо осознанно начать сажать леса. Покрыть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планету лесами и садами. Это сразу даст всему живому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стый и прозрачный воздух, чистую и прозрачную воду.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152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Лес не приживается, и сад плохо растёт. Как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быть?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уже сказал, что вы те, кому надо начать изменять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вашу систему, вашу цивилизацию. Это всегда очень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Многие не выдерживают и уходят, предпочитая плыть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течению. А надо браться за эти трудности, и вся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услышит и увидит вас. Люди начнут объединяться с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мыслью, с одной мечтой, а это уже большая сила.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 начнёт помогать изменять, исправлять, оздорав-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растения — леса и сады. Оживут насекомые и бак-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терии, которые сделают землю плодородной.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создан Богом, чтобы творить, то есть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шенствовать жизнь на Земле своею мыслью и мечтой.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вкладывайте в свою мысль и мечту самое главное — воз-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родить всё живое на Земле. Создатель и Вселенная слышат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людей и помогают им. Отчаянья не должно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среди вас — беритесь и творите.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наше время много людей вообще не имеют земли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 не представляют, что на ней можно посадить и вырас-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тить что-то.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но они будут знать, что надо посадить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деревья хотя бы возле дома, или на пустыре, или где-то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дороги. Стремиться сделать это и знать, что это хорошо.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будет приносить им радость.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16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Чем мы будем отличаться от тех крестьян,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торые жили 100-200 лет назад? Ведь они тоже жили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земле и сажали растения.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1242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Сто-двести, да и 500-700 лет назад, люди жили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также сажали растения, но их мысль и мечта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потребительскими. Они радовались урожаю на один год,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уже были ограниченны в знаниях обо всей планете.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был уже подневолен. Была создана система управ-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 людьми. Система заставляла одних людей работать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других. Постепенно истреблялось много растений,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вотных, рыбы, насекомых. Убиралось всё то, что меша-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человеку выращивать на земле урожай. Вот и появи-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 люди, которых вы называете крестьянами. Это как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низшей касты. А все, кто ими управляет, — это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вилегированный класс.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работавшие на земле — крестьяне, корми-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эту систему. Они не мечтали и никогда не слышали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первоистоках. Система уничтожила все знания первоис-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токов. Сейчас эта система заходит в тупик, и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по-другому люди начинают смотреть на человека,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хочет быть, жить и работать на земле. Многие люди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времени с удовольствием обрабатывают свои дачные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участки. Они уже не кормят систему, а радуются тому, что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сумели вырастить сами. А если люди смогут получить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 по одному гектару, то они становятся самодостаточны-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Земля даст каждому человеку овощи, фрукты, ягоды,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орехи, мёд, грибы, древесину и ещё многое другое.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начнёт получать всё это только для себя, для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семьи, то ему система уже не нужна. Но для того,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возродить плодородие на земле, как всегда, начинаю-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щим будет очень трудно, и только люди сильные Духом,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уверенные, настойчивые, мыслящие возродят гармонию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Природе.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2733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начинает задумываться о предназначении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и помогать восстановлению утраченного. Это уже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подневольный крестьянин. Это человек мечтающий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созидатель. Многие знают, что мечта — это мысль,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обрастает знаниями и начинает материализовываться.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улавливает мечту — мысль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и помогает ему. А я своей скоростью мысли смогу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быстрее осуществлять вашу чистую, ясную, созида-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ющую мечту.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797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я и говорю — начинайте радовать нашего Отца-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Создателя своими действиями.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4318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ещё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495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вижу, в каких условиях живёт современный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век. Эти условия создают его внутренний мир. Всё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шумит, грохочет, издаёт всевозможные неприят-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запахи, создаёт неестественные картины — строения,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которым люди привыкли и радуются их неестественно-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блеску. Всё это создал сам человек и его не интересует,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принимает всё это «благолепие» Творец или нет.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 и творит не сам для себя и своей Души, а выполняет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чьё-то придуманное желание. Он постоянно занят,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янно в суете, постоянно в поисках для себя того, что 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бы украсить, успокоить его внутренний мир.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человек не знает, что его внутренний мир желает, хо-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чет, его тянет к тому, что создано Творцом. К естественно-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миру, к естественному блеску, к естественному теплу,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естественной красоте. Человек идёт к Природе, той,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сильно потеснил своими строениями, изобретениями.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Кто-то хочет видеть лес, чистую реку, море, океан,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с их естественными повадками, а ему с самого детства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показывают парк, цирк с приручёнными дрессированны-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животными, вместо естественного водоёма — бассейн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прочие обустройства цивилизации. Но как только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 такая возможность, люди едут ко всем созданиям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А для получения такой возможности людям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ходится трудиться на всех созданных цивилизацией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приятиях, подчинять себя воле других людей, исполнять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не принимает их Душа. А цивилизация и не говорит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ничего о Душе, сама не воспринимает её и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рассказывает о ней.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3020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живет человек сам со своими мыслями,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ими желаниями, со своим представлением о прекрасном,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его Душа — сама по себе со Вселенной и Творцом.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возмущается и напоминает человеку о себе лишь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тогда, когда человек идёт на сделку со своей совестью, хи-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трит, обманывает, сваливает свою вину на другого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и производит всевозможный негатив. Да и в этом 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чае человек не знает, отчего получил болезнь, отчего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сгорел дом, отчего стихия разрушила всё, что он имел,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у него не ладятся дела, не может договориться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ими близкими и так далее и тому подобное. А всё потому,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человек надеется только сам на себя, на свой мозг,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деятельность. Душа не принимает в его деятельности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никакого участия.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689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вы заметили, то мы все, люди в дольменах,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говорим вам постоянно об одном и том же. Вот и я хочу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сказать об этом.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Начните призывать свою Душу к тем делам,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творите, подключайте свою Душу к тем мыслям, кото-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рые появились у вас, к тем делам, которые надо выполнять.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услышите, как ваша Душа реагирует на всё то,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предложите, на всё то, что встало перед вами на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ненном пути, на всех людей, которые появятся возле вас.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Повторяю, ваша Душа постоянно связана со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Творцом. Всё, что человек намерен совершить с чисты-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помыслами, Вселенная и Творец принимают и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помогать осуществлять, материализовывать ваши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мечты и дела. Изменится окружение человека, появят-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люди, понимающие вас, появится возможность встре-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тить того единственного человека, с которым можно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создать семью, рождать то поколение, которое мы, люди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дольменах, ожидаем.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781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 все сложности, которые есть сейчас у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вашего времени.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всего боится: потерять работу, потерять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стиж, потерять возможность добывать средства для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потерять то, что ему кажется таким понятным, извест-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и привычным. Но ведь вы и так можете всё это поте-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рять, если появится болезнь, если начнут преследовать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удачи, если появится рядом с вами не тот человек, о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 вы мечтаете. Только духовность, общение с Душой,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неё перед вами откроется Вселенная и всё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и сам Творец может избавить вас от таких неожидан-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ностей в вашей судьбе и в вашем окружении. Только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с его Душой дана такая возможность — создать,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и восстановить всё то, что всегда будет помогать,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доравливать и приносить ему радость.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346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не всё и не сразу будет получаться так,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желает человек. Но к этому надо идти, стремиться,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тать над самим собой, восстанавливать в самом себе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вам по силам.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у многих из вас, людей вашей цивилизации,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 способности правильно создать мысль и мечту,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они обросли могучей силой и быстро материализова-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лись. Вот для этого мы, люди в дольменах, и приходим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помощь. Подсказываем и направляем каждого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если у него есть желание правильно решить свои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блемы: как попросить прощения у своей Души, начать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нею и многое другое.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разъясняем, помогаем понять то, что так долго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принимало участия в вашей жизни. Мы помогаем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дому человеку, подошедшему к нам, людям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прочитавшим о нас в этих книгах увидеть весь мир,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есть, существует, живёт рядом с вами. Этот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ждёт и желает общения с человеком, желает почувствовать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в Душе человека. Этот мир всегда готов ответить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такой же энергией — Любовью, той же, что человек послал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ему. Это растительный мир, это мир животных, это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насекомых и микробов.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технократического мира не знает, что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ленная, всё Мироздание и сам Творец ждут и желают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 с ними. А это та огромная энергия-Сила,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даст человеку все блага на Земле.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87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Радóт,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Я, как вы уже заметили, люблю всё прекрасное.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вот, я всегда в своей жизни замечал, отмечал и радовался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 прекрасному. У меня творческая натура. Я видел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красивое и старался сотворить для людей прекрасные,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говорили, шедевры. Я рисовал всё то, что появлялось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 моими глазами: солнце, воду, растительность, цветы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звёзды в небе. Краски я делал сам из цветов, ягод,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корешков, листьев — из всего, что попадалось мне и могло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оставить свой цвет.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Моё Родовое поместье состояло из цветника. Цветы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собирал на нашем земном шаре и сажал вокруг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дома. Иногда я видел необычные цветы на других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тах или в параллельных мирах. Если они привлекали моё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внимание, я обязательно переносил их в своё Родовое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местье.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449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Вся моя семья — жена и дети — радовались, глядя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эти цветы. Это вызывало ещё больший восторг в моей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Душе, и тогда я рисовал их. Я дарил свои картины, кар-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тинки и всевозможные изображения таких цветов людям.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Видел, как всё прекрасное радовало, возбуждало, создава-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у людей такие же эмоции, как и у меня. Люди 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вали всё то, что я изображал, так же, как и я. Все мои кар-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тины и изображения люди желали иметь в своём доме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 бы одну. Это вносило в их жизнь радостную струю,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дополняло их жизнь светлым, ярким и очень важным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любого человека ощущением, чувством. Я приносил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радугу в их жизнь. Я мог подметить в окружающем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мире то, что люди иногда могли и не замечать, не обратить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внимания на что-то, например на стрекозу, которая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села на цветок. Но когда я расписывал её в своих карти-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нах, она излучала всё то своё состояние, в котором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дилась. Она излучала свои очень приятные человеку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щения. Это вызывало в Душах людей такое же состояние,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же ощущение, такое же настроение. После этого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проходили мимо такого интересного, такого приятного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такого ощутимого насекомого. Как видите, то, чем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занят я, приносило людям вот такую пользу. Они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нали смотреть на мир вокруг себя как бы моими глазами.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всё живое вокруг человека создано Творцом для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а я помогал человеку увидеть ещё и эту, прекрас-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сторону жизни созданного.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заходил в дольмен, чтобы будущим поколени-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 помочь увидеть то, что украсит их жизнь. Я расскажу,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помогу новому поколению увидеть и перенести, изобра-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зить, суметь вдохнуть жизнь в то, что изображаешь: нео-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быкновенную гладь воды и растения в ней, необыкновен-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красоту нашего солнышка, закаты, рассветы, необык-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новенные цветы и деревья, необыкновенный мир насеко-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мых и прочее. Всё это можно изобразить, передать с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энергией, чтобы эта энергия смогла действовать на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человека, взглянувшего на то, что изображено.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 помогаешь ты людям, читающим о тебе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подошедшим к тебе, к твоему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Всё, что я сказал и человек прочитал, можно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зать, что этот человек пообщался со мной. Человек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чёл мои мысли, слова, прочёл то, что я сказал ему, погово-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рил со мной, а я с ним. Я помог ему успокоить себя,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чить какие-то знания о прекрасном мире вокруг него.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 взглянуть на этот мир восторженно. Этим он сделал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открытие в самом себе того, мимо чего проходил, не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щал внимания, не любовался, не дарил своей Любви чему-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и не подпитывался ответной Любовью от чего-то.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242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людей, которые подходят ко мне, к моему месту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я встречаю с радостью. Стараюсь помочь им понять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самих себя и этим начать изменять себя и всё вокруг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так прекрасна, и надо уметь увидеть эту красоту!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Тогда человек становится добрее, ласковее ко всему и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людям, которые его окружают.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чем ты можешь помочь человеку, который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дойдёт к тебе, к твоему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6609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жду каждого человека. Я хочу помочь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человеку понять, что он может сделать всё, что он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Силу, что он может применить эту Силу на сотворение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вокруг себя. Человек, побывавший у моего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на, оздоравливается, наполняется мечтой о прекрасном,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его ожидает, к нему приходит вдохновение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ни. А если у человека уже была мечта, то я помогу ему,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его мечта обязательно материализовалась, то есть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полнилась.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81200" y="546100"/>
            <a:ext cx="3162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Радóта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Человек многогранен. Я помогу засверкать граням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282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Найди правильный выход в своём творчестве.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625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Соединение мечты и творчества. Поможет мечту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сделать творческой, поможет мечту увидеть в цвете.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1993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Сотвори своё творческое пространство.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133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Помогает увидеть будущее, чтобы ты сам смог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будущее, чтобы ты сам смог сделать будущее таким,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каким ты его увидишь.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2654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Востребованная Сила. Ты её получишь.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2819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Храм создаёт гармонию человека в пространстве,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 он находится (живёт).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3162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Поможет получить радость от того, что ты суме-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ешь создать.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303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787400"/>
            <a:ext cx="411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Крон (контакты)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6600" y="10795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людям наладить контакт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друг с другом, животным и растительным миром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немолодого, высокого роста. Волосы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каштанового цвета, длинные, прямые, до пояса, борода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пояса, небольшие усы. Лицо загорелое, глаза голубые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рьёзные.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68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болотного цвета, длинное до пят, расклешён-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книзу, из мягкой ткани,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2019-05-23T06:12:26Z</dcterms:created>
  <dcterms:modified xsi:type="dcterms:W3CDTF">2019-05-23T06:12:26Z</dcterms:modified>
</cp:coreProperties>
</file>