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5029200" cy="71882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presProps" Target="presProps.xml" />
 <Relationship Id="rId108" Type="http://schemas.openxmlformats.org/officeDocument/2006/relationships/viewProps" Target="viewProps.xml" />
 <Relationship Id="rId109" Type="http://schemas.openxmlformats.org/officeDocument/2006/relationships/theme" Target="theme/theme1.xml" />
 <Relationship Id="rId110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стала их видеть в дольменах, хотя вначале думала, что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кажется или придумываю их сама.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87400"/>
            <a:ext cx="44196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были робкие короткие вопросы. Ответы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лучала в основном «да» или «нет». Но со временем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получаться самые настоящие диалоги с мудрецами. Они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удовольствием отвечают на многие мои вопросы.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выражение их лиц, улыбки, радость и добрые глаза.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все совершенно разные, разного роста: есть высоко-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среднего и низкого. Но это не великаны и не карлики,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такие же, как и мы. Волосы у них в основном до плеч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длиннее. Цвет волос — от яркого блондина, русый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даже тёмный или совершенно седые. Глаза голубые, серые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или тёмные. Лицо всегда или очень загорелое, или светлое.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Одежда на них всегда разного цвета, но в основном преоб-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ладают серый, болотный или какой-то тёмный. Иногда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красный. Но порой вижу мудреца прозрачным.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 совершенно разный: от молодого до глубокого старца.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характер у каждого свой.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544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очень строгий вид. От этого даже не знаю,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задать вопрос, но когда я задаю и начинаю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ответ, то вижу: строгость становится мягкой и у него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 общаться со мною.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27500"/>
            <a:ext cx="44196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бывает вид немного настороженный, потом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добродушным. А иногда сразу вижу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ласковое лицо, и он готов давать ответы на мои вопросы,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спрашивай. Но я поняла, что если я его увидела,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точно хочет, чтобы я задавала ему вопросы, и он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будет отвечать на них.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18100"/>
            <a:ext cx="44196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важно в общении с мудрецами, что им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поклоняться, преклоняться, молиться. К ним надо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ситься с Любовью и благодарностью. Ведь это наши далё-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предки, которые зашли в дольмены, чтобы своей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стотой и силой помогать нам, их потомкам,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 чистые и светлые мысли и мечты.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08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Ответы часто бывают чем-то похожие у разных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дрецов, я думаю, что это связано с тем временем, в кото-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14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Капелька камень точила,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Капелька чуда ждала,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Капелька Душу излила,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оказалась права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Маленький вырос росточек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грубом асфальте из лжи,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Радовал сердце цветочек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Юной прекрасной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Ветер, развей семенами,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каждой мечте воплоти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задумано нами,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несёт в себе Жизнь!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25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4765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7432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965200" y="34163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светлый день начнётся не напрасно,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каплю проронив во тьму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кузнецы своей Судьбы и Счастья,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Творите люди сказку наяву!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22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2476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27432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965200" y="464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знаю, когда Тебе трудно бывает,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81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кажется, что всё на пути поперёк.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4991100"/>
            <a:ext cx="40640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Возможно, ты сам наломал дров заранее.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Закончатся трудности — дайте лишь срок!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Отступят сомненья, невзгоды растают,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Наступит весна для уснувшей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тебе солнышка больше желаю,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тёплых улыбок, и радость мечты!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Подарите лето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друзей и близких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Будьте в нём как ветер,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Озером Любви!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4986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Обнимите Землю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Теплотой и Светом,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Окунитесь в Вечность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Тёплой синевы!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25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4765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7432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965200" y="27178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безконечности строк Мирозданья,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пороге основ бытия,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3073400"/>
            <a:ext cx="40640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Растворяясь в потоках сознанья...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не путать себя!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всё проще, чем казалось,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порою ближе, чем лежит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Помечтай и загадай желанье,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Чистота твоя — во времени магнит.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22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476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27432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965200" y="464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свой путь,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81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пусть ветер в спину,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50038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Впереди ещё миллионы дел.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найти себя,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53340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поверить в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спала в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Где её предел?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каждого своя Судьба,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350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Путь и место на Планете,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Лишь Вера в самого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Способна привести к победе!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32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пусть вокруг «учителя»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4986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жалят мудростью советов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Забудь про них, услышь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продолжай дорогу к Свету!!!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197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ищи себе учителей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374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желающих «помочь» остерегайся,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прими попутчиков-друзей,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 жизни с ними продвигайся.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073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лучик каждого из вас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2385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Костром Любви не раз согреет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каждого свой день и 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Чтоб запылать ещё сильнее!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4114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ВДОХНОВЕНЬЕ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356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Где черпать вдохновенье?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5466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ручейке, в траве зелёной, в дуновении ветра?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Идти по жизни просто, налегке,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889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заморачиваясь мудростью советов!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52324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Ловите вдохновенье здесь,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бабочка, как птица ищет ветра,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Парите смело в синих небесах,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лучах купаясь искреннего света.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Забудьте о паденьях неумех —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350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для Души не нужно притяженье,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Творите, впереди всегда успех,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Когда Душа участвует в твореньях!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2500" y="13081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476500" y="13081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743200" y="13081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965200" y="1676400"/>
            <a:ext cx="4064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капли дождя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окошком сегодня,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солнышка нет,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светло на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кто-то сказал: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5527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«Лишь бы не было поздно...»,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там где светло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8956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времени нет.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важно понять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 Любви безконечен,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хочется знать,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594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пройти до конца тот путь,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7592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лучами вплетается в Вечность.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было, так есть,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27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так будет всегда!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22500" y="445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476500" y="445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2743200" y="445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965200" y="481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чём поёт ручей,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99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Молчит лесов убранство,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51689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просит неустанно соловей,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Словами не сказать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Построй своё Пространство,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Любовью, на века,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5867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Поверь, ему видней!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23900"/>
            <a:ext cx="4140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850900"/>
            <a:ext cx="435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092200"/>
            <a:ext cx="4356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 (круглосуточный автоответчик), эл. почта: zakaz@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1498600"/>
            <a:ext cx="349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1625600"/>
            <a:ext cx="4279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18796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пожаловать на экскурсии к дольменам Краснодарского края.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Общие сведения по тел. 8-962-862-8000 (Билайн)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35814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" y="38354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1900" y="4013200"/>
            <a:ext cx="3797300" cy="33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Крестьянско-фермерское хозяйство Бамбакова.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Геленджикский район Краснодарского края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47900" y="4356100"/>
            <a:ext cx="2781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2-е издание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44700" y="4610100"/>
            <a:ext cx="2984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Авторская редакция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14500" y="48006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51000" y="5029200"/>
            <a:ext cx="3378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9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9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58900" y="51943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18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03.06.2013.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6,05. Тираж 3000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93900" y="5499100"/>
            <a:ext cx="3035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25600" y="56134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921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57400" y="58420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08200" y="5956300"/>
            <a:ext cx="2921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84300" y="6184900"/>
            <a:ext cx="3644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 они жили. Они все хотят дать понять нам одно и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же: как нам надо жить, как надо нам поступать правильно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нашей жизни. Истина — одна.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они дают ответ так, чтобы мне,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была понятна их мысль. Может быть, другому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они будут отвечать по-другому на те же вопросы.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зависит, наверное, от уровня знаний в той или иной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сти. Но поскольку мне приходится беседовать с ними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самым разным вопросам нашей жизни, то и ответы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лучаю самые разные и понятные мне.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часто встречаю мудрецов с одним и тем же наме-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рением — донести людям свои знания. Так, например,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момент я знаю, что среди них есть пять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творчества, несколько дольменов здоровья, два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«чистые помыслы» и другие.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09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Кажется, что все они говорят об одном и том же,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говорит об этом своим языком и хочет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свой, именно свой аспект.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517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ответы я пишу очень быстро, никогда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переделываю, не поправляю и вообще считаю их не свои-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Записываю только так, как сказал мудрец.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0386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я общалась только с мудрецами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 стала находить места силы — это места, где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дольмены, но за многие тысячелетия они были разруше-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и остались только камни. Но Дух мудреца всё равно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оставаться на этом месте. Если это место силы и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 сам мне хочет что-то рассказать, то я его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увижу у этого места. Также задаю ему вопросы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 ответы.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97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Главная мысль, которую многие мудрецы хотят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до людей нашего времени, что каждый человек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иметь свой участок земли, на котором он сможет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строить своё Пространство Любви, то есть он сможет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каждому растению, животному, насекомому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микроорганизму свою Любовь и получить от них то же са-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56100" y="65786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мое. Их Любовь будет защищать этого человека,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жить, оздоравливать его, поможет стать свободным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современной системы, поможет раскрыться всему, что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ложено в каждого человека Творцом.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есть один дольмен, я познакомилась с его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дрецом в Пшаде (посёлок расположен в 40 км от Геленджи-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ка). Можно считать, что это был самый первый мудрец,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я стала общаться постоянно. Он сказал,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помощник, имя его — Маргелан. Помогает мне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всём, но всегда считает, что я сама должна сделать выбор,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мне поступить. Он не навязывает мне ничего,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у меня есть очень сильное желание, мечта и она с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стыми помыслами, то помогает мне её осуществить.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79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нашем мире часто говорят, что люди, которые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щаются с духами — это медиумы, они занимаются спири-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тизмом, вот я и задала этот вопрос ему и получила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понятный ответ.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30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медиум, я занимаюсь спиритизмом,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щаясь с тобой и другими мудрецами?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Ну, во-первых, ты не медиум, ты пробуждающий-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человек в самом начале. Во-вторых, ты не занимаешься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спиритизмом. Да, ты общаешься с Духами мудрецов, ты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видишь, но не слышишь их голосов. Они просто передают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свои мысли, и ты улавливаешь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24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 специально заходили в дольмены,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передать свои знания людям, которые смогут улавливать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мысли. Со временем таких людей на Земле будет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много, и тогда мы сможем передавать наши знания всем,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будет подходить к нам. И это станет обыденным делом.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сейчас это только начало. Поэтому сейчас многие, и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с испугом относитесь к нашему с вами общению.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Да я не боюсь, но как объяснить людям,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спиритизм?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просто. Ведь мы из дольменов или из мест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 сами выбираем, кто нас сможет принимать и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давать уже сейчас наши знания вашему поколению.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нас не видят и не слышат, уходят от нас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изменёнными. А спиритизм ничего не даёт,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не все люди умершие хотят, чтобы их тревожили.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основном ими пользуются для предсказания. А мы ничего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предсказываем. Я уже говорил тебе: мы стараемся уско-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 своей скоростью мысли твою мечту и желание с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стыми помыслами.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2336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Да, но многие сейчас меня не поймут, наверное?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019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не поймут. А ты и не доказывай никому и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чего. Для этого должно прийти время. Но уже и сейчас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видишь: есть люди, которые тебя понимают, а скоро их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много.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65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дать почитать людям то, что ты мне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зал сейчас?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08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можешь. Люди начнут отличать спиритизм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улавливателя мыслей Духов мудрецов из дольменов.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вам в помощь.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815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мне нужен очень убедительный ответ,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чтобы очень точно было сказано, с кем я общаюсь.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лось мнение, что я общаюсь с сущностями. Мне нужна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тина!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673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общаешься с мудрецами, они своей мудростью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вам, людям, понять суть вашей жизни,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вам плавно, осознанно прийти к познанию всего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существования. Сущностям это не надо, да и мудрости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в их словах и делах. Мудрецы в дольменах очень акку-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ратно входят во все ваши конфликтные жизненные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ации. Настраивают каждого человека на добрый,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тельный, смягчающий и полностью успокаивающий лад,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не создавать вокруг любого человека негатива.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 много недоверия, злобы, негатива,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слово, сказанное мудрецом, помогает вам,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погасить негатив не только в человеке, но и вокруг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Истина проста — помочь человеку вернуть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заложено в нём Создателем. Это способности,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сейчас считаете фантастическими. Для этого надо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с самого малого — вернуть людям те знания,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они утратили в общении друг с другом, в общении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растениями, в общении с водой, в общении с Солнцем,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общении с животным миром, в общении с микро—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макромиром. Дать людям понять, что всё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взаимосвязано. Вот мы, люди в дольменах,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говорим постоянно об этом. Только Любовь, которая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Душе человека и в нас, мудрецах дольменов, способна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возродить не только самого человека, но и всё вокруг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В сущностях отсутствуют и Любовь, и эти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них просто их нет.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2500" y="36957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476500" y="36957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743200" y="36957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3873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381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ществовала многие сотни тысяч лет. Она прекратила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существование более 10 тыс.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410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Поэтому вы все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588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60833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2476500" y="60833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743200" y="60833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965200" y="627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книге много раз повторяются одни и те же слова.</a:t>
            </a:r>
          </a:p>
          <a:p>
            <a:pPr>
              <a:lnSpc>
                <a:spcPts val="12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16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ты же пишешь то, что воспринимаешь, а все,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тебе дают эту информацию пользуются твоим лекси-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коном. Но ведь каждый, кто дал тебе информацию вложил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знания и ответил довольно-таки точно на твои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просы. Конечно же, все люди того времени видят, насколь-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запутана ваша система, ваша цивилизация, и ответить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коротко на поставленные вопросы бывает невозможно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двух словах. Вот и получаются одни и те же слова для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ткости. Ты не юрист, не медик, не химик, не физик, а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надо много и коротко обо всём этом. Все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 очень рады, что ты пишешь о них и их храмах.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будут приходить, они сами через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начнут их слышать и видеть, и у них начнутся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уже более объёмные. А дети, которые будут рождать-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определённых условиях, смогут взять всю точную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формацию, как изменить полностью вашу жизнь, как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стить воздух, воду, землю от всех ядов, которые создала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цивилизация.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860800"/>
            <a:ext cx="441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Разговор с мудрецом Маргеланом (знание)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43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Вопросы, заданные Маргелану и ответы, полученные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851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Кто ты мне — прародитель, друг, наставник?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029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Помощник.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72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ещё долго будешь со мной разговаривать?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549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столько, сколько ты захочешь.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892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я тебе нужна?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6070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Мне нужно общаться с людьми.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всё-всё могу спрашивать у тебя?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22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всё.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965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приносишь вред людям?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143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я им в помощь.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473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предсказать моё будущее?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1651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не делаю предсказаний. Я говорю о материализа-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ции твоих мыслей.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159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понимать?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2336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То, что ты очень хочешь или кто-то очень хочет,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исполнится.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844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материализовывать мысли?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022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своей скоростью мысли помогу материализо-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твои.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3530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ускорять любую мою мысль?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3695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если у тебя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038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«чистые помыслы»?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4216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мысли, которые не делают вреда: Земле,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растениям, животным и всему живому, — только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могают 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4902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 мне, что такое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067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энергии. Их много. Они объединены в одну.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управляют определённые разные направления.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и Любовь. Есть энергии без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575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У тебя Сила Всевышнего?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591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энергии и Любовь.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5200" y="626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меня есть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у тебя есть энергии и Любовь. Но люди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слабы, у них мало задействовано энергий.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52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мне задействовать все энергии?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130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это только начало, и всё зависит от тебя.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460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я должна делать, чтобы во мне начали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тать все энергии?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790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это очень трудно в этих условиях, мы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помогаем. Пока живи так, как ты живёшь.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Вы помогаете людям задействовать все энергии?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45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когда они подходят к нам.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2781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люди ощущают, что вы помогаете им задей-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ствовать энергии?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1115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По-разному: одни нас начинают видеть, слышать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чувствовать; у других улучшается здоровье, а третьи вооб-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 меняют свой образ жизни, и ещё многое другое.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начинают чувствовать Силу, заложенную в них Создателем.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949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вижу, у вас волосы разной длины — вы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стригли?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292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 Волосы каждый человек получал такой дли-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какую он сам желал. Он сам останавливал рост волос.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787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бороды вы тоже не брили, как современный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5130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Бороду и усы имел тот, кто желал. А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желал, то они и не росли.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5613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Могу я стричь своего сына, а сын — стричь меня?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5791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не много.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6108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же не много?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628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волосах — Сила.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—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Волосы имеют связь с Космосом, со Вселенной.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человеку прозреть, то есть увидеть то, что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современного человека недоступно.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08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многие люди отпускают длинные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 бороды, но так ничего не видят и не слышат.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651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Это зависит от самого человека, от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образа жизни, мыслей и поступков.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159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почему в наше время очень много лысых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дей? У них волосы сами не растут?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5019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у них волосы сами не растут. Это связано с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менениями в ДНК. Люди вашего времени делают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вредных для себя дел на Земле. Появляются такие элемен-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процессы на поверхности Земли, которые влияют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на его потомство. Одним из таких проявлений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является облысение, которое очень характерно проявлено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людях вашего времени. А ещё многое другое,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так выраженноне видят, а просто с возрастом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ощущать как заболевание.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421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же, лысина — это болезнь?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381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это не болезнь. Я уже сказал, это проявление,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появилось в ДНК ваших предков, и оно передаёт-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потомству.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5067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элементах и процессах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Земле очень много элементов, которые люди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несли на поверхность в чистом виде. А для того чтобы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вынести, люди делают много химических опытов в круп-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масштабе и взрывов. А человек ведь живёт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всем этим дышит и воспринимает. Просто более слабые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поддаются этим изменениям и затем передают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изменения по наследству.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я слышала, что от лысины можно избавиться?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можно, но для этого нужно точно, 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ленаправленно поработать так, чтобы самому помочь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свою ДНК.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282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Разве это возможно?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460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возможно, для этого нужно иметь большое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лание и возможности.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94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возможностях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10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Возможностей много, и их желательно объединить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одну. Это солнечный чистый свет, чистая вода и раздра-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жители трав на волосяную луковицу.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768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травах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2946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индивидуально. Ведь каждый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почувствовать ту траву, которая нужна только ему.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441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раз человек совершенно лысый или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плешь, то там, наверное, и луковиц 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771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На всех местах, где росли длинные волосы,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 всегда есть луковицы, но они пассивные, слабые.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42672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42672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42672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4445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нужно, чтобы увидеть и услышать вас?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4610100"/>
            <a:ext cx="44196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Если человек будет подходить к нам с чистыми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помыслами, успокоившись совершенно, посидит несколь-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минут и задаст вопрос, который его очень интересует,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его мечта, и он очень желает, чтобы она исполнилась,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притом это не затрагивает других людей даже косвенно,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обязательно получит ответ. Ответ обязательно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его мысли, и человек почувствует, что это пришло,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не придумал он сам.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943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увидеть нас сложнее, это зависит от многих фак-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торов: от нас самих, от прошлых жизней, от эмоциональ-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содержания этого человека и ещё от многого другого.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444500"/>
            <a:ext cx="336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028700"/>
            <a:ext cx="3403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981200"/>
            <a:ext cx="43815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32100"/>
            <a:ext cx="43180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03200" algn="l"/>
              </a:tabLst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Крестьянско-фермерское хозяйство Бамбакова.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Геленджикский район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33600" y="4013200"/>
            <a:ext cx="289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2-е издание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9500" y="5410200"/>
            <a:ext cx="2679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51000" y="6108700"/>
            <a:ext cx="3378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2013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тот же вопрос в другое время и при других обсто-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ятельствах был получен такой ответ: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Увидеть и услышать может каждый человек.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наработано каждым человеком в прошлых жизнях.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такое время, когда у каждого могут проявиться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способности, если они были и накапливались в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шлых жизнях.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получается так, что в одном и том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дольмене разные люди нашего времени видят мудрецов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разному: с другими именами, другим предназначением?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336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того, что хотел тот или иной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вашего времени узнать, какой он задавал вопрос. В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висимости от этого мудрец называл ему своё имя,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имело другое предназначение. Ведь каждое имя, сказанное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нами, имеет перевод, понятный для вас, людей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Так, например, Маргелан — «знание», Сана — «сия-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ние», Гун — «проявление» и так далее. Это пароль для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ответов, которые будет получать человек.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люди, подходя к дольмену, видят Духа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разному: одни — как мужчину, другие — как женщину?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216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и Дух не имеют различия пола. Кому ближе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женщиной, тот видит женщину, кому — с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чиной, тот видит мужчину. Это связано с индивидуальным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восприятием.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67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если человек меняет фамилию или имя,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изменить его судьбу?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410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 именем многое связано в жизни человека: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назовёшь, так и жить будешь. А фамилия — это тоже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 с человеком. Фамилия несёт энергетику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ведь, когда девушка выходит замуж, она берёт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фамилию мужа, как же быть тогда?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вот энергетика Рода помогает ей встретить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Любовь, и фамилия мужа объединяет их.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65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суеверию?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130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Никак, это страх.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473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приметам?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663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Никак, это надумано.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993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«знак»?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171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Предупреждение.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501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узнать, что это знак?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667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Его нужно почувствовать, и он повторяется трижды.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009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знак трижды повторяется по-разному?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3200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всегда, и его можно почувствовать сразу.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3530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Стоит ли человеку играть на фондовой бирже?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37084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должен знать, что это такая же игра,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рулетку. Есть всевозможные нюансы как выиграть,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проиграть. Рассчитывать на удачу не надо. Она переменчи-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ва. Вокруг этих денег всегда есть очень много негативной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энергии. Зачем она тебе, эта энергия?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4724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слушать гороскопы?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4902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они настраивают тебя на выполнение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действий. Хотя это просто игра.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410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гороскопы, которые вычисляют астрологи спе-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циально для конкретного человека, это тоже игра?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вас есть астрологи, которые очень хорошо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расположение звёзд, и они могут сделать правильный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 из того, что говорят звёзды, но таких астрологов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 на Земле очень мало.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фэн-шуй?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35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965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смотрю, ты часто смеёшься, любишь классиче-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скую музыку и вообще ты весёлый.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308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такой же человек, как все, и мне что-то нравится,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— нет. Я люблю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828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основном все мудрецы находятся у своего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на расстоянии вытянутой руки от него. Я их вижу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дольмене, как бы в каменной комнатке, за каменным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 при ясном свете, либо у дольмена: они ходят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дольмена. Но это тогда, когда ты подходишь к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они общаются с тобой. Даже если нет дольмена, 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груда камней, место силы здесь, и он никуда не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от него. Пустых дольменов не бывает,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кроме тех, которые перенесены на другое место, как музей-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экспонат.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530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есть и такие мудрецы, но их очень мало,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отходить от своего дольмена или от места силы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тров на тридцать. Такие могут встречать у дольмена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 подойти к его дольмену.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2164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я думаю, что вижу всех мудрецов в той одеж-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 и в том виде, в котором они заходили в дольмен,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они никогда не меняют своего вида, своей одежды.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меняются их эмоции. Они улыбаются, радуются,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добродушны и ласковы. Особенно тогда, когда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чинаешь с ними общаться и часто приходишь к ним.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ждут людей и желают передать им свою информацию,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помогать людям, ведь они же и заходили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для этого.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75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задала несколько вопросов своему помощнику.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096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Это правда, что ты живым зашёл в дольмен в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стоянии глубокой медитации?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990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придёт такое время и я очень нужен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 людям. Я смогу донести свои знания им.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51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сейчас общаешься со многими людьми?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6764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сейчас уже пришло такое время, когда люди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приходить ко мне, и я могу им помочь так же, как и тебе.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209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радуешься, когда я могу привести к тебе людей?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38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хорошо. Люди постепенно будут изменять-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И я помогаю им в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908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общаешься с мудрецами в других дольменах?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086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и мы сообща помогаем людям.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441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подходит злобный человек?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3619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 стараемся его успокоить. Со временем он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меняется.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140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Сколько лет ты находишься в дольмене?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318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считаю.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4673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На Земле очень много дольменов. Сколько лет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заходили в них?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5029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Больше века, то есть больше ста лет.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5372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На Земле много таких мест?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9600" y="5562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много, но больше всего на Кавказских хребтах,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речек горных. Их сотни тысяч.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6083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Люди часто не видят дольмены на этих местах.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места силы остались?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много дольменов разрушено за эти тысяче-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летия, которые они стоят. Да, места силы остались, и скоро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увидят на местах силы мудрецов.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вижу, что камни, которые находятся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 или иного дольмена, несут информацию этого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мена, почему?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Камни у дольменов — это хранилища света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дольмена. Ими пользуется мудрец в дольмене, чтобы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развёрнуто показать людям, чем он может им помочь.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информацию и помогают мудрецу в дольмене доно-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 его мысль и его мечту в каждого человека, прикасаю-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щегося к этому камню-храму. Ведь люди разные, и не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нужна одинаковая помощь. Подходя к камню-храму,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получает то, что ему необходимо в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момент. Да и часто бывает так: человека ноги сами подво-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к тому храму, который ему очень нужен. Это его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дрец из дольмена послал к этому храму.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подобный вопрос в другое время был получен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ответ: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038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Мудрец очень часто через эти храмы может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ясно разъяснить людям, чем он может им помочь, притом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так жёстко, как у места силы, а постепенно, избавляя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от многих накопившихся в его жизни препятствий.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02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люди будут знать эти храмы и будут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подходить к ним?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хорошо. Часто люди сами знают, что им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Побыв у дольмена, сами могут подойти к тем камням-хра-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мам, от которых хотят получить помощь. И побыв у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храмов  с  чистыми  помыслами,  получают  осуществле-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своей заветной мечты. Ведь мечта у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своя, разная, и она осуществляется, если никому и ничему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приносит вред.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же такое «храм»?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уже знаешь, храм — это хранилище света.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такое место. Человек, подходя к такому месту,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 общаться с Вселенной, с Создателем. Чем чище, яснее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понимает чистые помыслы, тем быстрее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Вселенная отвечают ему, помогают исполниться его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там, желаниям.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Ведь есть целые деревни дольменов, там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дольменов, чем храмов-камней, а ведь каждый мудрец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тел донести до людей будущего свои знания и опыт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развёрнуто.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019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есть такие места. Эти места были очень удобны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глубокой медитации мудрецов, вот они и ставили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в таких местах. В них заходили люди,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объединяла одна сильная мечта — сохранить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имели, для будущих поколений, помочь людям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первоистокам. Каждый имел свою мысль и своё умение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умение своего дела.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человек не имеет чистых помыслов и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будет подходить к этим дольменам и храмам?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2164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заложены чистые помыслы.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многие люди не думают об этом. Основное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выжить при любых обстоятельствах. А человек, подходя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дольмену, к его храмам, успокаивается и начинает задумы-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ваться, что бы он хотел сделать не только для себя, но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 вокруг него. Постепенно он будет изменять-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И со временем у него появятся чистые помыслы, а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чит, возможность осуществить свою заветную мечту.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7531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Если человек чувствует вибрации дольмена,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этот дольмен сильнее воздействует на него или 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общего состояния человека на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момент. Он может чувствовать или нет, но дольмен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работает с человеком, подошедшим к нему и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радоваться, если почувствовал, ведь это уже и есть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мудрецом дольмена. Попробуйте задавать вопросы,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быть и ответы, которые вы сможете улавливать.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32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«должен радоваться»?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986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Радость — это хорошо, в человеке меняется тон-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восприятие, виден эмоциональный подъём, улучша-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общее состояние здоровья, покидают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страхи. И если вы часто будете вспоминать и представлять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состояние, то жизнь вам будет в радость.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3700" y="2679700"/>
            <a:ext cx="336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Комплексы храмов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36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иногда вижу много лиц в камнях огромных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 скалах, но они со мной не общаются — это дольмены?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492500"/>
            <a:ext cx="4419600" cy="265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дольмены, места силы. Люди заходили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них, разобрав себя на атомы, и соединялись с камнем.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люди — целые группы мудрецов, которых объединя-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одна мысль, одна мечта, одни знания. Они знали,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смогут принести большую пользу Земле, людям буду-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поколений, потомкам. Они видели и знали,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теряет многие свои способности и придёт время,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только они смогут поправить, изменить сложности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 продлить существование человечества. Вокруг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дольменов часто бывает много скал и каменных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мов, которые помогают современному человеку понять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себя, избавиться от суеты вашего времени,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информацию о себе и что нужно сделать, чтобы жизнь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всей Земли могла принести пользу каждому человеку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всей Вселенной.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96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таких дольменов находится целый комплекс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храмов  света.  Они  изменяют  человека,  улучшают  его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здоровье, помогают исполниться самым чистым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заветным мечтам.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обычный человек вашего времени просто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по этому комплексу храмов и у этих дольменов,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изменяет его, хотя он сразу этого может даже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его чистые и заветные мечты начинают сбывать-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сами собой (так думает каждый).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мест на Земле очень много. Это очень сильные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действенные места.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336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они со мной не общаются?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50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них другое предназначение. Они дают свою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 через каскад храмов возле них. И ты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ешь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187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какое их предназначение?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365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Своей общей объединённой силой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мысль, ту мечту, с которой они входили в камень.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873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Они заходили в камень в то же время, что и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цы в дольмены?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216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Нет, у них ещё более сильная энергетика, к тому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объединённая. Они были первыми. Они подсказали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— мудрецам, что надо заходить в дольмены, в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каменные построения. Они это знали.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79600" y="444500"/>
            <a:ext cx="314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30" smtClean="0">
                <a:solidFill>
                  <a:srgbClr val="221F20"/>
                </a:solidFill>
                <a:latin typeface="Arial"/>
                <a:cs typeface="Arial"/>
              </a:rPr>
              <a:t>Вопросы о еде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вопросов я задавала своему помощнику 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временной еде, спрашивала, что можно есть.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422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Могу я есть мясо, курицу?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612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94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есть рыбу?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133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463800"/>
            <a:ext cx="4419600" cy="265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самое интересное то, что, когда я задала такие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 и получила ответы, у меня и у сына моего прои-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зошли изменения. Мы не просто отказались от мяса 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рыбы. Они для нас как бы перестали существовать. На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стали действовать запахи и вкус приготовленной еды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мяса и рыбы ни в варёном, ни в жареном, ни в копчё-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виде. Это всё равно что взять в рот кусочек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я знаю: многие люди хотят отказаться от потребле-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мяса и рыбы, они прилагают много усилий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иногда позволяют себе съесть то или другое. Но мне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жется, что если вы побудете у дольменов с такими мысля-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попросите помощи, то у вас может получиться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эффект, как и у нас с сыном. Попробуйте, ведь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делают всё, чтобы продлить жизнь человеку, подошед-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шему к нему.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067300"/>
            <a:ext cx="44196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Как-то мы купили два кубика грибного бульона.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 домой, я залила кипятком один кубик, появился прият-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запах грибов. Но только поднесла ложку к губам,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попробовать, — тут же идёт информация: вред, вред,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вред. Хотя на натуральные грибы ограничений нет.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чит, в этих кубиках было что-то, что несло вред моему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Пришлось отказаться и от этого. Ведь столько много вся-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еды без этих кубиков и мяса.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как ты смог нас с сыном избавить от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есть мясо и рыбу?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это очень просто. Я знал, что вы сами хотите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отойти от поедания мяса, птицы и рыбы, и помог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организму не воспринимать эти продукты.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473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понять — «не воспринимать»?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651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так устроен. В него можно вселить отвра-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к вредному продукту. Просто немного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336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ты можешь изменить ДНК в человеке?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5019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Да. Ты знаешь, что мы в дольменах — люди,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многое хотим и можем сделать для человека доброго,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нужного, — мы ему в помощь. И если у человека есть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лание и правильное жизненное направление, мы помогаем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осуществить его. Человек сам хочет отойти от привыч-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 съедать убитых животных или другого чего-то, что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сёт вред его телу. Мы помогаем ему в этом. Но часто 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так, что человек подходит к нам с желанием в уме отой-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от какой-то зависимости, а сам совершенно не готов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этому. В нём самом борются два желания: отойти бы,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получить бы это что-то. То он будет жить с тем,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нём самом победит. Мы не можем мешать человеку,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то, что решает сам человек, его жизненная позиция,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воля, его утверждение. И мы не нарушаем её.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067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нельзя есть мясо?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Мясо — это продукт от живого существа.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ждут защиты от человека, а он их убивает.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знают, чувствуют, что человек их любит, и вдруг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что человек приготовился их убить. Всё существо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животного переносит страх и боль, которую ему доставля-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человек. А когда человек съедает это мясо, в нём поселя-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страх этого животного за свою жизнь, за эту боль. По-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699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65100" algn="l"/>
              </a:tabLst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1701800"/>
            <a:ext cx="4051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Тора.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30099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623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33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58900" y="3175000"/>
            <a:ext cx="3200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Крестьянско-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43000" y="3352800"/>
            <a:ext cx="388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фермерское хозяйство Бамбакова. Геленджикский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район Краснодарского края. / Купцова Л. М. — 2-е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изд., испр. и доп. — Орёл : С. В. Зенина, 2013. — 104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43000" y="38608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с. : ил.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8900" y="40513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978-5-906287-01-4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3000" y="4343400"/>
            <a:ext cx="388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Мудрецы в дольменах — это ваши предки. Они желают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вашему поколению добра, радости и просветлённости. Они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помогают каждому человеку обрести духовность, гармонию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как в своём теле, так и в своём окружении.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58900" y="4902200"/>
            <a:ext cx="3670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38600" y="50419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43000" y="54356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6070600"/>
            <a:ext cx="441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590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978-5-906287-01-4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2013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781300" y="6210300"/>
            <a:ext cx="2247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2013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в людях так много животного страха за своё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ствование. Вот и получается, что современные люди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боятся. Страх за своё будущее, будущее своих детей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близких. И к тому же, современные животные очень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болеют. Многие люди даже не знают чем, а съедая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мясо, человек получает их вирусы. Они приживаются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ловеке и уничтожают его. Поэтому у человека такая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жизнь.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993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нельзя есть даже рыбу?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Ведь рыба — это тоже живое существо, и у неё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 на Земле. Ведь она тоже должна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и помогать человеку. Рыба выполняет своё дело.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Она очищает все водоёмы Земли. В естественных условиях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не много и не мало, а столько, сколько нужно в том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ином водоёме. Вылавливая рыбу в водоёмах, люди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дисгармонию в природе. А искусственно выращенная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рыба имеет очень много заболеваний, которые приносят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человеку, его здоровью и угрожают его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ведь растения тоже живые, они нас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чувствуют, а мы их едим. Им тоже от этого плохо?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Растения тоже живые, но это — не существа.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датель дал всему живому своё предназначение. Растения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и чувствуют человека, его энергию, тепло, знают,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для человека, чтобы он мог существовать, и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растения сами отдают свои плоды человеку и радуются,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он берёт их и съедает. Конечно же, если человек лома-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дерево или какую-то траву, не имея никакой цели, он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плохо для растения. А если человек рубит дерево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косит траву и у него есть цель, для чего он это делает, с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стыми помыслами, то все растения знают мысли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помогают ему в этом. А если растения выращены одним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 для себя лично и он поливал их своим пóтом,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растения знают даже, чем болен этот человек, и поле-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 его. Человек, сам того не подозревая, захочет подойти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съесть это растение в нужное для него время.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65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другое время был задан такой вопрос: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08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Вот мы косим сорняки, но ведь они живые, им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хо, они на нас в обиде? Мы делаем им вред, а они нам в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вет тоже несут вред?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они живые, и они очень хорошо знают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и знают, что они мешают вам, — ведь это заложено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ваших мыслях. Поэтому они принимают то, что их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с этого места или сделать из них мульчу, — так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мает человек, для задержки воды у тех растений,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хочет вырастить. И когда человек срывает травку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еды, она тоже это знает и тоже хочет полечить его и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этим ему пользу. Просто не делайте это вхолостую,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— вот это вред и вам, и растениям.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2500" y="35179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476500" y="35179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743200" y="35179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609600" y="3708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Какие овощи и фрукты помогают ускорить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мысль?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4038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Их много, но они сейчас очень слабые,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тебе жить.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546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какие-то всё-таки помогают больше?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724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одинаково. Только те, которые ты сама суме-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ешь вырастить на своём участке, гектаре, даче с вложенной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них Любовью. Это будет для тебя только.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5410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Они будут меня изменять?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5588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они будут тебя лечить, изменять, помогать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жить здоровой жизнью и ускорять твою мысль.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608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Какие продукты можно сочетать друг с другом?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627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овощ и фрукт будет нести свою Силу, и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будешь это чувствовать. Всё, что ты называешь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дуктом, не даёт Силу. Всё переваренное, давно сорванное,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выращенное кем-то, приготовленное чьими-то руками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даёт Силу.</a:t>
            </a:r>
          </a:p>
          <a:p>
            <a:pPr>
              <a:lnSpc>
                <a:spcPts val="14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58900"/>
            <a:ext cx="4419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я могу употреблять масло растительное, сли-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вочное?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72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да, в этих условиях.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209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сахару?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641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кушать сахар?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819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да, в этих условиях.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187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Мёд ускоряет скорость мысли?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365500"/>
            <a:ext cx="4419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 Пчёлки сейчас очень болеют, но он для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лучше других продуктов.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911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спиртным напиткам?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02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принимаю.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457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их употреблять хотя бы в малых дозах?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64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Нежелательно.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500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настойки трав на спирте, хотя бы капли?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5194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что можно, но в очень малых дозах.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5549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же мне приносит сильный вред?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5740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Только страх, мысли о боли, о болезнях.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6096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есть яйца?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5200" y="628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да, но в своём Поместье ты забудешь о них.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Утверждают, что молоко и продукты из него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масло, творог, сметана и другие — закрывают людям яс-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новидение, вообще не полезны, от них лучше отказаться.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ли это?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За многие тысячелетия ваш организм очень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вык к этой еде. Отказываться от них надо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очень осторожно. Все кисломолочные продукты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даже нужны вам. А вот от молока постепенно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отойти.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93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Ясновидению мешают очень многие факторы,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числе и из прошлых жизней. Так что не надо всё сваливать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воедино — только на молоко.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797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встречала утверждение, что в древности пше-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ница была генетически модифицирована, для того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люди стали тупее и слабее. Утверждается, что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ный белый хлеб не только не полезен, а даже вреден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ку. И от него лучше по возможности отказаться. Так 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это?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08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Утверждение неверное, так как пшеница находи-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лась в разных условиях произрастания и сама набирала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нужные ей свойства и состав.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216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ржаной хлеб лучше человеку Севера,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факт, так как он ел его многие тысячелетия, и поэтому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принимается им лучше.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724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Ну а ваш современный белый хлеб имеет вредные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бавки: дрожжи, осветлители и прочее, это плохо. А отка-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заться от него или нет, — решай сама.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410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 вы в ваше время употребляли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рёную пищу?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сложный вопрос. Вся Природа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была другой. Да и многие растения сейчас уже не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ществуют, те, которые нужны человеку. Люди употребля-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очень мало еды и при том той, которую они видели и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424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знали, что сейчас нужна та или иная трава, то или иное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растение, тот или иной овощ или фрукт. А не так как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лаете вы — кушаете много и всё подряд. Ведь каждое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тение созревает всегда в определенный срок, в определён-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фазу Луны и предназначает себя для того или иного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Одно и то же растение может принести пользу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одному человеку, но в это же время может принести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другому. Человек может смотреть на большое количество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 и увидеть среди них только одно, которое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нужно, которое хочет, считает и ждёт, когда этот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его употребит в пищу. И даже засушенное это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тение будет приносить пользу этому человеку. Например,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яблоне много яблок, так вот одни смотрят только на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 в семье, другие смотрят на другого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 семье, а третьи — на третьего и так далее. Но на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яблоньке есть и такие яблоки, которые могут быть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людям из других семей, поэтому люди, общаясь, угощали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 своими плодами. Они просто видели их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значение. Я рассказал о яблоньке, но это могли быть 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овощи и фрукты. Зимой люди много отдыхали, спали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заходом и до восхода солнышка. Во сне общались мысля-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друг с другом. Употребляли вяленые овощи и фрукты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только тогда, когда знали, что надо съесть, пожевать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просит его тело.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0" y="4940300"/>
            <a:ext cx="3378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Условия для жизни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410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часто говоришь «в этих условиях». Как это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нимать?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сама знаешь, что условия для жизни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очень сложные, других продуктов ты не сможешь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получить, но для поддержания жизни твоему телу нужна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еда, потому что ты сейчас без неё не можешь жить.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какие условия нужны для жизни?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важный вопрос. Если сказать коротко,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просто нужно построить своё живое Пространство,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торое будет тебя слышать, чувствовать, оберегать. Ты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будешь чувствовать, что тебе можно есть, что хочет твоё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тело, что ему не повредит.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689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построить своё живое Пространство?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54200"/>
            <a:ext cx="4419600" cy="322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— Об этом можно много сказать. Это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нужно, если говорить коротко, то каждому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рождения. Его должны построить родители для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Рода. Это Родовое Поместье. Это может быть гектар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чуть больше земли, на котором человек может вырастить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любимые многолетние растения, посадить лес, фрук-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товые деревья, орехи, всевозможные ягодные кустарники,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цветы, а также иметь свой огород, который будет кормить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человека овощами. Человеку не нужно сажать 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 больше, чем он сможет съесть за год. Но зато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потреблять овощи и фрукты, которые будут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его, лечить, защищать, оберегать. И если люди будут уго-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друг друга или продавать излишки, то овощи и фрук-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выращенные добрыми руками, полученные из добрых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рук, будут оздоравливать всех людей вокруг этого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странства. И пчёлок надо любить и дать возможность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оздоровить себя, вот тогда мёд будет помогать ускорять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мысль человека.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21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сейчас только ты можешь ускорять мою мысль?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84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если у тебя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7404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я могу сейчас сделать хорошего для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всего живого, для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96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ничего, но у тебя хорошие мысли, и я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их осуществить.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Это то, что касается Родового Поместья, моего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экопоселений России?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твои мечты о Родовом Поместье, твоём,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сына твоего, внучки твоей и всех людей, желающих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литься в экопоселениях.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сама Земля отнесётся к своему разделу на гек-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тары, на экопоселения?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Земля ждёт, когда люди разделят Её на участки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руками дотронуться до Неё, когда люди смогут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давать Ей своё тепло, Любовь, заботу. И Она отплатит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же. В экопоселениях люди объединятся едиными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лями, единой мечтой, едиными интересами. Это будут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номышленники во всём. Человек возродит Землю, 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сама отдаст всё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187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Нам очень трудно будет вначале в экопоселении?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365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вначале, как и всем, будет трудно, но через год-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два пройдёт страх, всё будет приходить в норму и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приносить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038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 «пройдёт страх». О каком страхе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говоришь?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3815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всего боятся, у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страх — не получится что-то, страх перед трудностя-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страх за вложение финансов, а их нет и так далее.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всё это — мелочи. Главное — иметь большое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посадить растения с Любовью, и растения примутся.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ренность, что всё задуманное получится, а финансовые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вложения, во-первых, небольшие, а во-вторых, если вло-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 делаются с большим желанием, то всегда финансы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будут. Они будут всегда появляться. Вот и получится,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будет приносить радость. Помните всегда: страх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тожает вашу радость, а значит, тормозит все ваши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слышала, что после посещения дольменов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сколько часов нельзя купаться. Это правда?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После посещения дольменов или мест силы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нужен отдых. Хотя бы три часа. Надо спокойно поси-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отдохнуть, побыть наедине со своими мыслями,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почувствовал у дольмена, должно остаться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— это информация, вибрации, эмоции, приятное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 Души. Естественно, вода может частично вобрать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себя и унести. А ведь лучше, если всё останется с 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2500" y="21463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476500" y="21463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743200" y="21463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2336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людей нашего времени есть такой термин «под-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сознание». Что означает это слово?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6797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означает то, что есть в общем сочетании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человеческого восприятия. Ведь человек воспринимает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его окружает не только мозгом, но и всем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существом. Вот и получается, что что-то, где-то отложи-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лось в человеке, в его клеточках, в его атомах, в его органах.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он не принял своим мозгом и это воспринятое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может проявляться само, а иногда человек своим наме-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рением может сам выявить то, что вошло в его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Если человек хочет избавиться от этого проявившего-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— он сам сознательно может убрать данное проявление.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это идёт человеку как подсказка, то человек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пользуется этим.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902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Иногда слышу утверждение, что подсознание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воспринимает частицу «не». И если это так, то, может,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убрать её из наших книг?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5410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Маргелан: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5588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Тот, кто давал свой текст с частицей «не», вклады-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свою мысль, своё намерение на то направление,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рое желал осуществить. То есть если он текстом хотел зом-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бировать людей, то эта частица «не» подсознанием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воспринималась. Если же тот текст, который имеет на-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 донести какой-то нужный смысл без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тельных намерений, то подсознание человека 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текст так, как его хотят дать с частицей «не».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65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Мудрец Геран: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1430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Частица «не», как и любая другая, ни при чём.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зависит от помыслов человека, которые являются фунда-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ментом, на котором строятся его мысли. Мысли форми-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руются на ментальном уровне, а помыслы — на более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соких духовных уровнях. И от чистоты помыслов зависят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мысли, слова и дела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09800"/>
            <a:ext cx="441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Верно и обратное утверждение, что человек, не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ющий зла ни словом, ни делом, ни мыслью, создаёт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помыслы, то есть очищает свой духовный план.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2500" y="2895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476500" y="2895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743200" y="2895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609600" y="30861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Часть людей считает, что рукопожатие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встрече — это один из способов подчинения одного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 другому путём воздействия на его энергетику,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ладонях находятся точки, связанные с энергетикой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ловека. Это так?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9624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имеет свою энергетику.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слабая у одного из встречающихся, то он может доба-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её себе таким способом. А если человек с более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энергетикой, то он может и не дать ничего другому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Так что это как бы зависит ещё и не от соприкосно-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вения этих точек, а от самих встретившихся людей.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5194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Правда, что рукопожатие внедрено в нашу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намеренно?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55372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То, что рукопожатие внесено в вашу бытность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меренно, это так и есть. Люди принимают всё то, 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сами оценить, понять, знать. Им можно предлагать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что угодно было вашей системе. Этим система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лась уравновесить, как бы обезличить, сделать всех оди-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наково послушными. Системе не нужны сильные или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бые, единое должно быть общество одинаковых людей.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77900"/>
            <a:ext cx="441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я уже знаю, что происходит при рукопожа-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тии, каким образом я могу защитить себя от чужой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гии и не отдать свою?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113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важно точно и всегда создавать такое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мерение в себе и это войдёт в твоё подсознание. Это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твоя защита. Пройдёт время, и люди сами перестанут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протягивать руку друг другу. А будут просто кланяться,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кивком головы будут показывать своё расположение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другу при встрече.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305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люди при встрече и прощании обнимают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друг друга, эффект обмена энергиями, как и при рукопожа-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2639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совсем другой эффект. Люди обнимают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 только с доброжелательными намерениями 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обогащает обоих встретившихся положительны-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эмоциями и энергией. Создаётся общая положительная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для двоих.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180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 нашем обществе принято рукопожатие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бы при встрече со всеми собеседниками. При этом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подцепить какую-нибудь пакость или ещё хуже,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устойчивую энергетическую связь, через которую 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 будет забираться жизненная энергия?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94300"/>
            <a:ext cx="44196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людей, которые знают то,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делают. Они осознанно могут создавать такую устойчивую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и получать то, чего они желают. Для этого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даже прикасаться друг к другу руками. А если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получают это произвольно по незнанию, то это кратковре-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 и проходит быстро. Защита та же, про которую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сказал.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698500"/>
            <a:ext cx="4127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1104900"/>
            <a:ext cx="43688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5000" y="2743200"/>
            <a:ext cx="3124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2933700"/>
            <a:ext cx="3289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3251200"/>
            <a:ext cx="43688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4140200"/>
            <a:ext cx="43688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73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6350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Маргелан! Друг предлагает нам заземлять себя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время сна с помощью простого приспособления, якобы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оздоравливает и омолаживает организм. Как ты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относишься, в этом есть смысл?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320800"/>
            <a:ext cx="4419600" cy="180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вашей цивилизации окружили себя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возможными электрическими приспособлениями 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не знают, что их тела — все клеточки их тел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собирают статическое электричество, оно накапливает-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и человек затрачивает много своей энергии, избавляя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от него. Да и жильё ваше всё пропитано магнитны-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вибрациями от электропроводок. А то, что вы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можете походить босиком по земле, этого мало.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иногда просят закопать себя в землю, чтобы как-то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обновить, очистить себя.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086100"/>
            <a:ext cx="44196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то, что вам предложено, это действительно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стой способ заземлить себя и очистить своё тело от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нужных ему магнитных полей, вибраций, статическо-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электричества. Это хорошо. Это действительно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ровление и помощь вашему организму. Ваше тело не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отдавать свою энергию — Силу для борьбы с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воздействиями.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2500" y="44831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476500" y="44831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743200" y="44831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609600" y="46736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Мне задали такой вопрос: когда люди читают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книги «Общение с мудрецами дольменов», идёт сильное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действие на человека, а когда приходят к самому дольмену,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часто такого воздействия не ощущают. Почему?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5372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уже как-то задавала такой вопрос. Могу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ещё раз, повторить.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5715000"/>
            <a:ext cx="44196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ты общаешься с нами, людьми в дольменах,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тебя открывается портал места силы того дольмена,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находится мудрец, и ты общаешься с ним.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читает книги, написанные тобой, то для него тоже от-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 этот портал через тебя. Вот и происходит такое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воздействие на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12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когда он сам подходит к месту силы — дольмену,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для каждого сразу же открыт этот портал. Мудрец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 подошедшего человека и определяет, что надо ему: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возможности, его восприятие и его настрой.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Воздействие на людей идёт всегда положительное,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доброе, светлое, хотя они могут и не ощущать этого.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444500"/>
            <a:ext cx="292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685800"/>
            <a:ext cx="394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Тор (созидание)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977900"/>
            <a:ext cx="4368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восстановить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мочь вернуть ему то, чем обладали люди первоистоков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94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мудреца средних лет, с русой, кудрявой,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роткой бородой и волосами средней длины. Загорелое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лицо и серые глаза. Одет в одежду воина, красного цвета.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голове шлем. Все воинские доспехи — из дерева.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строгий и серьёзный взгляд.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дольмен, что ты хочешь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рассказать о своей цивилизации?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67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нашего времени стали замечать, как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меняется человек, как постепенно он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отказываться от тех возможностей, которыми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его предки. У людей постепенно стало появляться,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и проявляться безразличие — отсутствие интере-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 к тем знаниям и к тому умению общения как друг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другом, с Природой Земли, так и со Вселенной,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зданием, так и с самим Творцом. Люди же, привержен-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цы каких-то очень важных знаний, увлечённые чем-то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знавшие своё дело, стали обращать на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внимание. Так как понимали всю пагубность такого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ведения массы людей, стали очень бережно относиться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они знали. И считали, что опять придёт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период, когда всё, что они знают и могут дать, будет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требовано. И они смогут восстановить всё то,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и умеют, в тех людях, которые появятся, пусть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несколько тысяч лет. Для этого они заходили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мены и очень долго ждали то время, когда люди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обращаться к ним за помощью, за знаниями,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духовностью, за восстановлением как самих себя,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 окружения и всей планеты Земля. Пока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«соломинка», за которую хватаются люди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времени, но ведь начало уже есть. К дольменам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миллионы людей, и скоро очень многие смогут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и видеть нас, а значит, смогут, хоть и очень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пенно, восстанавливать как природу Земли, так и самих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себя. Для того, чтобы вернуть жизнь, вернуть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было у людей первоистоков, у людей, которые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управлять не только своим телом, не только всей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родой Земли, не только всем микромиром, но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— всем Мирозданием. Нужно будет дать им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научить управлять всем этим. Помочь избавиться от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496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заблуждений, в которые попал человек. Повторяю,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поэтому миллионы людей, обладавших уникальными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знаниями и способностями, вошли в дольмены. Они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восстановить генофонд самого человека, они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могут восстановить генофонд растений, они помогут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генофонд животных и микромира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Они помогут восстановить гармонию, духовность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 всего живого. Люди, вошедшие в дольмены,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мгновенной скоростью мысли, поэтому они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рошо видят и понимают людей, которые приходят,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ходят и обращаются к ним с чистыми помыслами.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вошедшие в дольмены, были чисты, не обременены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возможными, как у вас говорят, кармами. Ведь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прекрасно знал и понимал, что всё, что он делает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в своём доме, в своей семье, в своей среде обитания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за пределами своей планеты, — всё это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только положительным, добрым, чистым и с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вью, так как всё это возвращается к нему же. Ведь он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желал самому себе чего-то негативного,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тельного, пагубного. Человек очень хорошо знал все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механизмы: что сделал другим, то и получишь сам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себя. Это знание имело очень большое значение.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 были в делах, словах, мыслях и мечтах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первоистоков. Я зашел в дольмен, чтобы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 в людях будущих поколений всё то, чем обладал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сам. И я знаю, что ваше новое поколение получит, узнает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начнёт применять все те знания, которые были в нас,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вам их передадим.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5549900"/>
            <a:ext cx="441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То, что ты рассказал о людях, вошедших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ны, очень сложно применить человеку нашего времени.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верное, должно пройти ещё много тысяч лет?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083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не надо так отчаиваться и говорить о тысячах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лет. Люди вашего времени, которые понимают и осознанно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67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принимают всё то, что мы вам говорим, сами того не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чая, уже сейчас постепенно меняются. Конечно же, они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могут управлять своим телом, Природой Земли,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макромиром. Но ведь они уже сейчас очень по-доброму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смотрят на окружающий мир, начинают понимать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живой, и этот мир уже начинает изменяться и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человеку. Люди начинают, пусть постепенно,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взаимосвязь этого мира. Всё, что создано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 Богом, имеет своё предназначение. На Земле нет ничего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вредного или ненужного. Люди вашего времени уже убе-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дились в этом на горьком опыте. Короткий пример: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охотник убивает лисиц или других зверьков леса,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много мышей и крыс. Они уничтожают урожай зер-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новых и овощных культур, которые посажены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себя. Таких примеров можно привести очень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Нарушается взаимосвязь насекомого, животного,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тельного, а также микробного мира. Человек входит в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вой мир с полным незнанием и непониманием его.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опытным путём убеждается в том, что это плохо,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поступать нельзя, а чтобы исправить то, что уже сделано,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 новые точные и правильные знания, которых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в вашем времени нет. Вот для этого мы,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хотим и можем помочь вам — людям живущим,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как надо делать, как оживить растения, как оживить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секомых, как оживить животных, а также микромир.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мы очень много рассказываем вам, ныне живущим,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есть очень сильные и важные энергии, которые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сможет восстановить, а затем, узнав механизмы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этих энергий, — задействовать. То есть начать подклю-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чать, применять, а затем и пользоваться этими энергиями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постоянно. Таким образом человек сможет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только своё живое окружение, но и самого себя.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083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 в дольменах очень часто говорят об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том же для того, чтобы люди вашего времени могли по-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хотя бы то основное, что им кажется: что это фан-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тазия, что это слабо действует, что это не совсем ощути-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мо, что это примитивно и так далее. Что надо посылать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своей Души всему живому, всем стихиям,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всем небесным телам — Солнышку, Луне, звёздам. 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живого, от всех стихий, от всех небесных тел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 ответная сильная и очень нужная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гия. Энергия восстановления как всего живого окружения,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самого человека. Люди, которые осознанно подходят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дольменам и к местам силы, смогут рождать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людей, но уже с теми задатками, которые смогут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станавливать всё то, что сейчас находится в разрушенном,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пагубном, измученном, мутированном состоянии.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43200"/>
            <a:ext cx="44196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мудрецы, которые вошли в дольмены,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особенно активизировались и готовы работать с каждым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человеком, который даже не сможет подойти к его месту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но начинает читать и понимать всё то, что они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рят. На что особенно надо обращать внимание, что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бенно надо осознать, что особенно надо исполнять,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особенно надо принять. И человек сможет увидеть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 те изменения, те положительные результа-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те очень важные пути, по которым надо и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 идти всему человечеству. Прекратятся вражда, злоба,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зависть и другие негативные побуждения как у отдельных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так и у целых народов и государств.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165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иногда слышу разговоры читателей, что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идут повторы одного и того же у многих мудрецов,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они имеют разные предназначения?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499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того чтобы мудрец в дольмене мог помочь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вашего времени войти в то предназначение,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 обладал сам, ему (мудрецу) необходимо дать понятие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состояния, которое было у него, ему необходимо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те условия, ту обстановку, при которой человек ваше-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 сможет придти, почувствовать, ощутить 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конце концов, войти в мир его знаний.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285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вашего времени очень поверхностно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читают всё то, что хотят сказать им мудрецы в дольменах.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Совершенно не обращают внимания, не заостряют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внимания — они пока спят. Но только если они (люди)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начнут изменять тот мир, в котором живут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так, как говорят им мудрецы, то, в конечном итоге,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получить те же результаты, о которых говорят они (му-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дрецы). А пока люди во всём сказанном мудрецами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для себя только то, что они очень хорошо понимают,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не понимают — естественно, они и не принимают,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— «мы уже об этом читали». Но ведь это основное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главное — надо понять, принять и создать намерение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в себе и вокруг себя то, что даст возможность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ту силу, ту энергию, которая начнёт работать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человеке, который вошёл в суть сказанного, пусть и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ренного мудрецом.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19500"/>
            <a:ext cx="44196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в котором живёт сейчас человек, и сам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находятся в полном хаосе. И его (этот мир) надо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менить. Только сам человек сможет это сделать.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надо остановить, успокоить, а затем начать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удалять то навязанное системой мышление — то есть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витые людям привычки, уклад жизни, убрать ложную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формацию, укоренившуюся в людях. А дать — ту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истину жизни, то основное направление, ту основную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информацию, которые помогут изменить мышление,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знание, а затем и пробудить человека. Вот и я повторю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то, что вы уже читали и слышали и должны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применять на практике постоянно, если хотите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 и мир вокруг вас.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9055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мир, в котором вы живёте, — живой, и очень 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тивно реагирует на все проявления человека. Попробуйте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поговорить с ним, и вы почувствуете, как он отвечает вам.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39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(людям) надо начать не только замечать,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чувствовать, обращаться за помощью, но и самим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активно помогать ему — этому миру. Так постарайтесь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сылать Любовь от своей Души всему, что вас привлекает,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окружает. Так, например, — растениям, которые встреча-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в вашей жизни. Попробуйте послать им или одному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какому-то растению Любовь и обязательно подождите,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старайтесь услышать то чувство, которое будет идти от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или сразу от многих растений. Это очень важное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нужное для каждого человека ощущение. Если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не чувствуете, то постарайтесь тренировать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каждом удобном случае. Так вы начнёте понимать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мир, а он начнёт принимать, активизировать,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и восстанавливать вас. Так надо тренировать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обращаясь ко всему живому миру. К Солнцу, Луне, воде,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земле, по которой вы ходите, к планете Земля, к небу, звёз-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дам, к огню, к миру насекомых, к животному миру, к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всем сразу и к отдельному человеку, к Богу, ко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ко всему Мирозданию.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797300"/>
            <a:ext cx="44196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вы же чувствуете уже, как мудрецы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вам своей энергией восстановить в вас (в людях)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потерянные силы. Многие люди уже чувствуют это.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живое окружение начнёт восстанавливать в себе с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помощью ту силу, ту взаимосвязь, то взаимопонима-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ту гармонию, которая существовала в наше время.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живое окружение начнёт разговаривать с вашей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шой, то есть с самим человеком, и помогать ему вернуть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ту энергию, которая была в людях нашего времени.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3721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— это очень важно, точно так же начинайте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обращаться к своей Душе. Люди вашего времени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делают этого. А к этому тоже надо приучить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оставляйте её (Душу свою) без внимания. Ведь она,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хотите вы или нет, всегда помогает человеку во всех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делах, мыслях, мечтах. Так вот, вы постарайтесь побла-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годарить её и послать ей, так же от чистого сердца,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бовь. Со временем вы начнёте чувствовать, как она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вечает вам. Это ваша защита, помощь, поддержка и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доровление вашего тела.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55700"/>
            <a:ext cx="4419600" cy="180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Современная система изолировала вас от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Душой, отгородила человека от живого окружения, и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окружение тоже потеряло связь с человеком.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конечном итоге, стал просто потребителем всего,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встречалось на его жизненном пути, ничего не давая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 живому миру. А ведь только живое окружение,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дясь в полном взаимодействии, взаимопонимании, взаи-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мовлиянии, сможет вернуть всё то, чем обладал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тот потенциал, который заложен в нём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083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я ничего не сказал нового, а повторяю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говорят мудрецы в дольменах. Они все хотят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вам понять, что только то, о чём они говорят,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сможет помочь, изменить, поправить то положение,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состояние человека, в котором он находится, пребыва-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существует и выживает сейчас.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75100"/>
            <a:ext cx="4419600" cy="251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появится на Земле поколение людей с высо-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 интеллектом, с очень большими возможностями в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ховном, моральном и материальном плане. Они смогут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териализовать всё то, что современному человеку не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силу. Но это будут люди, которых создадите вы — ныне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живущие. Это уже вам предстоит изменять самих себя,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вас подготавливают мудрецы в дольменах, это уже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начинаете понимать и принимать всё то, что они говорят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Этим вы уже сейчас начинаете менять себя. И всё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сможете оживить вокруг себя и для себя. Новому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лению людей можно будет легко дать очень важные сведе-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ния, им будет всё очень понятно — всё то, что мы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 им преподнесём. Они сами с нашей помощью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 и убирать ту систему, которая существует сейчас.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622300"/>
            <a:ext cx="307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43400" y="10795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1295400"/>
            <a:ext cx="1701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шаги к Вселенной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43400" y="12954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536700"/>
            <a:ext cx="441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1689100"/>
            <a:ext cx="23241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Тор (созидание)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267200" y="16891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609600" y="1930400"/>
            <a:ext cx="441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9300" y="2095500"/>
            <a:ext cx="2235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Хан (святость)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267200" y="2095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609600" y="2311400"/>
            <a:ext cx="762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749300" y="2489200"/>
            <a:ext cx="2374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Мáйя (бодрость)</a:t>
            </a:r>
          </a:p>
          <a:p>
            <a:pPr>
              <a:lnSpc>
                <a:spcPts val="1335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4267200" y="24892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609600" y="2705100"/>
            <a:ext cx="762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749300" y="2882900"/>
            <a:ext cx="22860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Зов (нежность)</a:t>
            </a:r>
          </a:p>
          <a:p>
            <a:pPr>
              <a:lnSpc>
                <a:spcPts val="1335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4267200" y="2882900"/>
            <a:ext cx="3556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609600" y="3111500"/>
            <a:ext cx="635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4267200" y="3111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4356100" y="65786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вижу тебя и ещё нескольких мудрецов в одежде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воина (такое впечатление, что доспехи из дерева).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у вас же не было войн?</a:t>
            </a:r>
          </a:p>
          <a:p>
            <a:pPr>
              <a:lnSpc>
                <a:spcPts val="14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90600"/>
            <a:ext cx="4419600" cy="314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наше время не было войн и вражды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людьми. А одежда воина имела совсем другое 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Человек, облачённый в воинские доспехи,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воин Духа. Он был более просвещённым и посвящённым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многие дела земные, межпланетные и параллельных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миров. Ему открыт был доступ общения с центральным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Разумом Вселенной и Мироздания. Создатель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могли подсказать ему правильный выход из всех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туаций, которые могли произойти в обществе людей.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мог понять то, что иногда люди, даже нашего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мени, могли не заметить. Каждый мудрец, облачённый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воинские доспехи, мог пролить свет в своей области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 более обширно и быть учителем волхвов. Сами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были из волхвов, обладали познаниями, которые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крывали людям самые важные и самые точные понятия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правил, законов и заповедей, которые всегда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человечеству.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089400"/>
            <a:ext cx="4419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общество было без насилия и принуждения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но ему тоже нужны были подсказки, правила,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могли исправлять, устранять некоторые ошибки,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каковые могли появляться в обществе.</a:t>
            </a:r>
          </a:p>
          <a:p>
            <a:pPr>
              <a:lnSpc>
                <a:spcPts val="14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13300"/>
            <a:ext cx="4419600" cy="133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Волхвы — это увлечённые люди, которые брались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их интересовало, привлекало. Они очень точно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ревностно относились к тому, что изучали сами и чему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учали других. Волхвы могли передать много интересных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познаний, которые помогали людям в общении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гом, с природой Земли, в общении со звёздами, планетами,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Мирозданием.</a:t>
            </a:r>
          </a:p>
          <a:p>
            <a:pPr>
              <a:lnSpc>
                <a:spcPts val="14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96000"/>
            <a:ext cx="4419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Воины  пользовались  знаниями,  получаемыми 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Центрального Разума.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почему у тебя одежда воина красного цвета?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Воины — это волхвы, которые имели одежду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цвета: красную, серую и тёмно-зелёную. Это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отличие по месту нахождения, по тем задачам,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могли осуществлять. Это касалось того очень важно-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предназначения, которое мы могли исполнить.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человеку его непосредственные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как в нашем времени, так и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93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о себе, если хочешь, кем был ты в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жизни до того, как вошёл в дольмен, чем был увлечён?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336800"/>
            <a:ext cx="44196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теперь видишь и понимаешь, я был волх-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вом. Как я тебе уже сказал, волхвы — это разносторон-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увлечённые люди нашего времени. Я нёс людям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— землянам, ту истину, которая могла дать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быть людьми высокоразвитыми, воодушев-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лёнными, очень хорошо понимающими и знающими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к чему они были настроены. Я мог помочь увлечённому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дать ту информацию, которая нужна была ему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области, которая его очень интересовала. Я давал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возможность проявить себя во многих интересующих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знаниях. Это, конечно, не те знания, которые интересу-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людей вашего времени, у вас всё поставлено на техно-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кратическую основу. А ведь для людей нашего времени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совсем другим пониманием. Всё было основано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интеллекте, который был развит в людях нашего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Его (интеллект) надо было настроить, подсказать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возможность увидеть то, что было задумано, что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мыслях и понятиях того или иного человека.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село, конечно, в основном, от духовности, увлечённости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познаний в какой-то области деятельности человека,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тившегося ко мне.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был волхвом, изучившим все основы деятельности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и, естественно, пошёл помогать, ориентировать,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правлять, распространять эти знания среди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знания, которые есть в Центральном Разуме,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нам, волхвам, возможность формировать, помогать,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воодушевлять, устранять ошибки, которые могли бы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виться в деятельности увлечённого человека нашего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можешь помочь ты человеку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ни, подошедшему к тебе, к твоему 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41500"/>
            <a:ext cx="44196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разные, каждый человек индивидуален.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людей вашего времени в основном инте-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ресует, как преодолеть те препятствия, которые встают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жизненном пути. Но и в этом случае Центральный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ум, с которым я всегда могу общаться, сможет помочь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обратившимся ко мне за помощью.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какая-то деятельность человека, конечно же, которая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вредит ни людям, ни его живому окружению.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утраченное здоровье, из-за неправильной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которую можно поправить. Помочь изменить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приятие и формирование мыслей того или иного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что поможет изменить его здоровье.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49700"/>
            <a:ext cx="4419600" cy="251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даю современным людям радость бытия. Это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новное моё желание — настроить человека на радость,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бросердечность, добропорядочность, восстановить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ловеке душевный покой. Хотя бы на время убрать суету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жизни. При этом человек сам начинает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устранять ошибки, которые часто появляются в делах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вашего времени. Только тогда, когда человек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душевный покой, с ним могут общаться, понимать его,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 ему Вселенная и Создатель. Поэтому часто бывает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так: человек, подошедший ко мне или к другому мудрецу,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получает осмысление, осознание того, что он делает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вильно, а от чего ему надо отойти, устраниться. После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сещения дольменов человек сам может формировать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свою действительность.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появится такое поколение людей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очень хорошо будет видеть, слышать, ощущать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нас. Вот тогда мы сможем и поможем вам,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узнать все правила и заповеди Создателя и Вселенной.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будет сопутствовать гармония. А сейчас я и мы все,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мудрецы в дольменах, даём вам радость — это очень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энергия, которая наполняет вам Души, даёт вам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здоровье, жизнь.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444500"/>
            <a:ext cx="292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685800"/>
            <a:ext cx="3898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Хан (святость)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977900"/>
            <a:ext cx="4241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266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освободить, защитить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человека от всевозможных вирусов и прилипал,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которые могут пользоваться этой энергией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29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мудреца средних лет, с длинными светлыми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волосами, концы волос чуть волнистые; без бороды и усов.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чёрное, длинное, подпоясанное.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для чего ты заходил в дольмен,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нам хочешь рассказать?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скажу то же, что уже говорили многие люди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времени. Я видел, что человек уходит от своих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ностей. Деградирует его интеллект, он теряет ту силу,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была присуща людям — нашим предкам. Я знал,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то время, когда нужно будет восстановить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человека, это сделает его опять самым сильным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существом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939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идёт это время, которое мы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долго ждали. Люди пошли к нам, к дольменам, к местам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и мы можем начать то, что сможет, пусть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но, восстанавливать очень сильное, очень важное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 Вселенной, во всём Мироздании — человека. Поколение,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которое сейчас уже идёт к нам, к дольменам и воспринимает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нас, чувствует нас, пусть хотя бы осмысленно идёт на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такт с нами, пусть даже не видит и не слышит нас, но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что мы есть в дольменах, мы существуем, мы ждём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всех. Это поколение уже готовит своё будущее к формиро-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ванию, восстановлению того человека, того существа,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очень скоро появится на Земле. Ведь мы видим суть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подошедшего к нам человека и стараемся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понять то главное, к чему должен идти он, от чего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отойти, уйти, избавиться, что мешает уже вашему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колению изменять себя и весь мир вокруг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244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то поколение, которое придёт на смену вашему,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совсем другим. Ему будет гораздо легче и проще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нами. А значит, оно сможет получать от нас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формацию, более обширное знание и совершенно незави-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симое восприятие того мира, в котором должно жить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ловечество. Ведь мы заходили в дольмены для того,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помочь человеку будущего вернуть, получить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имели наши предки — люди первоистоков. Избавить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вечество от тех пороков, от тех заблуждений, от тех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проявлений, которые привели его к современной ци-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вилизации и ведут к самоуничтожению. Мы поможем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в его Душу Любовь, добродушие, радость. Вернуть,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тот настрой, то состояние Души, которое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ему понимать, осознавать и принимать явь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без суеты, без напряжения и страхов. Успокоить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делает человека уязвимым, слабым, больным.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система, которая существует сейчас, помогает тем страхам,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человек испытывает, и этим ослабляет себя, 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свою силу на борьбу с этими страхами, неприязнью,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пониманием, суетой, волнениями, переживаниями и борь-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 за выживание.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336800"/>
            <a:ext cx="44196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 и основное, то, что мы делаем,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 к нам, — мы говорим: «Успокойся, успокойся,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успокойся». И Душа человека начинает принимать от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информацию. Успокаивает мозг человека, затем нерв-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систему, затем всё существо человека. Ему сразу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легко, приятно, комфортно. В таком состоянии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 можно общаться, можно дать ему какие-то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 о том, что он так хочет узнать, познать, услышать.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заглянуть в его подсознание и помочь ему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браться в каких-то запутанных его делах, мыслях, связях.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Освободившись от этого, человек восстанавливает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свой мозг, свою явь вокруг себя. Находит выход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тех тупиков, которые появились в его жизни. Эти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подготовить новое поколение. Поколение с опреде-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лёнными жизненными позициями, с определёнными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ствами и знаниями. Они очень хорошо будут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нашу информацию и, в конечном итоге,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изменять тот мир, в котором живут.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сможем получить то удовлетворение, ради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торого мы шли в дольмен.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тебя такое важное предназначение. Защитить,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освободить энергию человека от всевозможных вампиров,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которые могут ею пользоваться. Кто же эти вампиры?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слабого человека нет защиты, нет силы,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может противостоять многим сущностям, существую-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 вокруг него. Сущности могут быть, жить,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рядом с человеком, в человеке и за пределами его оби-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тания. Всем нужен сам человек, который создаёт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получает её из Вселенной, из Мироздания и от Создателя.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энергию излучает его Душа.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6510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человек мог пополнять, получать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энергией, которую ему могут дать все Выс-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 Силы, он должен знать об этом. И, к тому же,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что всё то, что он получит, он (человек) обязан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 только на то, что имеет очень важное конечное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значение для Земли, для всего живого на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797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произошёл перевес негатива в жизненной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схеме планеты Земля. Высшие силы помогают, поддержи-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 и приходят на помощь тем людям, которые 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понимают и делают всё, что сможет выправить, сфор-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мировать позитивный, светлый, осмысленный,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путь. Люди смогут изменить реальный мир, реальную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планеты, реальную жизнь всего живого на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реальную жизнь всего человечества.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038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 изменить  негативное  мышление,  замыслы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настрои общества, надо дать людям Земли очень ясное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представление о том, что мешает человеку получить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свободу, ясное понимание, полную силу для позитив-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превосходства.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 человек  своими  мыслями,  словами,  делами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производит много ошибок. Эти ошибки в виде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 витают вокруг него самого. Эти сущности живут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счёт энергии этого человека. Ваши отрицательные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 и дела — это и есть ваши вампиры, которым вы 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Они ваши собственные и всегда с вами, и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счёт вашей же силы — энергии. Весь негатив накапли-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не только в человеке, создающем его и вокруг него.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негатив распространяется на всё человечество пла-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603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неты. Этому помогают ваши средства информации: теле-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передачи, литература, кино и прочие виды общения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людьми. Многое делается по незнанию этого процес-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са, а также специально для того, чтобы сделать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слабым, безвольным, податливым. Ведь если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 поселить страх и страдания, он теряет сам силу,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сущую ему. Страх начинает работать против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против его воли, против его энергии, появляются болез-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Это то, что и создаёт сущностей-вампиров вокруг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Человек начинает обращаться за помощью к Богу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знает, что он сам может и должен помочь Богу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он создал вокруг себя, что создали люди.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мы в дольменах делаем всё для того, чтобы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коить, убрать мысли о безысходности, помогаем убрать,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быть, даже то дело, которое так пагубно влияет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После посещения дольменов люди приобрета-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тот настрой, тот подъём, тот оптимизм, который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меняет жизнь человека, а значит, и среду обитания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человека. А значит, к нему возвращается та энергия,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начинает убирать весь негатив, а вместе с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всех вампиров, которые прилепились к нему.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добросердечие, Любовь, радость, а вместе с этим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 Бога и Вселенной. Такое расположение духа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станавливает силу — энергию человека. Человек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вится, пусть на самую маленькую ступенечку, выше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постоянного пребывания в этой жизни. Он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свободным и защищённым от той среды обитания,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его сопровождала долгое время. Если люди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возьмут такое направление и поймут, что может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их жизнь, осмысленно примут тот настрой, то наме-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 победить, изменить действительность, они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испытать и получить то основное, к чему мы все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 вас так направляем и помогаем, — счастье,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бытия, а значит, стать сильным и свободным от всех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ностей, которые есть вокруг вас и в вас, то есть избавить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вас, люди, от зла, негатива, от вампиров. Этим вы оздоро-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вите себя и своё будущее поколение.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ещё ты говоришь, что твоё предназначение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защитить человека от всевозможных вирусов. Как это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нимать?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502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как люди вашего времени не имеют той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которая была в человеке в наше время, то, естественно,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функции, производимые вашим организмом, вашей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клеточкой, выполняются очень хаотично. Клеточка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тает в полную силу, но не может справиться с тем очень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лым существом, которое вы называете вирусом. Вирус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 жить в теле человека, животных, растений, сам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принося тому пространству, в котором он обосно-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вался, вред. Иногда очень сильно проявляя себя,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ществование, своё присутствие. Хотя обычно вирус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пристраивается к ритму того пространства, в котором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обосновался, и ничем и никак не проявляется. Но если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(вирус) проявляет себя, — это обычно бывает обострение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какого-то заболевания, — то человеку или тому существу,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он обосновался, становится более сложно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станавливать себя. В каждом существе: человеке,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или растении, есть защитные силы против такого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таившегося вредителя. Но вот как раз об этом я и хочу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что они, эти защитные силы, очень слабы, они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уничтожить вирус, но для этого не хватает той силы,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чтобы вывести, убрать или полностью его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тожить. Поэтому вирус чуть ослабевает, как бы прячется,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опять спокойно живёт в том месте, где он укоре-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нился, до нового всплеска в том же теле. Человеку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 очень сложно определить и выявить любой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рус, хотя мы его видим сразу же. Особенно, если он в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буждённом состоянии. Естественно, у человека это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буждённое состояние вируса вызывает обострение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либо заболевания. Разумеется, я очень тщательно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освободить человека от этого вируса. Конечно, все виру-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70100" y="444500"/>
            <a:ext cx="295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я пишу, я беру не из своей головы, а описы-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 всё, что мне дают мудрецы дольменов. Я не слышу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голосов, пишу автописьмом то, что они передают мне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мысли. Очень хорошо вижу того с кем общаюсь. По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мимике могу определить, как он относится к моему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су, достаточно ли верно, я преобразовала в слова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мне ответ.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рассказывают нам, современным людям,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жить, как надо поступать, как надо мыслить,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прийти к согласию с самим собой, к согласию с природой,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согласию друг с другом. Что надо делать, чтобы проснуть-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увидеть и услышать жизнь, которая существует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нас. Они очень интересно рассказывают о своих способ-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ностях, о своих возможностях. И всегда говорят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человечество опять вернёт эти способности, вернёт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ту энергию, которая была и есть у них, они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 обязательно помогут человечеству в этом. И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значения, сможете вы, люди, часто подходить к дольменам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нет, главное — то, что вы читаете эти книги, вникаете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суть сказанного. Это уже первый этап познания того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вого, что они хотели сказать. Вы вольно или невольно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няете своё мировоззрение на весь живой мир вокруг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люблю мудреца Тора. Это очень серьёзный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немного строгий человек, но очень добрый.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подходишь к нему, к его дольмену, его не надо просить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в чём-то, он сам видит проблемы, которые существу-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у тебя и помогает их разрешить. А ещё он любит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подарки. Так однажды он мне сказал: «Даю тебе подарок»,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спросила: «Какой?», он ответил какой, но в общих чертах.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Действительность превзошла мои ожидания, это был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мый настоящий и даже очень неожиданный подарок,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я не знала от кого он, то сказала бы «подарок судьбы».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Позже я пришла и поблагодарила Тора.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04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сразу убирать нельзя. Это делается поэтапно, осторож-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так как часто бывает так, что вирус объединён с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ДНК. Его надо отделить, и освободить вашу ДНК от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соседства, а затем истребить то, что так мешает человеку.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ставлю защиту этому человеку от данного вируса навсегда,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конца жизни. Чем чище становится организм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быстрее и свободнее становится его восприятие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его окружает. Тем быстрее приходит понимание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сознание всей Природы Земли, тем быстрее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его тело. Ведь человек в своём пространстве обита-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в самом себе всегда хочет всё видеть, слышать, 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ствовать и всё знать. Я стараюсь помочь ему в этом.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28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вирус ничем себя не проявляет. Он чем-то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вредит человеку?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71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повторяю, это — вампир, и живёт за счёт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силы — энергии. Он питается ею.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925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нужно для того, чтобы ты вылечил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от конкретного вируса? Попросить тебя об этом?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несколько раз? Где постоять? Ведь большинство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тебя не увидят и не услышат.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783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Это, конечно, не так просто, как вам, людям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времени, кажется, то есть — пришёл, постоял,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просил меня и ушёл очищенным и здоровым. Этому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шествует причина, переселение из одной жизни в другую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вируса, да и страхи самого человека, носителя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иного вируса. К тому же, в одном человеке их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много, и все разные. Я не хочу вас (людей) пугать,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избавиться от каждого вируса, если он есть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веке, нужна работа отдельно с каждым вирусом.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человек, который решил избавиться от какого-то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кретного вируса, должен сам поработать над этим и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меня. Надо определить этот вирус одним словом, напри-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мер: герпес. Лечь удобно, закрыть глаза, успокоиться, от-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ключить все мысли, которые могут появляться, и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рять это слово много раз, до тех пор, пока вы его не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дите, может быть, понадобится несколько дней.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быть определённое пятно любого цвета или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изображение в виде какого-то насекомого, или какая-то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мигающая точка и тому подобное. Это изображение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будете видеть всегда и везде, как только произнесёте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слово, которым вы вызывали этот вирус. Главное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вирус, который вы увидели, теряет силу и в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итоге убирается от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59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могу помочь вам тем, что он (этот вирус) навсегда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покинет вас. Не имеет значения, где вы будете стоять у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дольмена и сколько раз приходить к нему. В вас должна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полная уверенность, что то, что вы увидели, ушло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вас. Да и потом, вы просто забудете о нём.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87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человеку нашего времени увидеть причину,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почему вирус сумел поселиться в нём?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306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Поселившийся вирус даёт то заболевание,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проявляется в человеке. Естественно, это заболевание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случайно. Это следствие какого-то действия, какого-то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проявления, создавшего благоприятное условие для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 вселения в человека этого вируса. Вирус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зывает, обучает человека, говорит о его заблуждении, 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отношении к кому-то или к чему-то негативно.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 из одного поколения в другое, как у вас говорят,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наследству.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пройти поэтапно в своём подсознании до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момента и попросить этот вирус, который вы увидели,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подсказать причину. Вирус, вольно или невольно,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причину подсказать. Но вот воспринять эту причину,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есть увидеть или услышать её, не всегда сможет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вашего времени.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поговорить с тем вирусом, который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увидели, спросить его, чего он хочет, что ему надо, чего ему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так не хватает. И вы можете услышать ответ. Дайте ему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он просит. Поблагодарите его за обучение и отпустите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его, послав ему Любовь. И он уйдёт вместе с причиной, а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помогу вам в этом.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Может, ты хочешь обучать методам лечения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людей, которые тебя видят, слышат и готовы лечить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гих?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Пока я не ставлю перед собой такую задачу,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 сложно, люди вашего времени не всё могут воспринять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правильно, — это будущее. Я для этого заходил в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01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почему твоё имя переводится —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тость?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44800"/>
            <a:ext cx="44196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Это основное моё желание: донести людям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святость. Ведь это то, к чему должен 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жет идти человек, то есть к безгрешности и благородству.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 очень важное направление, очень важный путь,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важное самовоспитание. Этого может добиться и воспи-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тать в себе каждый человек, если поймёт и примет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нанно и сознательно эту программу жизни и начнёт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дрять её. Ведь главное — создать в себе полное осознанное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намерение — быть непорочным, безгрешным, чистым.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 должны знать, если они примут такое намерение,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всё Мироздание начнут помогать такому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ловеку. Но люди должны знать и другое: если человек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дет иногда отступать от тех принципов, которые он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нял, то и наказание будет получать сразу же и более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ственно, чем до того, как стал на этот путь.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только один путь — правильный, и за незнание или непо-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нимание чего-то будет получать наказание, — это твоё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учение, чтобы ты (человек) уяснил и осмыслил то, что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поступать нельзя на этом пути. Ведь если ты хочешь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безгрешным и благородным, то будь им до конца. На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пути много преимуществ для Души человека. Вы все же-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лаете ускорить свою мысль — вы (люди) это получите.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означает, что человек, пусть постепенно, начинает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слышать, чувствовать то, что раньше ему было не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силам. Ваша Душа видит, слышит и чувствует всё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 человека, но она молчит, подсказать ничего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жет. Человек зажал её в эти тиски сам, и ему же от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плохо, он страдает от этого. Он ничего не может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хотя и очень хочет. Душа — частичка Бога, связа-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со своим Создателем, а поэтому видит и знает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тому, в ком она живёт, но часто бывает так,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не слышат и наносят вред себе, своему окружению и 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Душе. Поэтому отсутствует интуиция, предвидение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вообще всеведение. А ведь все люди на Земле хотят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доровить себя, иметь подсказку в каких-то делах, иметь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добрых и преданных друзей. Это могут быть люди,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растения и все стихии на Земле. Это может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ваша Душа. Вы можете помочь себе, став на верный,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безгрешный путь, и она (Душа) начнёт помогать вам (лю-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дям). Святость открывает человеку Земли постоянное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Богом, Вселенной, Мирозданием и получение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благ от этого общения. Человек сможет получать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общения моральную, материальную и физическую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помощь. А в конечном итоге человек получит силу,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вье и исполнение своей мечты.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5593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человек мог пользоваться этой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гией правильно, он должен уметь устранять ошибки,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данные человечеством за последние тысячелетия.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видеть, представлять и знать ту конечную цель,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он хочет, желает и может прийти. Он может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основным  существом,  истребляющим,  уничтожающим,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убирающим весь негатив, всё зло, весь вред, все распри,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произошли на его планете Земля.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себе, о том, чем был занят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ты до того, как войти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ничего нового не скажу. Я жил так же, как жили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времени. В поселении, в Родовом поместье.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Моя семья жила в раю, созданном нами же. Всё росло,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ло, благоухало в нашем поместье. Мы своими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создавали все условия для этого рая. Каждый из нас исто-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 любовь, радость, доброту всему, что нас окружало,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животным, растениям, стихиям, а в основном, друг другу,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соседям, всем людям поселения. Любовь, подаренная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другу, соседям, всем людям поселения, а также животным,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Солнышку, воде, Земле, по которой мы ходим,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воздуху, которым мы дышим, одаривала нас своим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то есть мы получали то, что дарили всему тому бытию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сами. Это основной принцип жизни, и мы его излучали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получали ответную любовь, радость, доброту.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8448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наше время у людей стали появляться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тельные эмоции, проявляющиеся пусть не так целенаправ-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 и явно. Но для меня это являлось очень важным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крытием. Я видел и знал, что для отрицательных эмоций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определённый накопитель, и он проявит себя в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пусть и далёкое, время. И эти отрицательные эмоции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собирать и убирать постоянно, давать силу и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останавливать тот негатив, который может вырасти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огромную проблему человечества. Я убирал негатив,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был виден мне как тёмные пятна, скапливающиеся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 тем пространством, в котором он проявлялся. Я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этими знаниями и всегда мог избавить людей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пятен. Я давал возможность жить людям без негатива,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скопления.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 проявлялся в наше время очень редко и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бо. Это были отдельные моменты жизни людей. Так,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первых признаках деградации человека начинало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 обычное недовольство тем, что у человека наруша-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какое-то из его умений пользоваться своими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ностями. Что-то не мог увидеть на расстоянии, что-то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услышать на расстоянии. Это огорчало человека, а так-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были и другие подобного рода отклонения в общем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стоянии человека.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такого рода недовольство собой или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негативные возмущения, появляющиеся в людях,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тысячелетия собираются в одну общую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массу, которую люди-потомки будут убирать, исправ-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и восстанавливать всё то, что было до появления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негатива. Негатив сам не уходит, его надо будет уметь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убирать. Надо будет уметь восстанавливать былое спокой-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заходил в дольмен тогда, когда видел, что надо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дождаться того времени, когда особенно понадобится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моя помощь людям, человечеству, Земле. Вот сейчас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— я уже начинаю помогать людям, подошедшим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мне, к моему дольмену.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87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нам, современным людям, увидеть негатив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эти тёмные пятна?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5306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сложный процесс. Людей сейчас вол-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нуют совсем другие проблемы, вокруг людей негатив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зла, вражды, всевозможной борьбы. Борьба за выживание,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борьба с заболеваниями, борьба за территорию прожива-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борьба за власть, и вы сами знаете, сколько проблем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накопилось у человечества, с которыми оно борется.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любая борьба — это отрицательные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эмоции, они и создают негатив. Вот он витает в воздухе.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этот негатив и может убрать сам человек. А если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будет много, от него можно будет постепенно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бавиться и прийти к полному пониманию между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животными, растениями, с микро- и макромиром.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к общей гармонии человека и того пространства,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он живёт. И это может сделать только сам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люди, их Души, их желания, их мечты. Любовь, добро-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та, мечта о прекрасном — это всё то, что могут люди излу-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чать, создавать внутри себя. Это энергия созидания, вос-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становления, умиротворения. Люди должны знать,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огромная Сила, убирающая на своём пути всё зло,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бравшееся на планете Земля.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человек мог создать внутри себя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кую энергию, почувствовать её и увидеть, как она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себя, ему (человеку) надо успокоиться, избавиться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повседневной суеты, создать намерение проявить себя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добром, очень нужном людям состоянии. И человек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увидеть тёмные пятна, появившиеся над каким-ли-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 участком, домом, усадьбой. А если он увидел этот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тив, то, естественно, значит, у него есть сила этот негатив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и увидеть это место очищенным, светлым. А это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начает, что негативных пятен на Земле станет меньше.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сами сможете его убирать, освобождать Землю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022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уже сказал, что мечты о прекрасном, Любовь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окружающей среде, мысли чистые, ясные, добрые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излучать, источать, создавать у людей то настроение,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расположение духа — гармонию, созвучие общего хора,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очищающего нашу планету.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444500"/>
            <a:ext cx="292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685800"/>
            <a:ext cx="3987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Мáйя (бодрость)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977900"/>
            <a:ext cx="4330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9906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внести доброту, любовь и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 Душу человека, что поднимает общий тонус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оздоравливает человека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29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молодого человека среднего роста, на заго-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релом лице серые глаза. Волосы светлые, длинные, волни-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стые; без бороды и усов. Платье длинное, светло-бежевое,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 пояс.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 Что ты нам хочешь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рассказать, подсказать?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люди переста-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обращать внимание на свою Душу, не будут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просьбы, не будут знать то, что это основа жизни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человека на Земле. А это означает, что человек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по приказу своего мозга, а о Душе будет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вроде бы есть в каждом человеке. А ведь мозг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нён только ритму, только программе, только расчёту,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законам и правилам той системы, которая существует.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в это время понадобится моя помощь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чтобы успокоить, упорядочить, смягчить, объединить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 и Душу воедино.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797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люди живут, забыв о Душе, они делают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ошибок. Это вражда, изобретение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оружия для уничтожения друг друга. Это безпредель-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издевательство над планетой Земля, безпредельное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уничтожение и безпредельное внедрение в саму Землю,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также безпредельное истребление всего на её поверхности.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957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чувства друг к другу кратковременны. Слово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«любовь» стало нарицательным. Его употребляют как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бавку к какому-то тексту, не вкладывая в него Душу.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пустой звук и только. Доброта понимается как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что-то кому-то отдать. Радость — означает какое-то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селье, какая-то возможность получить что-либо и так далее.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24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заходил в дольмен для того, чтобы тогда, когда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такое время, дать возможность человеку узнать,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 и по возможности принять всё то, в чём есть истина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этих понятий.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88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можешь и хочешь рассказать об этих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нятиях?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хочу помочь вам, люди. Вы должны иметь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полные сведения о самом человеке, о его Душе, 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мозге. У вас должно появиться желание, разумение, ос-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мысление всего того, что так важно. Человек 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иметь ту силу, ту энергию, возвышающую его,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гающую созидать ему как на своей планете Земля, так и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во всём Мироздании. Для этого ему от Отца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от Создателя, дана Душа.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имеет все энергии Бога, а самая главная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гия, данная ей Создателем, — Любовь. Эта энергия успока-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ивает, умиротворяет и возвышает человека над всеми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ществами и сущностями как во Вселенной, так и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Система, созданная на Земле в настоящее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приняла технократическое направление и этим переда-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всё управление на планете мозгу. А мозг без Души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много приборов, роботов, так называемых «помощни-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ков» человеку. Ваши учёные, так называемые мыслители-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«творцы», неустанно что-то изобретают. И не обращают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внимания на то, что их изобретения несут иногда непопра-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вимый вред как людям, так и самой планете Земля.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30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После многих таких изобретений планете придётся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долго освобождать себя от ядов, грязи, мутантов,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данных учёными, а также восстанавливать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к чему подключается Душа, имеет очень точный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чёткий принцип. Делать только то, что необходимо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как самого человека, так и всей Природы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02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человеку не нужно оружие, которым можно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убивать как себе подобных людей, так и расстрели-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природу вокруг себя. Всё, что есть на Земле, было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дано для полного достатка и жизни человека.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88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14253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отошли от Земли и заняты трудом,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навязала им технократическая система. То есть работа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предприятиях, изготавливающих всё новые и новые изде-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лия, распределение и применение этих изделий и тому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добное.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609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609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609600"/>
            <a:ext cx="215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8001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этой книге описан разговор с мудрецами,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находятся в дольменах на территории крестьянско-фер-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мерского хозяйства «Дольмен», основанного Бамбаковым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Станиславом Прокофьевичем в 1991 году. Это экскурсион-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маршрут, но его можно посетить и самостоятельно.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находится в 30 км от г. Геленджик, не доезжая 3 км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 посёлка Пшада, за рекой Догуаб, рядом с трассой Гелен-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джик-Джубга. Доехать можно муниципальным транспор-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от пригородного автовокзала г. Геленджик, остановка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требованию.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56100" y="65786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ведь Душе нужен сам человек, чтобы дать ему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и возможность управлять всем, что есть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 освободить человека от тех приказов,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даёт ему мозг, подчинённый системе.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это сейчас очень сложно, да и невоз-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ничего изменить. Но ведь будущее человечество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к этому, и оно уже к этому идёт.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поможет человеку найти те грани, те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тот метод, когда мозг начнёт прислушиваться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говорит Душа, а значит, начнёт побеждать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брота. Ведь добро и доброта, — это такое отношение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и ко всему с особой чуткостью, с особым внимани-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ем, с особой привязанностью, с особым пониманием.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чезнет вражда, исчезнет злоба, исчезнет тот безпредел,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мешает жить человеку. Исчезнет тот страх,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сотворил мозг, который сотворила система, — это борьба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выживание, борьба за территорию, борьба за престиж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далее.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30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и доброта — это такие понятия, такие чувства,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ощущения, которые умиротворяют, успокаивают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объединяют все Души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0386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и доброта помогают человеку смотреть на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 с особой чуткостью, с особым чувством 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ственности за этот мир, с особым признанием этого мира.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весь мир вокруг человека живой. Этот мир ждёт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человека той доброты, той отдачи тепла Души,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человеке. И, естественно, этот живой мир начнёт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вечать человеку. Даст его Душе свои ответы, своё отраже-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свои возможности. Солнышко принесёт негу,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— плоды, земелька даст урожай, водичка — нужную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влагу. Весь живой мир начнёт подчиняться человеку, отра-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жаясь и купаясь в его доброте.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хочу помочь человеку вернуть ту основную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гию, которую Бог отдал ему, — Любовь. Любовь — это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чувство, такое ощущение, такое понятие, которое жи-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 в Душе каждого человека. Эта энергия всегда и везде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сопровождает людей, даёт им силу, даёт им тот потенци-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ал, ту возможность, которые сопутствуют всем их делам,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их начинаниям. Любовь помогает, исцеляет и наделя-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человека теми качествами, которые резко отличают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всех существ, населяющих планеты. Только в Душе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 существует та частица Бога — Любовь, а значит,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и есть то создание, то творение — ребёнок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Отца, Создателя, Бога. Поэтому у человека есть все 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вания и возможности быть помощником, быть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принятым Богом, быть созидателем на Земле, во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во всём Мироздании. Душа, в которой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проявляться Любовь, начинает излучать Свет,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созидать, восстанавливать живой мир вокруг себя и 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самым лучшим подарком для нашего Отца-Бога.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022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о возвышенном чувстве Любви в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65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Среди людей существует такое чувство друг к другу.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чувство нужно беречь, охранять, лелеять в общении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с другом. Лучики, которые люди посылают друг другу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Любовью, очень часто обогревают, оберегают, соединяют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Между ними согласие, гармония, лад.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16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0616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которую излучает Душа человека,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все стихии Земли, весь растительный мир, весь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мир, мир насекомых и микробов.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724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которую излучает Душа человека,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все звёзды Вселенной, все звёзды Мироздания, и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принимает её и отвечает тем же.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пославший Любовь всему вокруг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Души, обязательно получит ответ, который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мощным, приятным, желанным ощущением.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ответом в Душе человека появится радость.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такое понятие, которое появляется в Душе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Это очень сильное эмоциональное ощущение.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эмоция с сильным энергетическим основанием. Это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эмоциональный подъём, который испытывает Душа. К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приходит осмысление, понимание, осознание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ланного чего-то доброго, чистого, ясного. Человек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излучать такую энергию на окружающий его мир, и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ему отвечает взаимностью.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33760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об истине основных понятий,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важных для человека и для всего человечества Земли.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поймут и возьмут эти понятия как очень важное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нужное им направление, то очень быстро появятся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получить ту духовную основу, которая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изменять как самого человека, так и весь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79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себе, чем был занят ты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того, как войти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 мы ничем не выделялись среди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людей. У каждого человека были свои направления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использовании того дара или того видения, или того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лания заниматься каким-то делом. Да и каждый знал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 и всегда старался его выполнить.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хотелось, и я всецело очень старался выполнять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мне было дано свыше. Я мог собрать и разобрать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каждому человеку собрать и разобрать себя на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стицы, на атомы. Это было несложно. И человек был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рад и благодарен мне, когда я мог подсказать ему то место,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тот момент, в котором он ошибался.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Главная энергия, которая участвует в этом,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быстрая мысль — мгновенная. Притом одновре-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менно, синхронно срабатывает мысль при этих действиях,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разборке и сборке всего человека. Естественно,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прежде чем совершить эти действия, обязательно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посмотреть, оценить то место, куда его может перене-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мысль. Это может быть другое место на планете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 или другое место на любой планете Мироздания.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новное дело, основная задача, основное значение имеет то,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очень тщательно, очень точно, очень целенаправ-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 и хорошо рассмотреть то место, где можно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себя. Для этого люди, прежде всего, очень долго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 совершали путешествия по межзвёздным мирам,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нашей Земле, в тонком теле. То есть посылали себя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Мироздание на поиски того места, где им очень захо-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чется быть, жить, присутствовать в своём настоящем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физическом теле.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82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Мироздании есть очень много планет, как наша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и часто бывает так, что они не заселены никем.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подобрав себе такое место, мог найти то, что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удовлетворяло, что ему так нравилось, где ему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комфортно. Люди собирали на этом месте всю свою семью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старались обжить эту планету. Поэтому на Земле не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такого перенаселения, такой скученности, такого разделе-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Земли на государства и прочего.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352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человек опять сможет стать таким?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306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сейчас, для человека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мени, такое откровение звучит не просто фантастикой,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вообще как немыслимое осуществление. Но так было и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будет. Человек опять идёт и непременно придёт к этому.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думаете, что это очень далёкое будущее человечества?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Нет! Сейчас очень скоро будет появляться такое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людей, которым мы сможем передать все наши знания.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поколение сможет очень точно и хорошо воспринять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 знания, а затем и применять их на практике.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уже ваше поколение подготавливает такого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не зря же вы пошли к дольменам. Для этого мы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 очень стараемся оздоровить, восстановить и урав-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новесить тех людей, которые к нам подходят.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часто к дольменам подходят люди в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довольно почтенном возрасте? Они лучше других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нимают вас, но уже не могут рождать новое поколение?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Возраст не имеет значения. Очень большое 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имеет тот настрой, то состояние Души, которое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в людях. Это то, что очень нужно для нового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ления, для подготовления нового поколения, для внедре-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 новое поколение наших мыслей. А уж затем это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поколение само пожелает подойти к нам и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увидеть нас. Естественно, мы сможем через взрослых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пожилых людей подойти к молодому поколению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рассказывать, обучать и внедрять наши знания.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590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Так ты же мог не заходить в дольмен, а вместе с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мьёй обосноваться на такой свободной планете, как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ля, и твои потомки могли бы появляться среди людей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шего поколения и обучать их?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8448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это был бы не я, а моё потомство. А каждое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поколение имеет своё направление, свой опыт, свои знания.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хотел, чтобы именно я, мои знания пришли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тем людям, которых я дождусь, увижу и приму.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я сам смогу дать осознанность, в которых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внедрить то, что знаю и умею. Но мы остались на Земле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для того, чтобы дать и внедрить наши знания, наш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опыт. Мы ведём очень тщательную подготовку человека,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доровление его, чтобы он смог, пусть в самых поверхност-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ных представлениях, понять то, что мы можем сделать, 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уже приступать к основному обучению, формированию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людях того, что мы умеем.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современном человеке очень много противоречий,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недоверия и ложной информации. Всё это надо успокоить,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умиротворить. Направить саму суть человеческого 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на добро, любовь, радость. Успокоить его Душу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поднять общий тонус человеческого тела, этим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доровить его Душу и тело. Только такой человек пожелает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донести молодому поколению наши призывы, наши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сказки, наши возможности. Только такой человек поведёт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приведёт к нам то поколение, которое захочет, которое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сможет, которое уяснит всё то, что можем дать им мы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в дольменах.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431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мы заходили в дольмены и так долго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жидались вас, люди, человека вашего времени. Вы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пошли к нам, и многие ощутили и приняли нас. Мы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благодарны вам и сделаем всё возможное, чтобы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вить, оздоровить, осчастливить вас. Мы очень много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 о тех ошибках, в которые вошло человечество и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кретно каждый человек. Мы очень много говорим об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 том же, чтобы дать понять каждому человеку, как,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начиная с него самого, прийти к общему изменению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на Земле. Вы читайте то, что мы вам говорим, и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райтесь хоть самое малое, самое необходимое изменять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и в своём быте. Мы помогаем вам, а вы постарайтесь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нам, понять нас. Такое осознание даёт большую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 для вас и для нас. Вы становитесь более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ным, начинаете понимать истину жизни. Это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вает, настраивает вас на новое направление, на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восприятие всего живого на Земле, на новые понятия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Вселенной, Мироздании. А они, в свою очередь, начинают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людей с таким мышлением и помогать им. 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конечном итоге выигрывают все. Мы сможем донести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багаж знаний, с которым заходили в дольмены.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тель, Вселенная, Мироздание получают человека со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лыми намерениями, чистыми помыслами и ясным умоза-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ключением. Человек приобретает силу, энергию, здоровье,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станет опять самым сильным существом.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444500"/>
            <a:ext cx="292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685800"/>
            <a:ext cx="3924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Зов (нежность)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9779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дать правильное, истинное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143000"/>
            <a:ext cx="441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направление Душе человека. Помочь Душе идти с Богом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051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роста, с длинной бородой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усами. И такие же длинные волосы, тёмно-русые, с просе-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дью. С очень чистыми и ясными голубыми глазами.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зачем ты заходил в дольмен? Что ты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чешь донести людям нашего времени?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видел и знал, к чему придут люди в своём неве-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дении истины. Я видел, что постепенно, но уверенно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деградация человека. Это означало то, что человек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 терять духовность, а вместе с ней и те способности,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ещё обладали мы и наши предки. Культура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предков была настолько высока, настолько развита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постоянна, что мне очень хотелось продлить, помочь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становить и дать возможность нашим потомкам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ощутить её вновь. Я знаю, что это будет возможно.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нужна наша помощь — людей в дольменах. Указать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нашим потомкам направление, прийти на помощь,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правильную оценку действительности — реальности,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приступить к исправлению тех взглядов, тех понятий,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суждений, которые так овладели человеком.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65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хочешь нам сказать в первую очередь,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того чтобы человек мог понять то заблуждение, в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ром он находится?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Первое и основное — это то, что человек перестал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слышать и чувствовать свою Душу. Ведь от Души идёт,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и проявляется основа — духовность человека. Меня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которые подходят к моему дольмену, чувствуют,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ощущают как нежность. Да, это так, это то, что я хочу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 людям, подошедшим ко мне. Это первое,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шее, очень приятное ощущение на уровне Души. Конечно,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для многих людей вашего времени очень кратковре-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менно. Но и это делает человека восприимчивым к добру,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любви, к тому миропониманию, которого так не хватает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вашей бытности. А люди, в которых это чувство — неж-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ность, укоренится, приживётся и поселится навсегда,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люди, с которыми можно и нужно будет работать нам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в дольменах. Это то поколение, которое начнёт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нимать, а затем и создавать новый мир вокруг себя. Это то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поколение, которое уже сейчас начинает изменять те устои,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приняты вашей системой. Человек с нежностью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смотрит на мир вокруг себя совсем другими глазами,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совсем другим восприятием всего живого мира, с другим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восприятием друг друга. Это его Душа начинает, пусть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степенно, говорить с Создателем, со Вселенной. Его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начинает ощущать, приходить на помощь моз-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гу, приходить на помощь Творцу, на помощь тому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телю, в котором она находится. Вдумайтесь в то понятие,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которое несёт слово «нежность», — это очень сильное эмо-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циональное ощущение, это добросердечность, это мягкое,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объёмное понимание людей друг другом,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чистое представление жизни, это общение Души с Богом.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открывает человеку ту возможность, те каналы,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взгляд, то воззрение, которое так долго молчало, так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смотрело со стороны. И только сейчас она (Душа) хочет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дать человеку возможность общения с ней.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530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ты говоришь, что это чувство у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людей кратковременно, а как же суметь человеку удер-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жать то необходимое ощущение — общение с Душой?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0386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ваше постоянное состояние — суе-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та, недоверие, страх за завтрашний день. А ещё хуже,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злоба, вражда, непонимание всех и всего, что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того или иного человека. Это следствие той системы,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сейчас обитает человек. Но вы должны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— это индивидуальность. И как он пове-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себя, как настроит себя, как уяснит, осмыслит и поймёт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желание, к которому его призывает Душа, так он и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поступать. Каждый поступок человека, его деятельность,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расположение Духа подсказывает то осмысление, к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торому он может и должен прийти. И чем быстрее к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придёт такое осмысленное понимание, тем быстрее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Душа сможет помогать, восстанавливать и принимать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участие в жизни этого человека.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Душа помогает человеку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жизни, в его правильном принятии решений, в его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новлении?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Человек, который живёт в суете, часто стоит перед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выбором. Как ему поступить, как прийти к правильному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решению, как не оступиться. Часто бывает так,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подчинён какой-то идее, и его не интересует и не вол-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нует такое понятие, как Душа, что есть Истина,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Бог. Его, этого человека, занимает только то, что он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исполнить, создать. Он это делает, отступая от всех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нонов Истины, в конечном итоге его ждёт тупик, разоча-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рование. И прожив жизнь впустую, человек осознаёт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ошибки. Но если к принятию решения подключается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Душа, то она всегда подскажет, поможет, поддержит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начинание, и она всегда примет правильное направление.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поможет идти с Богом, по его пути и избавит от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блуждений.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30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как человек сможет узнать, что Душа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зывает ему? Как это можно ощутить, почувствовать?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просто. Вы знаете, что существует инту-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иция, то есть вы чувствуете и знаете, что надо поступить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так и не иначе. Это ваша внутренняя уверенность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том поступке, в том действии, в том деле, которое вы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вершаете. Конечно, к интуиции подсоединяется ваше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сознание, связанное с правильностью, с пониманием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вы хотите совершить. В этом участвует и ваша совесть,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не принести вред кому-то или чему-то. Совесть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тот ваш сигнал, который вам подаёт Душа. И если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объединяете всё воедино — то есть интуицию,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совесть, то ваша Душа принимает это дело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гает осуществлять то, что вам так необходимо. Это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правильное направление, решение и его заверше-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Душа человека имеет Божественное начало и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стоит в едином согласии с Богом. Всё должно соответство-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444500"/>
            <a:ext cx="353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Мои шаги к Вселенной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19600" cy="246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Впервые я увидела дольмены в окрестностях города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Геленджика в 2001 году. Как и все, ходила на экскурсии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дольменам, слушала, что о них рассказывают экскурсово-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ды. Экскурсоводы были разные, некоторые рассказывали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дольменах, что это памятники древних культур, а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проскальзывало, что это не простые сооружения,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Дух и его можно почувствовать. В дольмены заходили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 оставались в них в глубокой медитации. Они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дали большими знаниями, и каждый очень хорошо знал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одном или нескольких правилах жизни на Земле. Это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другая цивилизация. Мудрецы знали, что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такая система, как наша сейчас, и они из дольменов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подсказать нам, что нужно делать, чтобы выйти из тупика,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люди могут оказаться.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496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обустроить жизнь человека так, чтобы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появились Любовь, радость, самодостаточность, 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в завтрашнем дне.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703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Я, как и все экскурсанты, подходила к дольменам,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прикасалась к ним, даже иногда стояла босыми ногами.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не чувствовала, отходила и думала, что это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68800"/>
            <a:ext cx="4419600" cy="177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Однажды, находясь на экскурсии в Широкой Щели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(посёлок невдалеке от Геленджика), мы посетили дольмен.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единственный в посёлке. Я, как и все, стояла около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вдруг почувствовала, что во мне что-то изменилось,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вилось какое-то необыкновенное чувство. Мир вокруг стал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красивым, добрым и счастливым. По-иному услышала,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поют птички, журчит в речке вода: всё было прекрасно.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не хотелось уходить от дольмена. Но экскурсовод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вела всех к каменной аллее. Это огромные камни. Как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сказали, из этих камней люди делали свои дольмены.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сидела на верхушке камня и думала, что со мной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произошло что-то необычное. Такое приятное умиротво-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этому принципу. То есть во всех делах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полное осознание того начинания, к которому приступает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— это благородство. Нельзя нарушать основные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принципы жизни — приносить вред Природе Земли,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носить вред человечеству. Если человек отступает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принципов, то он совершает преступление — грех на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Душу, — и Душа молчит. Если же вы поступаете в полном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осмыслении непорочности своего начинания, то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почувствуете, ощутите радость, восторг, эмоциональный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подъём и правильный исход. Впоследствии вы поймёте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Душа помогла завершить дело и дала вам то благо,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вы ощутили. Это может быть как очень большое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дело всей вашей жизни, так и в мелочах, которые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повседневно. Хотя, обычно, мелочей не бывает. Это 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постоянная ежедневная деятельность человека. Всё,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делает, ему приносит радость.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65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себе, чем был занят ты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того, как войти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957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в поселении, в родовом поместье с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семьёй. Два сына помогали мне, понимали меня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принимали активное участие в том деле, которое я считал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самым нужным и важным в моей жизни. Я помогал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удерживать Любовь. Даже в наше время, если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начинали отступать от гармонии, вносили ошибки в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быт, могли потерять чувство притяжения друг к другу.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означало, что Любовь покидала их, уходила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Это было очень редко, но я видел, как люди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дали, и всегда шёл им на помощь.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410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533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— очень сильная и важная энергия в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И каждый человек очень желал удержать её.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поддерживал состояние влюблённости, постоянно присут-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ствующее во всех делах, во всех суждениях, во всех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шениях между людьми, между растительным и животным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миром. Энергия Любви всегда помогала человеку осущест-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 все начинания, подсказывала и оберегала как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так и весь окружающий мир вокруг него.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помогала человеку быть тем, кто он есть. Постоянная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связь со Вселенной, Мирозданием и Создателем давала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силы, восстанавливала способности,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вала гармонию между всеми планетами в Мироздании.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мог видеть свой и все параллельные миры.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 оком и антенной, принимающей весь мир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828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важно было помочь человеку быть в согла-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сии с самим собой, друг с другом, с окружающим миром.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Окружающий мир очень велик, и человек всегда и везде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участвовал в нём.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667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же ты это делал?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8448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так просто. Тем более, не так просто объяс-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вам, людям вашего времени. Первое и главное 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 — быть в ладу с самим собой, слышать и видеть,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улавливать все незримые нити людского общения.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лышать, как человек начинает вести диалоги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 и подчинять её (Душу) исполнению каких-то проти-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воречивых действий. Мне надо было помочь этому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(или массе людей) разобраться в правильности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ступка или мысли. К человеку приходило осознание,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нимание, а вместе с тем исправление ошибок. Если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мог сам определить, что происходит с ним, не мог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уловить какую-то ситуацию и не мог изменить её,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помогал почувствовать, а затем и увидеть эту проблему.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люди приходят к осмысленному пониманию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я им подсказываю, то восстанавливается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и Духа людского с Создателем, а это означает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(люди) получают самую главную силу — энергию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ви. Любовь опять повышает интеллект, культуру, воззре-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распознание реального мира.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уже сказал, что реальный мир так многогранен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велик, но человек очень легко и просто сумеет общать-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 ним. Так было и так будет. Я для этого заходил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мен. Я помогу людям опять вернуть ту действительность,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была у их предков.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303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ты можешь помочь людям сейчас — влюблённой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паре удержать Любовь навсегда?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60500"/>
            <a:ext cx="44196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прекрасное состояние двух людей —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чины и женщины. Влюблённость — это преддверие Любви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двух сердцах. Такое состояние может привести к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янному пониманию, постоянному притяжению,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желанию участвовать — быть в сердцах двоих людей.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86000"/>
            <a:ext cx="4419600" cy="252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состояние вызывает вначале влечение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другу. А тогда, когда люди будут изучать, корректировать,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вносить поправки в своё общение, — если они понимают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устраняют ошибки, которые были у каждого и приходят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согласию, то между ними поселяется Любовь —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сильная и очень важная, очень объёмная энергия. Это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ликая Сила — притяжение друг к другу. Чтобы удержать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её, надо знать и придерживаться основного правила.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хранять уважение, сохранять участие в жизни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га, переживать вместе ту действительность, которая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встречаться на той дороге, по которой они оба идут.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присоединяется святость, то есть возвышенность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отношений. В такой паре Любовь будет жить вечно,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переходить из одной жизни в другую. Это люди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создают одно целое, которое состоит из двух половинок.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749800"/>
            <a:ext cx="44196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сейчас, в вашем времени,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вседозволенность в общении между людьми, но ведь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осознать ту порочность, которая может помешать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влечению, вашему притяжению друг к другу, и в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итоге может привести к разводу. А это означает,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не желает жить в такой паре, она уходит, покида-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эту пару. Эта энергия желает жить в Душах людей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мающих, уважающих и создающих все условия для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 в них. Любовь — энергия Бога, и живёт только там,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существует согласие, лад, а также осмысленное пони-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между мужчиной и женщиной. Стремитесь к этому,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 помогу вам найти те основные формы общения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тяжения друг к другу. Любовь придёт к вам и останется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вами навсегда.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делать людям, которые не могут найти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себе пару? Ты можешь помочь им найти друг друга?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483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самый главный вопрос в вашей действитель-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Люди часто ищут пару на пустом месте.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чувствуют того, что подсказывает им Душа. В общении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людьми поверхностные сведения, желания и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ставления друг о друге. И очень часто ищут, как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собиться в вашей среде — для выживания. Такие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 являются ложными, порочными и нередко кратковре-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менными. Это то, что бытует сейчас в вашей жизни.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только Душа может помочь найти,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встретить и материализовать ту мысль, то желание,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есть в человеке. Вам кажется, что вы встретили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которого так долго ожидали, которого, как вам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жется, судьба послала вам. А ведь это ваша Душа иска-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и нашла вам ту пару, ту радость, которую вы так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ожидали и желали. Случайностей не бывает — всё зако-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номерно. Всё подчинено исполнению вашей мысли 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ты. Эти энергии Душа принимает и преподносит их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полнение. То есть чего желал, каков есть сам человек, 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получай. Поэтому мечтателю (человеку) надо быть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осторожным, чтобы не получить того, что сможет погу-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бить его самого. Если человек мечтает, ищет и ожидает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доброго, чистого и очень тёплого общения с другим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веком, то он и получит его. Хотя на этом пути могут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трудности материальные, моральные и физические.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паре их Души всегда помогут преодолеть все эти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так как в их Душах заложено то, что так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 принимают они. Естественно, если они поймут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рассказал в том вопросе, который был задан рань-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ше, то к ним придёт очень сильная Божественная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— Любовь, и сможет остаться с ними навсегда. Помни-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те, люди, что только доброта, нежность, отзывчивость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полное понимание друг друга поселит и удержит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 ваших Душах. А я всегда помогу своей скоростью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ли, своим пониманием вас. Помогу осуществить ваше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лание, вашу мечту найти друг друга и соединить воедино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ваши Души.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35200" y="444500"/>
            <a:ext cx="279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Arial"/>
                <a:cs typeface="Arial"/>
              </a:rPr>
              <a:t>Стихи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196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из дольменов благотворно влияют на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менных людей. Это выражается в умиротворении,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ровлении, определении себя в жизни, воплощении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ветных желаний и других, таких прекрасных и, главное,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нужных проявлениях. Вот одно из таких проявлений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предлагаем Вам рассмотреть на страницах этой книги,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именно — вдохновение современного человека, Наташи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Усачёвой.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зверь лесной, и птица певчая,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речь, журчащая тайги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155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Шептали нам припевы здешние: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32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«Проснись, проснись Ведрусс, не спи!»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167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Заповедные тропы молитвами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1854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Выстилают траву на пути.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20320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Там, где ходит Любовь позабытая,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надежды застыли шаги.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25527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путь Домой, где не спали предки.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путь к Себе, в позабытый сон.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путь туда, где клонились ветки,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в глуши лесной слышен кедров звон.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3416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Хочу открыть глаза и оказаться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3594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Там, на поляне солнечной тайги,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37719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небесном зеркале звездою отражаться,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Светить всем тем, кто не нашёл пути!!!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22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24765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2743200" y="4292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965200" y="464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мысли, как ниточки рву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5200" y="481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Вороша лабиринты сознанья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5200" y="499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над пропастью снова стою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65200" y="5181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 достигнуть высот пониманья.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5200" y="5511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Где-то там, в голубой синеве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65200" y="56896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мысли витают по звёздам.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на прекрасной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Воплощаются ясно и просто.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445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день, словно Солнце во мгле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Просыпается что-то святое.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8001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миг в календарной строке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приносит частичку покоя.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32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Иллюзорное сходит с ума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51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Появляется новое чувство.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67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опять в голове кутерьма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854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Словно в жизни то густо, то пусто.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1971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что-то забытое вновь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моё сердце опять постучало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расправила крылья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сознание вдруг замолчало.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073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запела тихонько Душа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2385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древнее, очень родное.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Повела за собой не спеша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 зелёным дорогам покоя.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94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Где-то здесь начинается Рай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275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Вспоминается всё, что забыто.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Навсегда растворяя печаль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Возрождается то, что разбито.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8260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Хватит слов! Здесь сомнений не ждут!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Пришло время домой возвратиться.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Проложив незнакомый маршрут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 ночами на небе искрился.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Плывут облака над морем,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звёзды горят над планетой,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Хранят наши Души тайну,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Частичку уснувшего Света.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67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Река пребывает в покое,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8542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Мечта стережёт наше счастье,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Солнце такое родное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Спасибо за искорку, Настя!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22500" y="25400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476500" y="25400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2743200" y="25400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965200" y="28956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Там, где ветер шумит словами,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Шелестит под дождём листва,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Там, где Истина под ногами,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Там, где Вера всегда жива;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37719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Чьи-то Души всегда хотели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Подарить тебе жизни Свет,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сердца их огнём горели.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Землю спасти от бед.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6482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услышь тот волшебный голос,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Ощути яркий свет Души!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струится их светлый образ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Сквозь века, продлевая жизнь!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Сложен путь — уже не важно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Осветить дорогу тьмы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 поможет лучик каждый,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идёт из глубины,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4986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глубин веков, обрядов,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Звуков песен в тишине,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осенних листопадов,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Любви к родной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717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ДОЛЬМЕН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959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 стоял один у тихой речки,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1369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Струился мягкий свет из добрых глаз,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тишина слова роняла в Вечность…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Лил тёплый дождь, и плыли облака.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835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время шло, свои меняя лица.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025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Прошла гроза и высохла река.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91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Стоял дольмен, слегка сползала плитка.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капал дождь, и плыли облака…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711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Ничто не вечно, бренное земное,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8895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добрые глаза сквозь Душу, сквозь 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глядят — в них доброе, родное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живёт и светит для Тебя!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 было в Душе. Когда возвращались к автобусу,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хотелось подойти ещё раз к дольмену, но экскурсовод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зала: «Эти ощущения будут с вами целый год, всегда,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вы подумаете об этом дольмене». И правда, я провери-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это на себе. Весь год, если случались какие-то бытовые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неурядицы, только представлю этот дольмен — всё норма-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лизуется. В Душе появляется спокойствие, умиротворение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находишь естественный выход из создавшегося положе-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Во мне появилась уверенность, что дольмены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просто каменные сооружения, это действительно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необыкновенное. Возле них происходит что-то прият-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 с человеком.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50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следующий год я опять поехала в Геленджик,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мая лишь об одном: скорее бы побывать у дольменов.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телось быть у дольменов одной, без экскурсовода.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0226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Дожидаясь автобуса на автовокзале по улице Луна-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чарского, познакомилась с четырьмя людьми, которые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тели того же, что и я. Они неоднократно посещали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мены вблизи Геленджика и хорошо знали все маршруты.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присоединилась к ним. Они выбрали маршрут, и мы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ехали в посёлок Возрождение, расположенный в 13 км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города.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164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Среди нас была женщина по имени Надежда из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московья, которая хорошо и быстро находила места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говорила нам всё, что говорили ей мудрецы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их не видела. Ещё с нами был парень, Юрий,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видел этих мудрецов и рассказывал, как они выглядят.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 ними общаться не мог.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245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последнего дольмена нашего маршрута Надежда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рассказала, что ей поведал мудрец о каждом из нас. В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ношении себя запомнила, что у меня будет прозрение. 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не представляла, что это такое и как оно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явится, но обрадовалась.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очень хотелось увидеть и услышать мудрецов,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появилось не сразу. Прошло ещё два года, когда я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56100" y="65786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Смотри, в ночи, когда Луна восходит,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сердца плен сменяется мечтой,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душа царит на небосводе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окрыляется счастливою звездой.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6764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необычна ночь на фоне неба,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звуки леса в сонной тишине,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Тебя накроет чудо, где б ты не был,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унесёт к безкрайней вышине…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717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ВЫБОР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959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Цветы распустятся в горах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136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городских квартирах.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3147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Счастливым можно быть всегда,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 полив уходят силы.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8481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тех цветов нектар и яд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Берут паук с пчелою.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91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прав из них, кто виноват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нам судить с тобою!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7117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кого-то вечер добрый,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кого-то — как всегда.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Кто-то грезит на Природе,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уходит в города…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5588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Выбор каждого понятен,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стоит их судить.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59436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быть КО ВСЕМ добрее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мешать друг другу жить!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ЧЕЛОВЕК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98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Скажи, зачем земная твоя Жизнь?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8763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Куда, скажи, ведут твои стремленья?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Бывает, что приходится тужить,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Порою не хватает нам терпенья.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574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для чего, скажи, через века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7399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Твой Дух земной спасали наши предки?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почему, как пули у виска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10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Свистят пороки, а Душа, как в клетке…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45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Однажды, ты, наверное, поймёшь,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6289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невозможно жить вот так, вслепую.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безысходно в потолок смотреть,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Меняя одну стенку на другую…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3147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человек, достойный Жизнь творить!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Ты человек, дитя Вселенной, Бога!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человек, способный мудро жить!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волен выбирать себе дорогу!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4191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Прошу, открой, пожалуйста, глаза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36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посмотри теперь уже на небо.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546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Поверь, бывают в этой жизни чудеса,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4711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ты судьбы своей магический волшебник!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22500" y="5054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2476500" y="5054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2743200" y="5054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965200" y="54102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сапог увязнет в быте,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стоит небеса винить.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мечтаешь о корыте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всю жизнь его чинить.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Закат разуется,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Обнимет нежно лето,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143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побежит босой по родникам,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пусть сбудутся,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51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Душе оставшись следом;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16764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тёплый дождь стучится по вискам.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Потоки света пусть пробьют сознанье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отразятся в темноте небес,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1971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Безкрайним Космосом, страницей Мирозданья;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 всем за миг себя прочесть!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2717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2476500" y="2717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743200" y="2717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965200" y="3073400"/>
            <a:ext cx="4064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сколько нужно сделать.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прежде чем сознанье пробудить,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порядок привести судьбу и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важно научится нам любить!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3937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полюбить Себя и Мирозданье,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Травинку каждую,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43053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поле мудреца достойной стать.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воспитать желанья,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64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 жить по воле любящей Отца?!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49911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трудно это сделать без подсказки,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Упрямо посмотреть судьбе в лицо,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себя поверить и принять все сказки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выйти звёздной ночью на крыльцо…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 окном раскидистые ветки,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350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как услышать шёпот и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Понять, что мы живём как в клетке,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и пробудиться — хватит спать.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2500" y="1320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476500" y="1320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743200" y="13208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965200" y="167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твой путь,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854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Солнце дикого леса,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0320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пойду за тобой по пятам.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чём же суть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374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Побродить в неизвестном,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2552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Поплутать по знакомым лугам?!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3251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Звени, звени,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3416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Ручей у тихой речки,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36068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Пой голосом проснувшейся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ключ возьми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3937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пламени сердечка,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Открой им дверь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4292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мир сказочной страны.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5200" y="448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Пой песню запоздалого рассвета,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5200" y="46355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всех друзей, собравшихся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освети приход большого лета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Раскатом грома,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65200" y="5168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Вспышкой новых чувств!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лёд растопится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Словами пониманья,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5200" y="56896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Пройдёт дождями по родной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пропитает Душу осознаньем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жить в Любви и помнить о весне.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Звон колоколов —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церкви светлый праздник?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143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Главно, чтоб в Душе осветился храм.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Неба купола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4986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Солнца луч украсит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Золотым дождём.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0320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Где ты, старый храм,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Где молились предки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374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памяти моей стёрты имена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2540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Словно у ручья, ивы старой ветки.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Поклонюсь тебе, Русская Земля!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3060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34163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Голова, головушка,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же ты как пень?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Чья рука обрезала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Веток твоих тень?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43053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же ты, непомнящий,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Солнцем опалён,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6355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без предков памяти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 твой осквернён!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51689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вставай, голубушка,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Потрудись Душа,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55118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 тенистым деревом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Света и Добра!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руки забыли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 наших предков,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155700"/>
            <a:ext cx="40640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мысли застыли,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время пришло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было когда-то,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сделать былью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Просыпайтесь,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Уже рассвело!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25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4765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743200" y="23622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965200" y="2717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Голосом весны Душа запела,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2895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Ветром понеслась за облака,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30734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жизнь достроить не успела,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Унесёт на плотиках река.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3594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плывут они, огни Надежды,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3784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Искрой звёзд в осознанных глазах,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3937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горят сердца, а Любовь, как прежде,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Тайною мерцает в небесах.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63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КОМЕТА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48895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Дождь идёт на крыльях лета,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Шелестит под ним листва…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странная комета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5422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Обойдёт тебя, Земля!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5200" y="55880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Обойдёт, поверь, не тронет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мы с тобой!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Знаю, сердце твоё стонет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Нами созданной судьбой.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поверь, настанет время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исполнятся мечты.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Ты асфальта сбросишь бремя,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оденешься в цветы!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384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ПЕСНЯ МУДРЕЦА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638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я не жду от Вселенной,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816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хочется людям помочь,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981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Пробудить, чтоб Душа не болела,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159000"/>
            <a:ext cx="4064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 был счастлив и Сын Твой и Дочь.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Посмотри, как немного осталось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земле совершенных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Лишь хочу изменить эту малость,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легче жилось на Земле!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2500" y="318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476500" y="318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743200" y="3187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965200" y="3543300"/>
            <a:ext cx="40640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Настанет новый день, уйдут сомненья,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счастье заискрится на 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ветер принесёт нам вдохновенье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запах трав, и свежесть родника…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голос, голос тихий и далёкий,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Сквозь шум листвы и аромат тайги,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родной, волнующий, глубокий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нас поёт: «проснись, Ведрусс, не спи!»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50419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50419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50419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5397500"/>
            <a:ext cx="406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Расскажи мне сказку, ветер,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Обними туманом снов.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укутай на рассвете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Ароматами цветов.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хочу, чтоб люди пели,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Пели песни от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их глаза горели,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Наполняя смыслом жизнь.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295400"/>
            <a:ext cx="406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Расскажи мне сказку, ветер,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прошу, тебя, прошу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сказка станет Явью,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 силы приложу!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298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ДЕНЬ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2540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день прожить не зря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лучшая страница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882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листочках октября.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3048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Древу жизнь дают ВСЕ листья.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37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Кружит, кружит листопад.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5560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Дней минувших снег ложится,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 благодарностью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Принимает эти листья.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42418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под деревом, смотри!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опавшие листочки,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Пробиваются ростки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новые виточки!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51054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Кружит, кружит листопад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танец непрерывен.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день прожит не зря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становится счастливей!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в Душе поэт,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все говорят словами.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Главное, чтоб мыслей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Добрыми засиял делами.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676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куда-то идёт,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18542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тот, кто стоит на месте,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тот, кто чего-то ждёт,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тот, кто пока не весел.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5400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Грусть, как знак, что в конце тупик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равно мы куда-то едем.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895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Выбирая себе пути,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3086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что жизнь не стоит на месте.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34163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34163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34163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3771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Поговори с Душою, Солнце!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394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Поговори со мною, Свет!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5200" y="41148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 каждом доме есть оконце,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 каждом сердце свой секрет!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22500" y="4635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2476500" y="4635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2743200" y="4635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965200" y="4991100"/>
            <a:ext cx="4064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Вот подкова — Тебе на счастье.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Лишний повод в пути отдохнуть.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Суеверий твой груз напрасен,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жизни ты выбрал путь!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4765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2743200" y="4445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65200" y="80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Мама, мама, мама — доброе, простое,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977900"/>
            <a:ext cx="406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б каждый в сердце помнил те слова.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зеркало смотрите, а оно живое,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Кормит нас и поит нас, матушка Земля!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22500" y="1663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476500" y="1663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743200" y="16637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965200" y="2032000"/>
            <a:ext cx="4064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истины просты как дважды два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потому порой они забвенны,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Рождает время новые слова,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2552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для людей лишь сложности безценны.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24765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743200" y="28956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mtClean="0">
                <a:solidFill>
                  <a:srgbClr val="221F20"/>
                </a:solidFill>
                <a:latin typeface="Arial Bold"/>
                <a:cs typeface="Arial Bold"/>
              </a:rPr>
              <a:t>*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965200" y="3251200"/>
            <a:ext cx="4064000" cy="214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Рождалась Истина у каменных ворот,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 себе тихонечко молчала.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Хоть люди запирались на замок,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 их двери робко не стучала.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так хотела, верила, ждала,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заметив маленький росточек,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Рождались в сердце новые слова,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них раскрывался Истины цветочек.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Плоды созреют, только дайте срок,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люди, обратитесь к Богу!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каждого для Истины свой срок,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 Вам найти свою дорогу!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2019-05-23T09:12:18Z</dcterms:created>
  <dcterms:modified xsi:type="dcterms:W3CDTF">2019-05-23T09:12:18Z</dcterms:modified>
</cp:coreProperties>
</file>