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</p:sldIdLst>
  <p:sldSz cx="5029200" cy="71882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slide" Target="slides/slide79.xml" />
 <Relationship Id="rId81" Type="http://schemas.openxmlformats.org/officeDocument/2006/relationships/slide" Target="slides/slide80.xml" />
 <Relationship Id="rId82" Type="http://schemas.openxmlformats.org/officeDocument/2006/relationships/slide" Target="slides/slide81.xml" />
 <Relationship Id="rId83" Type="http://schemas.openxmlformats.org/officeDocument/2006/relationships/slide" Target="slides/slide82.xml" />
 <Relationship Id="rId84" Type="http://schemas.openxmlformats.org/officeDocument/2006/relationships/slide" Target="slides/slide83.xml" />
 <Relationship Id="rId85" Type="http://schemas.openxmlformats.org/officeDocument/2006/relationships/slide" Target="slides/slide84.xml" />
 <Relationship Id="rId86" Type="http://schemas.openxmlformats.org/officeDocument/2006/relationships/slide" Target="slides/slide85.xml" />
 <Relationship Id="rId87" Type="http://schemas.openxmlformats.org/officeDocument/2006/relationships/slide" Target="slides/slide86.xml" />
 <Relationship Id="rId88" Type="http://schemas.openxmlformats.org/officeDocument/2006/relationships/slide" Target="slides/slide87.xml" />
 <Relationship Id="rId89" Type="http://schemas.openxmlformats.org/officeDocument/2006/relationships/slide" Target="slides/slide88.xml" />
 <Relationship Id="rId90" Type="http://schemas.openxmlformats.org/officeDocument/2006/relationships/slide" Target="slides/slide89.xml" />
 <Relationship Id="rId91" Type="http://schemas.openxmlformats.org/officeDocument/2006/relationships/slide" Target="slides/slide90.xml" />
 <Relationship Id="rId92" Type="http://schemas.openxmlformats.org/officeDocument/2006/relationships/slide" Target="slides/slide91.xml" />
 <Relationship Id="rId93" Type="http://schemas.openxmlformats.org/officeDocument/2006/relationships/slide" Target="slides/slide92.xml" />
 <Relationship Id="rId94" Type="http://schemas.openxmlformats.org/officeDocument/2006/relationships/slide" Target="slides/slide93.xml" />
 <Relationship Id="rId95" Type="http://schemas.openxmlformats.org/officeDocument/2006/relationships/slide" Target="slides/slide94.xml" />
 <Relationship Id="rId96" Type="http://schemas.openxmlformats.org/officeDocument/2006/relationships/slide" Target="slides/slide95.xml" />
 <Relationship Id="rId97" Type="http://schemas.openxmlformats.org/officeDocument/2006/relationships/slide" Target="slides/slide96.xml" />
 <Relationship Id="rId98" Type="http://schemas.openxmlformats.org/officeDocument/2006/relationships/slide" Target="slides/slide97.xml" />
 <Relationship Id="rId99" Type="http://schemas.openxmlformats.org/officeDocument/2006/relationships/slide" Target="slides/slide98.xml" />
 <Relationship Id="rId100" Type="http://schemas.openxmlformats.org/officeDocument/2006/relationships/slide" Target="slides/slide99.xml" />
 <Relationship Id="rId101" Type="http://schemas.openxmlformats.org/officeDocument/2006/relationships/slide" Target="slides/slide100.xml" />
 <Relationship Id="rId102" Type="http://schemas.openxmlformats.org/officeDocument/2006/relationships/slide" Target="slides/slide101.xml" />
 <Relationship Id="rId103" Type="http://schemas.openxmlformats.org/officeDocument/2006/relationships/slide" Target="slides/slide102.xml" />
 <Relationship Id="rId104" Type="http://schemas.openxmlformats.org/officeDocument/2006/relationships/slide" Target="slides/slide103.xml" />
 <Relationship Id="rId105" Type="http://schemas.openxmlformats.org/officeDocument/2006/relationships/slide" Target="slides/slide104.xml" />
 <Relationship Id="rId106" Type="http://schemas.openxmlformats.org/officeDocument/2006/relationships/slide" Target="slides/slide105.xml" />
 <Relationship Id="rId107" Type="http://schemas.openxmlformats.org/officeDocument/2006/relationships/slide" Target="slides/slide106.xml" />
 <Relationship Id="rId108" Type="http://schemas.openxmlformats.org/officeDocument/2006/relationships/slide" Target="slides/slide107.xml" />
 <Relationship Id="rId109" Type="http://schemas.openxmlformats.org/officeDocument/2006/relationships/slide" Target="slides/slide108.xml" />
 <Relationship Id="rId110" Type="http://schemas.openxmlformats.org/officeDocument/2006/relationships/slide" Target="slides/slide109.xml" />
 <Relationship Id="rId111" Type="http://schemas.openxmlformats.org/officeDocument/2006/relationships/slide" Target="slides/slide110.xml" />
 <Relationship Id="rId112" Type="http://schemas.openxmlformats.org/officeDocument/2006/relationships/slide" Target="slides/slide111.xml" />
 <Relationship Id="rId113" Type="http://schemas.openxmlformats.org/officeDocument/2006/relationships/slide" Target="slides/slide112.xml" />
 <Relationship Id="rId114" Type="http://schemas.openxmlformats.org/officeDocument/2006/relationships/slide" Target="slides/slide113.xml" />
 <Relationship Id="rId115" Type="http://schemas.openxmlformats.org/officeDocument/2006/relationships/slide" Target="slides/slide114.xml" />
 <Relationship Id="rId116" Type="http://schemas.openxmlformats.org/officeDocument/2006/relationships/slide" Target="slides/slide115.xml" />
 <Relationship Id="rId117" Type="http://schemas.openxmlformats.org/officeDocument/2006/relationships/slide" Target="slides/slide116.xml" />
 <Relationship Id="rId118" Type="http://schemas.openxmlformats.org/officeDocument/2006/relationships/slide" Target="slides/slide117.xml" />
 <Relationship Id="rId119" Type="http://schemas.openxmlformats.org/officeDocument/2006/relationships/slide" Target="slides/slide118.xml" />
 <Relationship Id="rId120" Type="http://schemas.openxmlformats.org/officeDocument/2006/relationships/slide" Target="slides/slide119.xml" />
 <Relationship Id="rId121" Type="http://schemas.openxmlformats.org/officeDocument/2006/relationships/slide" Target="slides/slide120.xml" />
 <Relationship Id="rId122" Type="http://schemas.openxmlformats.org/officeDocument/2006/relationships/slide" Target="slides/slide121.xml" />
 <Relationship Id="rId123" Type="http://schemas.openxmlformats.org/officeDocument/2006/relationships/slide" Target="slides/slide122.xml" />
 <Relationship Id="rId124" Type="http://schemas.openxmlformats.org/officeDocument/2006/relationships/slide" Target="slides/slide123.xml" />
 <Relationship Id="rId125" Type="http://schemas.openxmlformats.org/officeDocument/2006/relationships/slide" Target="slides/slide124.xml" />
 <Relationship Id="rId126" Type="http://schemas.openxmlformats.org/officeDocument/2006/relationships/slide" Target="slides/slide125.xml" />
 <Relationship Id="rId127" Type="http://schemas.openxmlformats.org/officeDocument/2006/relationships/slide" Target="slides/slide126.xml" />
 <Relationship Id="rId128" Type="http://schemas.openxmlformats.org/officeDocument/2006/relationships/slide" Target="slides/slide127.xml" />
 <Relationship Id="rId129" Type="http://schemas.openxmlformats.org/officeDocument/2006/relationships/slide" Target="slides/slide128.xml" />
 <Relationship Id="rId130" Type="http://schemas.openxmlformats.org/officeDocument/2006/relationships/slide" Target="slides/slide129.xml" />
 <Relationship Id="rId131" Type="http://schemas.openxmlformats.org/officeDocument/2006/relationships/slide" Target="slides/slide130.xml" />
 <Relationship Id="rId132" Type="http://schemas.openxmlformats.org/officeDocument/2006/relationships/slide" Target="slides/slide131.xml" />
 <Relationship Id="rId133" Type="http://schemas.openxmlformats.org/officeDocument/2006/relationships/slide" Target="slides/slide132.xml" />
 <Relationship Id="rId134" Type="http://schemas.openxmlformats.org/officeDocument/2006/relationships/slide" Target="slides/slide133.xml" />
 <Relationship Id="rId135" Type="http://schemas.openxmlformats.org/officeDocument/2006/relationships/slide" Target="slides/slide134.xml" />
 <Relationship Id="rId136" Type="http://schemas.openxmlformats.org/officeDocument/2006/relationships/slide" Target="slides/slide135.xml" />
 <Relationship Id="rId137" Type="http://schemas.openxmlformats.org/officeDocument/2006/relationships/slide" Target="slides/slide136.xml" />
 <Relationship Id="rId138" Type="http://schemas.openxmlformats.org/officeDocument/2006/relationships/slide" Target="slides/slide137.xml" />
 <Relationship Id="rId139" Type="http://schemas.openxmlformats.org/officeDocument/2006/relationships/presProps" Target="presProps.xml" />
 <Relationship Id="rId140" Type="http://schemas.openxmlformats.org/officeDocument/2006/relationships/viewProps" Target="viewProps.xml" />
 <Relationship Id="rId141" Type="http://schemas.openxmlformats.org/officeDocument/2006/relationships/theme" Target="theme/theme1.xml" />
 <Relationship Id="rId142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0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0.jpeg" />
</Relationships>

</file>

<file path=ppt/slides/_rels/slide10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1.jpeg" />
</Relationships>

</file>

<file path=ppt/slides/_rels/slide10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2.jpeg" />
</Relationships>

</file>

<file path=ppt/slides/_rels/slide10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3.jpeg" />
</Relationships>

</file>

<file path=ppt/slides/_rels/slide10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4.jpeg" />
</Relationships>

</file>

<file path=ppt/slides/_rels/slide10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5.jpeg" />
</Relationships>

</file>

<file path=ppt/slides/_rels/slide10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6.jpeg" />
</Relationships>

</file>

<file path=ppt/slides/_rels/slide10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7.jpeg" />
</Relationships>

</file>

<file path=ppt/slides/_rels/slide10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8.jpeg" />
</Relationships>

</file>

<file path=ppt/slides/_rels/slide10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9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0.jpeg" />
</Relationships>

</file>

<file path=ppt/slides/_rels/slide1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1.jpeg" />
</Relationships>

</file>

<file path=ppt/slides/_rels/slide1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2.jpeg" />
</Relationships>

</file>

<file path=ppt/slides/_rels/slide1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3.jpeg" />
</Relationships>

</file>

<file path=ppt/slides/_rels/slide1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4.jpeg" />
</Relationships>

</file>

<file path=ppt/slides/_rels/slide1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5.jpeg" />
</Relationships>

</file>

<file path=ppt/slides/_rels/slide1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6.jpeg" />
</Relationships>

</file>

<file path=ppt/slides/_rels/slide1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7.jpeg" />
</Relationships>

</file>

<file path=ppt/slides/_rels/slide1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8.jpeg" />
</Relationships>

</file>

<file path=ppt/slides/_rels/slide1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9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0.jpeg" />
</Relationships>

</file>

<file path=ppt/slides/_rels/slide1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1.jpeg" />
</Relationships>

</file>

<file path=ppt/slides/_rels/slide1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2.jpeg" />
</Relationships>

</file>

<file path=ppt/slides/_rels/slide1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3.jpeg" />
</Relationships>

</file>

<file path=ppt/slides/_rels/slide1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4.jpeg" />
</Relationships>

</file>

<file path=ppt/slides/_rels/slide1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5.jpeg" />
</Relationships>

</file>

<file path=ppt/slides/_rels/slide1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6.jpeg" />
</Relationships>

</file>

<file path=ppt/slides/_rels/slide1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7.jpeg" />
</Relationships>

</file>

<file path=ppt/slides/_rels/slide1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8.jpeg" />
</Relationships>

</file>

<file path=ppt/slides/_rels/slide1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9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0.jpeg" />
</Relationships>

</file>

<file path=ppt/slides/_rels/slide1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1.jpeg" />
</Relationships>

</file>

<file path=ppt/slides/_rels/slide1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2.jpeg" />
</Relationships>

</file>

<file path=ppt/slides/_rels/slide1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3.jpeg" />
</Relationships>

</file>

<file path=ppt/slides/_rels/slide1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4.jpeg" />
</Relationships>

</file>

<file path=ppt/slides/_rels/slide1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5.jpeg" />
</Relationships>

</file>

<file path=ppt/slides/_rels/slide1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6.jpeg" />
</Relationships>

</file>

<file path=ppt/slides/_rels/slide1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7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7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9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8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0.jpeg" />
</Relationships>

</file>

<file path=ppt/slides/_rels/slide8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1.jpeg" />
</Relationships>

</file>

<file path=ppt/slides/_rels/slide8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2.jpeg" />
</Relationships>

</file>

<file path=ppt/slides/_rels/slide8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3.jpeg" />
</Relationships>

</file>

<file path=ppt/slides/_rels/slide8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4.jpeg" />
</Relationships>

</file>

<file path=ppt/slides/_rels/slide8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5.jpeg" />
</Relationships>

</file>

<file path=ppt/slides/_rels/slide8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6.jpeg" />
</Relationships>

</file>

<file path=ppt/slides/_rels/slide8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7.jpeg" />
</Relationships>

</file>

<file path=ppt/slides/_rels/slide8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8.jpeg" />
</Relationships>

</file>

<file path=ppt/slides/_rels/slide8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9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_rels/slide9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0.jpeg" />
</Relationships>

</file>

<file path=ppt/slides/_rels/slide9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1.jpeg" />
</Relationships>

</file>

<file path=ppt/slides/_rels/slide9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2.jpeg" />
</Relationships>

</file>

<file path=ppt/slides/_rels/slide9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3.jpeg" />
</Relationships>

</file>

<file path=ppt/slides/_rels/slide9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4.jpeg" />
</Relationships>

</file>

<file path=ppt/slides/_rels/slide9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5.jpeg" />
</Relationships>

</file>

<file path=ppt/slides/_rels/slide9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6.jpeg" />
</Relationships>

</file>

<file path=ppt/slides/_rels/slide9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7.jpeg" />
</Relationships>

</file>

<file path=ppt/slides/_rels/slide9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8.jpeg" />
</Relationships>

</file>

<file path=ppt/slides/_rels/slide9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жем уже сейчас, в вашем нелёгком времени, помогать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своей скоростью мысли осуществлять вашу мечту,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равливать вас, избавлять от сложных жизненных ситуа-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ций и пр.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430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Скоро вас будет много — видящих и слышащих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 все, будете общаться с нами так же, как вы общаетесь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между собой. И многое сможете узнать от нас, потому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 — люди первоистоков. Мы можем применять ту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лу-энергию, которая заложена в человека Творцом. Мы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дем обучать вас, как пользоваться этой Силой. Такая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ла-энергия есть и в вас, современных людях, но она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приглушена. Мы будем помогать вам, люди,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вать самих себя. Вы станете сами Творцами своей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 сможете сами возрождать Любовь, счастье, радость,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есть гармонию в себе и вокруг себя. Подходите к нам,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ждём вас, люди!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655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Маргелан, скажи, почему все мудрецы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 ты в том числе, с удовольствием принимаете у нас ябло-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ки? Вы их любите или есть ещё какая-то другая причина?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735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Конечно, есть и другая причина. Они, пусть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стично, сохранили те свойства, которые были в наше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мя. Особенно если есть запах — это удовольствие для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Запах яблок питает наши Души. Мы очень желаем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нимаем яблоки от вас, люди.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02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нам можно потом забирать яблоки, которые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положили?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245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Да, можно, особенно если вы смогли понять,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кого мы их подзарядили. А может быть и так — вы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должны оставить. Оно нужно кому-то. Этот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дойдёт и захочет его взять. Значит, оно для него.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через какое время можно взять это положенное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вам яблоко?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высококультурная цивилизация. Высокий уровень разви-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тия общества выражался во взаимодействии с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ным миром, с животным миром, с миром насекомых и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кробов. Люди слышали, видели и понимали эти миры.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всём была гармония и взаимосвязь. А также был высокий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уровень духовного развития во взаимоотношениях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 людьми.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651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Миллион лет не было войн, не было злости друг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другу, не было лжи (она не существовала), не было зависти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прочего негатива, существующего сейчас.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Была высококультурная организация жизни, быта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деятельности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501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Вся сфера обитания человека была прочувствована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 и принимала активное участие в создании для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 блага.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1877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Может быть, человек пытается всё творить,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тому что он сын Творца и творчество у него «в крови»,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оно от Создателя? Даже сейчас, когда у человека три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цента работающих клеток, он всё равно пытается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то сотворять, даже не подозревая, что им руководят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ности. И в ваше время люди постоянно что-то твори-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ли, только они не ломали то, что создал Творец, а пыта-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лись сотворять что-то своё столь же совершенным, как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Отца.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7244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 наше время между людьми, Природой и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цом существовала гармония, взаимопонимание всего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 людьми, Природой и Творцом. Им не надо было прове-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рять уже то, что создано Творцом. Они видели совершен-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ство уже созданного. Они создавали собственные миры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других планетах по своему желанию и пользовались эти-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мирами. Сейчас в современном мире совсем другое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правление. Люди сами ничего не могут творить, а пытают-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докопаться до того, как же Творец создал то, что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ствует вокруг них, и не усовершенствуют то, что было соз-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дано Творцом, а создают жалкое подобие того, что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совершенно.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9652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Но почему же это общество пришло к тому уров-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ню, который существует сейчас?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3081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Как я уже сказал, вот такая цивилизация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ствовала почти миллион лет. Все энергии, которыми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наполнено пространство обитания человека, создавали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комфорт для жизни. Энергии Добра, энергии Любви,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энергии Радости — это энергии Творца. Это энергии Рая,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созданного Творцом для человека. Но ведь Творец дал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ловеку свободу — волю для вдохновения, для развития,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совершенствования самого себя. Может быть, у Его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бёнка появится такое вдохновение — создать что-то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совершенное и он сможет сделать это.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0226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Но, как вы знаете, все энергии вокруг человека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капливаются и никуда не уходят сами, если их осознанно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убирать. Так почти за миллион лет по мелочам накопи-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лась негативная энергия. Это могло быть что-то не по вку-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 человеку, или какой-то сбой при телепортации, или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какие-то мелочи при встрече с другими мирами. Так поч-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 за миллион лет скопился этот негатив, и человек мог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убрать его, но он не придал этому значения.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381500"/>
            <a:ext cx="4406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как вы знаете, во Вселенной есть такие живые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энергии-сущности, они всегда ожидали, когда же появит-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вокруг человека такое количество негатива, чтобы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смогли подступиться к нему. И когда собралось такое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личество негатива, которое открыло маленькую щёлоч-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 в защитном слое Земли, то в эту щёлочку стали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никать энергии-сущности с других планет. Им очень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телось узнать, из чего же состоит это мощное существо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человек, как его сумел создать Творец? Вот через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гатив и подступились — подошли к нему сущности. «По-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могли», «подсказали» — а ты попробуй узнать, из чего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стоишь ты сам. Вот по сей день, уже десять тысяч лет, че-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ловек разбирает, экспериментирует, изучает всё, что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дано Творцом.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как же сейчас можно убрать этих сущностей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нашей планеты и из самого человека? Это возможно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нет?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859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Да, это возможно. Почему-то люди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мени считают, что должно быть равновесие энергий 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ловеке, то есть примерно пополам положительного 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рицательного. Но это не так. У Творца не было такого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мерения. Он создавал всё для человека в своём вдохно-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вении, нёс только Добро, Любовь и Радость. Это сози-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дающие энергии. Они всесильны, они оберегают всё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Земле, они восстанавливают всё на своём пути, они 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жизнь всему, к чему прикасаются. Поэтому Земля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окружена ореолом этих энергий, защитой этих энергий.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вместе с Творцом люди несли такие энергии самой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Земле и всему, что существовало на Земле. Ведь люди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дети Творца.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7084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Изначально негативные энергии занимали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ке всего один процент, и люди их не ощущали, не приме-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няли, не пользовались ими осознанно. Да и старались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тролировать их проявление. А то малое количество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тива, которое собралось на планете за почти миллион лет,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сами смогли бы погасить, если бы обратили своё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мание на это.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02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 появились и такие люди, которые пожелали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нать, а что же произойдёт, если они подсоединятся к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гативным энергиям, может быть, смогут дать Земле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«новое»? Это «новое» — энергии разрушения. Все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сти в Мироздании имели свои планеты, некоторые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разрушили их и теперь ищут, где бы можно было пожить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других планетах. А тут появилась такая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войти на нашу планету и питаться энергией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управлять им, да ещё с целью уничтожить его самого.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100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думаю, вам понятно, что должен делать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убрать этих сущностей из самого себя, из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окружения и с самой планеты. Человек может и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убрать в себе зло, ложь, гордыню, страх и прочие оттенки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негатива — энергии разрушения.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308100"/>
            <a:ext cx="4406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Почему-то люди думают, что страх — это боязнь тем-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ноты, высоты, глубины, обжечься и прочее, но это,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сказать, простые или более явные виды страха. А в повсед-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невной жизни люди боятся всего — одиночества, неустро-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енности, потерять то, что есть, наказания, болезней, неуве-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ренности в завтрашнем дне, и таких страхов великое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жество. Вот эти страхи и есть то, что создают сущности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 и при каждом удобном случае подпитывают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этой негативной энергией. Из этих страхов создаётся ложь,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старается выпутаться из создаваемых ситуаций,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часто любым способом, если не получается, то появляется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злость. Вот так создаётся негатив — энергия разрушения.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Энергия, которая разрушает всё на своём пути и самого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ловека, создающего её. К тому же к такому человеку прили-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пают, объединяются с ним такие же люди, как он сам.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873500"/>
            <a:ext cx="4406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узнать самого себя через свою Душу. Душа дана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Творцом, в ней заключены энергии Творца —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брота, Любовь, Радость, — это энергии созидания. И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знаем, что человек восстановит в себе сам эти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Творца, уберёт весь негатив с планеты, уберёт всё, что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творили чужие энергии на нашей планете. Для этого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будет создавать человеку самому в себе страх, обиду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прочий негатив добавлять к тем сущностям и существам,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заполонили его. Просто создавать в себе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Доброту, Любовь, Ласку, Нежность ко всему, что окружает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— к растительному миру, к миру животных,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секомых и микробов, а также к макромиру.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59309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это совсем не трудно — посылать Любовь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ца каждое утро всем стихиям на Земле: самой земле, воде,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воздуху, Солнцу, огню в костре, свечах, всем Светлым Си-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лам и своей собственной Душе. Всё то, что я говорю,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убрать негатив из самого человека. А вы уже знаете, что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сущности подпитываются только негативом — они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станут подселяться к человеку. Ведь им нужны создавае-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мые человеком страх, злоба, ложь и прочий негатив —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состоят из этих энергий.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859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всё возможно изменить, всё возможно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исправить, всё под силу человеку. Только он должен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 этом и начать изменять самого себя, исправлять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 сложилось в его жизни и в нём самом.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должен знать, что он дитя Творца и он может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могать своему Отцу, создавая в себе энергии Творца —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броту, Любовь, Радость. А наша Вселенная и Творец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быстро услышат такого человека, услышат его Душу, 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начнёт получать помощь от Них. Всё взаимосвязано.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один человек не остаётся без Их внимания.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877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я несколько раз рассказал вам об одном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том же. Я очень хочу добраться до вашего сознания,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нимания всей сути сказанного.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3873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0386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не так важно узнать вам сейчас обо всех моих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делах в том времени, когда я заходил в дольмен. Пока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гое вам ещё будет непонятно. Об этом я расскажу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лению, которое вот уже скоро появится. Я очень жду 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Оно будет хорошо нас слышать, видеть и понимать. И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безразлично будет каждое моё слово. Ведь каждое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во, которое произносит человек, — это самый настоящий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ключ к познанию. Оно открывает все двери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Творца. Вот об этом я буду говорить очень открыто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нятно им. И знаю — всё, что скажу, это поколение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применять в повседневной жизни. Знаю, что это созидаю-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щая Сила для человечества, и открывать вам её сейчас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ещё не надо. Я подготавливаю вас к тому, чтобы у вас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вилась возможность создать поколение, которое очень жду.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102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что делаешь ты для человека, который подхо-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дит к тебе, к твоему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00100"/>
            <a:ext cx="4406900" cy="568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делаю всё то же, что и все люди в дольменах.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внимательно отношусь к каждому человеку, подо-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шедшему ко мне. Вижу все его проблемы, всю суету,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реполняющую его мысли. Успокаиваю его и даю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 самому определить в себе основную на сегодняшний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день задачу или, можно сказать, мысль. Вот с этой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ной мыслью иногда человек уходит от меня, и очень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бывает так, что может осуществить задуманное. И опять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 всё зависит от него самого, от того желания, которо-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 он придаёт большое значение, от чистоты этого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 и от всех возможностей, которые есть у человека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исполнения. Например, такое желание, которое как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неосуществимо на сегодняшний день: «хочу телепортиро-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ваться в такое-то место». Так вот, телепортация для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 вашего времени пока неосуществима, но приехать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место на каком-либо виде вашего транспорта —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веку дана будет такая возможность. Или «хочу иметь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денег», а для чего — мысли разбегаются, и ухватиться,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остановиться на чём-то не могут, — просто быть богатым.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ведь богатство имеет много граней, и какую из них,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 не может точно определить: то ли материальное богат-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ство — оно тоже многогранно, то ли духовное богатство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оно тоже имеет грани. И чем чище мысль, чем яснее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 представляет, что ему так необходимо, тем быстрее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получит то, о чём мечтает. Человек должен знать,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мысль, поставленная им для исполнения, всегда имеет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нечную цель. Так вот, эта конечная цель должна быть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зидающая, а не разрушающая. А я смогу своей скоростью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мысли помочь человеку через Творца и Вселенную испол-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нить её очень быстро. Ведь мы все, люди в дольменах,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зидатели. И хотим заполнить ваши мысли и дела созидаю-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щим началом. И если человек готов принять наши созида-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ющие знания, он получит 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ваша неустроенность и страхи, связанные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этим, и есть разрушение — не только своего окружения,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и самого себя. И чем больше человек будет общаться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нами, узнавать о нас и принимать нас, тем быстрее он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жет восстановить себя и всё вокруг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 вас есть поговорка «Ломать — не строить». Это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ворит о том, что строить, восстанавливать, созидать гораз-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 сложнее, чем разрушать. Вот мы и готовим для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надёжную, уверенную и посильную созидающую энергию,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она входит в него (человека) вместе с нашим общением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ним. Эта энергия созидания очень скоро даст свои плоды.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увидит, узнает и почувствует, что ему необходимо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созидания, для восстановления самого себя и для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становления всего разрушенного вокруг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844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мы, люди в дольменах, будем радоваться вместе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Творцом и Вселенной, глядя и помогая ему во всём.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104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3600" y="444500"/>
            <a:ext cx="4165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Сóвол (постоянство)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698500"/>
            <a:ext cx="4064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9271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Предназначение — показать людям Истину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правду существования, связь между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 Природой Земли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42799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старца высокого роста, крупного телосложе-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ния. Волосы прямые, тёмно-русые, длинные до пояса и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кой же длины борода и усы.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8006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Лицо: кожа светлая, глаза серые, смотрит на нас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серьёзно.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51435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Одет в платье тёмного цвета, длинное до пят, подпо-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457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622300"/>
            <a:ext cx="44196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Вы и сами знаете: всё, что делает человечество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сегодняшний день, несёт разрушение. Такое разрушение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безконечно, и его надо и можно остановить. Наша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вилизация, мы, люди в дольменах, призваны Творцом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мочь людям остановить этот безпредел, остановить всё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ловечество — землян. Для этого вот и надо показать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Истину, всю правду сотворённого людьми. У вас уже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слуху разговоры об этом и в средствах массовой информа-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ции. Но тот, кто творит это явно, не понимает, какую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гилу он сотворяет для себя. Сейчас человек желает мнимо-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комфорта для жизни. Но это не комфорт — это иллю-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зия комфорта. Одни разрушают нашу Землю-матушку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основания, другие пользуются всем этим. Я понимаю,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 современных ваших условиях обычному человеку,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себя называете, «труженику», никуда не деться.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данные для такого человека условия жизни ему необходи-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мы. Так как все люди заняты трудом и преодолением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ностей своего существования, они не видят, не слышат,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понимают, не вникают во все созданные системой условия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них. Активно трудятся над разрушением своего места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жительства, то есть своей планеты.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2164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Тот прогресс, которому радуются люди, — кратко-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временный и совсем не безопасный для здоровья и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каждого человека. Все технические приспособления, облег-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чающие быт человека, сделаны для того, чтобы было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 времени для рабского труда на производствах, произво-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дящих эти приспособления. Как видите, это порочный 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жизни, существования. Всё это добывается из земли,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рабатывается людьми, при этом загрязняется атмосфера,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вода, земля, которая даёт жизнь растениям, наполняется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ядами, появляются мутанты — насекомые, микробы и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стично люди. Это не тот круговорот, который убирает яды.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Нет круговорота на Земле, убирающего эту деятель-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 людей. Нет заживляющего раны Земли средства.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106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 создают всё более опасные для себя же технологии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производства и пользуются ими. Система не заботится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потомстве землян, растений, мира животных и насекомых.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9652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всё это делает бездушное людское население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ли, то есть без Творца — без помощи Творца, полагаясь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на свой мозг.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4859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мозг без Души идёт напролом действительности,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есть творит «чудеса» и не видит последствий для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того, что он создаёт.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19939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Вот к такой действительности пришёл современный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радующийся сегодняшнему дню без будущего.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Люди не обращают внимания на те изменения,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рые заметны уже явно. Речки, ручьи и прочие водоёмы,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которых водилась рыба, всякая живность, которые ожив-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ляли все растения, создавали микроклимат вокруг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ушли в пустоты земли, созданные человеком при добыче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нефти, руды и прочих ископаемых.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3655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Или, наоборот, создали искусственные водохранили-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ща, при этом вода затапливает большие пространства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ли, на которых опять же некомфортно жить растениям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людям.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0513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я привёл небольшие примеры деятельно-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сти человека — его мозга без Души.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45593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можно всё изменить, восстановить и 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правильно? Что для этого надо делать людям?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49022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понимаю всю сложность вопроса. Очень слож-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остановить сразу машину, мчащуюся на большой 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рости. Поэтому надо решать этот вопрос постепенно,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настойчиво и требовательно к самому себе.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ку, желающему изменить создавшееся положение, всё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плечу. Он всё может сделать. Для этого ему нужны знания.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Такие знания даём мы, люди в дольменах. Относитесь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всему тому, что мы говорим, очень серьёзно и с большой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ответственностью. Мы ничего не говорим просто так, как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не имеет принципиального значения. Мы впи-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тываем в себя для своей Души запах и все свойства яблок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мгновенно. А потом тут же можем дать определение,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кого оно предназначено.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3081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Ты всегда говоришь, что нужно задействовать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только энергии, несущие доброту и Любовь, но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ке есть все энергии, которые есть во Вселенной,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 зло тоже, и оно может как-то проявляться, и вообще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должно быть равновесие добра и зла, то есть в человеке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жет проявляться и то, и другое для равновесия.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324100"/>
            <a:ext cx="44069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Да, в человеке все энергии Вселенной. Их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сейчас у вас такое время, когда вокруг вас больше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гий зла, чем добра. Вам сейчас нельзя даже думать о зле,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как его и так очень много вокруг вас. И если человек с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кими мыслями будет считать, что он может делать зло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равновесия, то он делает вред не только себе самому,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Земле, и всему, что есть на Земле. Сейчас в вашем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человеком сделано столько зла, что надо всеми энергиями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Добра погасить его для равновесия, для общего равнове-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сия добра и зла на Земле. Вселенная и Создатель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ют людям Земли, делающим Добро. Они сейчас по крупи-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цам собирают Добро в каждом человеке для спасения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ли, для спасения всего живого на Земле, для спасения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мого человека. Вы сами видите, сколько зла вокруг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 человека уже сделано. Зачем же ещё думать о том,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сами можете и должны сделать зло для равновесия в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себе? Злом вы просто сами уничтожаете самого себя.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датель и Вселенная не помогают таким людям. Они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уйдут сами, каждый в своё время. А вот когда начнут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беждать Добро и Любовь на Земле, тогда люди не будут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мечать зло так же, как вы сейчас не замечаете Добро.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зла должно быть так же мало, как сейчас у вас мало добра.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вы же сейчас сделали что-то, как вам кажется, доброе,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на самом деле это не доброе, а добренькое, и сами считае-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68800" y="6578600"/>
            <a:ext cx="660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 успокаивая вас, современных людей. Мы даём в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дом нашем слове, в каждом повествовании единство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ваших мыслей и дел. Очень хотим, чтобы человек,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шавший нас, смог понять, принять и начать осуществлять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то, что мы предлагаем. Мы прилагаем большие усилия,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много энергии для того, чтобы люди смогли услышать,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чувствовать и сознательно начать применять наши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ния, ввести их в свою жизнь, в своё постоянное жизнен-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ное пространство.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93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сейчас говорю не о себе, я говорю обо всех нас,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дях в дольменах.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3368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вижу, что вы все читаете наши сообщения вам и тут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 забываете, не замечаете, что же главное сказано в них.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Обращаете своё внимание только на то, что тревожит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мешает вам на сегодняшний день, и на то, как поправить,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избавиться от этих помех. Не видите основной Истины.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877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же основное, что изменит всё ваше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ние, изменит жизнь на планете, изменит самого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даст толчок к появлению нового поколения, которое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быстро начнёт всё изменять и будет видеть и знать, что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делать и сделать для этого? А ведь основное —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начать изменять самого себя, услышать самого себя,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Душу, почувствовать весь живой мир вокруг себя. 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рез каких-то двадцать лет — люди не заметят их, это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миг, как мгновение — начнётся избавление от очень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требованных на сегодняшний день приборов, аппаратов,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приспособлений, которыми вы пользуетесь в настоящее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время и считаете, что ваша цивилизация достигла каких-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вершин, дав вам их. И не видите, не чувствуете, что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носите себе вред, используя их. Этому поколению они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 будут не нужны. Человек не будет проявлять каких-то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усилий, чтобы избавиться от них, они сами отойдут за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востребованностью.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Вот так постепенно люди изменят своё отношение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всем созданным системой приспособлениям для «комфор-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108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та». Только так, без негативных последствий, можно убрать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созданное на Земле технократической цивилизацией.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переходный период будет востребовано что-то из этой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вилизации, но пройдёт ещё время, и это уйдёт в небытие.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1430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освободится от всех пут, связывающих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«по рукам и ногам», — от всех обязательств, данных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ме, от всех законов, созданных системой, от всех писаных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неписаных правил жизни в этой цивилизации.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станет свободным в своих действиях, в своих убеждениях.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Появится новое понимание жизни, новое восприятие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того, что его окружает, новое общение со всем, что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окружает, — гармония, взаимопонимание, взаимопомощь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 всем своим окружением.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8448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Так что же надо делать для того, чтобы произо-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шло то, о чём ты говоришь?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1877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так и знал, что появится вот этот главный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прос: что же надо делать современному человеку,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увидеть, дожить до того, что я говорю вам?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7084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я не скажу вам ничего нового, я повторю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уже не один раз вам сказали люди в дольменах. Но вы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замечаете сказанного, не придаёте значения сказанно-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му. Вы просто не знаете: то, что мы говорим, является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новным. И на это надо обращать всё ваше внимание,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 сознательно, с полной осознанностью подойти к 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я сейчас вам повторю.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9022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может и должен открыть сам для себя соб-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ственную Душу. Как вы не понимаете, что Душа — это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нова, это основной движущий энергетический центр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орган в вашем теле? Только через свою Душу человек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нёт изменять сам себя. Это не фантазия, придуманная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ничего. Мы все, люди в дольменах, даём вам, современным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людям, очень значимые для вас знания, так пользуйтесь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ими. Ведь это же не сложно и очень важно — через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Душу начать изменять себя.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38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я скажу, надо делать постоянно. Ваша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связана с Творцом, а вы, люди, ничего не знаете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ней. Вам известно только слово «Душа» и что она где-то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есть, а что она выполняет, вам неизвестно. Известны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восочетания «болит Душа» или «на Душе легко». А почему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болит Душа или на Душе легко, никто не задумывался.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 человек может сотворить такое, что Душе очень плохо.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к тому же у современного человека Душа не больше грец-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кого ореха и существует она как бы сама по себе, не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ясь с тем человеком, в котором живёт. Она общается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янно только с Творцом. Вот и получается: если человек 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дит, то это тревожит Творца, а через Душу человек чувству-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ет, как Творец переживает за этого человека, но помочь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может, так как человек не связан со своей Душой.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794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Душа является основным связующим органом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сыном Творца и самим Творцом.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36900"/>
            <a:ext cx="44196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2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Каждому человеку надо наладить связь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шой, и он наладит связь с Творцом. Люди в дольменах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много раз рассказали, как это сделать, осуществить.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 нравится повествование кого-то из людей в дольменах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вам оно понятно, не откладывая ни одного дня, ни одной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минуты, начинайте тренинг общения со своей Душой.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275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Если понравится и подходит то, что я скажу вам,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примените его, пусть это дело станет основным в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жизни. Добивайтесь ощущения и чувства, идущего от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шей Души, пусть оно станет постоянным в вашей жизни.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006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же желаете быть здоровыми, защищёнными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всех бед, подстерегающих каждого из вас. Я хочу опять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подробно повторить то, что вы уже, возможно, читали,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придали этому значения.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4737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Душа находится у каждого человека рядом с сердцем,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чуть правее его.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8039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Каждое утро начинайте говорить со своей Душой.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Посылайте в это место, которое я указал, Любовь.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Творца — это может быть шарик, очень тёплый и очень 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лый, как искрящийся снег на Солнце. Любовь с ласковы-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222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31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ми, нежными словами пусть пронизывает всю вашу грудь,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ваше тело в этом месте. А через какое-то время вы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чувствуете, ощутите, как пойдёт ответ из этого места. Вна-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чале это будет очень маленькая ответная струйка, но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мере тренировок эта струйка станет увеличиваться, 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рез какое-то время вы начнёте чувствовать мощный поток,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который идёт из вашей груди в ответ. Вот так вы сможете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добиться того, чтобы ваша Душа подсоединилась к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сознанию, подсознанию и в конечном итоге ко всему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шему телу. Чтобы она открылась для вас, она приняла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она помогла вам связаться с Творцом и Вселенной. Повто-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ряю, это основной орган в теле человека, связывающий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Творцом, Вселенной и всем Мирозданием.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628900"/>
            <a:ext cx="4406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получивший связь с Душой, является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мощником своему Отцу-Творцу, создавшему его. Вот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опять обретёт Силу-энергию, которую ему 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Творец при создании его.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289300"/>
            <a:ext cx="4406900" cy="171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Душа  начнёт  подсказывать  человеку  правильный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путь — как обойти препятствия. Человек перестанет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тыкаться на «подводные камни», которыми сейчас напол-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нена вся его жизнь. Человек перестанет задумываться,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правильно ли он поступает, выполняя какое-то дело,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чистые помыслы или нет. Душа сама отведёт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 от того дела, которое может принести ему или его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жению вред. Ведь Творец несёт людям — своим детям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Добро, Любовь, Радость и желает видеть своё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дание счастливым.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940300"/>
            <a:ext cx="4406900" cy="156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всё зависит от вас, люди, вы сами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ете себя счастливыми или нет. Примените настойчивость,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волю к использованию всего того, что мы вам даём. Приме-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няйте постоянно наши знания — вносите их в свою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даже не заметите, как произойдёт переход из того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ненного неустройства в новый, очень интересный этап,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котором я и все мы, люди в дольменах, говорим вам.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явится чувство —ощущение новизны во всех ваших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лах. Всё ваше окружение, вся Природа Земли начнут при-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26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нимать таких людей. Ведь человек с пониманием отнёсся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Душе, к самому себе и к Творцу. На что он глянет,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жет посылать такое же чувство, как и к себе, к своей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Любовь. И, естественно, всё окружение отвечает ему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же. От каждого человека, которому вы посылаете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Творца — белый, как снег, искрящийся на Солнце тёплый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шар, — идёт ответная волна, и между вами контакт —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брое понимание. Каждое растение — дерево, куст, цветок,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овощ, травка и прочие, которым человек пошлёт от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ей открытой Души Любовь Творца — также пошлёт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мощную ответную волну Любви, Радости за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(человек) обратил на эти растения своё внимание,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крыл себя им.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67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Каждая стихия на Земле — вода, воздух, огонь и сама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земля — камни, горы и прочее — всё живое и ждёт тако-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человека, который обратится к ним своей открытой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шой — пошлёт им свою Любовь Творца. Они примут её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и ответят ему мощной ответной волной.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5179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Вся Природа Земли, все стихии Земли, все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ные, птицы, насекомые и даже микромир будут петь Гимн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как символ единства — такому человеку, ожидать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взгляда, принимать его и помогать ему. Вот такие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нужны Вселенной и Творцу — это Их помощники, несу-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щие в жизнь Их идеи, Их правила жизни, Их нормы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существования.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7117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ещё раз хочу заострить ваше внимание на постоян-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ной работе со своей Душой. Это тот ключ, который откро-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вам, люди, все двери, все порталы к Творцу — к Любви,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Добру, Радости.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3975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открывшие для себя Душу, создадут таких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томков — своих детей, которые снимут с человечества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зажимы системы. Ведь система повесила на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 множество программ, ошейников, заставляющих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дей поступать вопреки себе и своим убеждениям. Люди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гадить по мелочам и даже в масштабных делах они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другими, — с высокой культурой, знаниями и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собностями.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8128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чем был занят ты до того, как войти в дольмен?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9779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был занят всеми стихиями Земли — веществен-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ными силами Природы. Я вижу все составляющие воды,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куда она входит, что производит, что наполняет и как реа-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гирует на всё то, что встречается на её пути. Если говорить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коротко, чтобы было понятно вам, каждая капля воды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своё восприятие жизни. Она даёт жизнь, создаёт климат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планете, создаёт сферу обитания человечеству.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717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Воздух — его область действия такая же, как и у воды,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дать жизнь Природе на планете. Растительный мир вби-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рает его в себя и обогащает основной составляющей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стью для жизни человечества и животного мира.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8575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Солнце — источник энергии, раскалённый шар.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даёт свет, тепло и очень нужные элементы для жизни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го, что живёт и процветает на нашей планете.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33655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Огонь — это светящееся солнышко в руках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 — несёт чистоту, защиту, это своеобразный оберег,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ный людям Творцом.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38735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сама земля, заполняющая нашу планету, впитыва-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в себя все стихии, перерабатывает их, превращает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стихии в такой материал, который возрождает, обновляет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даёт жизнь всему Сущему на ней.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45593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стихии живые, очень хорошо принимают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реагируют на мысли человека и отвечают взаим-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ностью. Человек, имеющий знания стихий, умеющий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щаться с ними, услышит все нюансы, которые происходят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него, и всегда создаст гармонию между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ством и ими. Каждая стихия принесёт человеку свою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дость, свою ответную частичку, она получит от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 и отдаст ему же.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59309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знал, что на Земле стихии будут приносить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бедствия. Стихии сами будут убирать с Земли всю вредо-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носную деятельность человека. Но человек так и не будет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знать, почему вода смывает, топит, заливает пространства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земле. Почему ураганы уничтожают целые города,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рушают созданные человеком сооружения и средства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создания этих сооружений.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43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Солнце сжигает растительный мир на земле,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рый несёт вред человеку, — убирает мутантов, созданных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человеком себе же во вред.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510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Огонь сжигает весь негатив, скопившийся, как чёр-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 пятна, на планете. Очищает пространства от этих пя-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тен — от негатива, защищает человека от создаваемых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 препятствий для существования.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3368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сама Земля реагирует на всё, что производят,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износят, применяют люди вашего времени для себя,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обустройства, для создания, как вам кажется, удобного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проживания. И не замечают, не знают люди, что она (Зем-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ля) живая и очень не желает, чтобы её бурили, вынимали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её поверхность так называемые ископаемые, взрывали,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сосали из неё всё то, что ей самой необходимо для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ствования. При этом люди приносят вред сами себе —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стоянно создают ядовитые химические соединения, гадят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всей Природе на ней, всему тому, что Земля старается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родить для жизни человечества.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2164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Поэтому на Земле происходят всевозможные анома-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лии — землетрясения, извержения вулканов. Земля реаги-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рует не только на физические, химические и прочие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меняемые людьми действия, но и на все мысли, замыс-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лы, слова людские, на весь негатив — злобу, вражду, нена-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висть, страхи, ругань между людьми.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245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  <a:tabLst>
                <a:tab pos="355600" algn="l"/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Земля даёт жизнь всей Природе на планете или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тожает всё, что мешает, что несёт вред жизни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Как видите, когда люди живут в гармонии друг с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гом и со всеми стихиями, то все стихии, созданные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цом помогают им, защищают их, дают жизнь 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Со всеми стихиями можно и нужно уметь общать-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ся. Всегда можно увидеть и услышать подсказку с их сто-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роны для общей гармонии всего созданного Творцом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001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очень долго ожидал поколение, которому смогу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передать все мои знания и опыт. Знаю, что это поколение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скоро придёт и сумеет принять всё то, что я смогу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отдать.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4859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если сейчас люди будут подходить к твоему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сту силы, чем ты сможешь помогать им?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18288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так же, как и все мы, люди в дольменах, вижу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каждого человека, подошедшего ко мне, вижу все его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блемы, всю суету его жизни, весь необустроенный быт 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если человек желает что-то узнать, что-то изменить,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понять, конечно, я ему помогаю в этом. Я вижу, как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временный человек хочет узнать и получить всё и сразу,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невозможно. Человек не готов к этому. Поэтому,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чив хотя бы одну часть того, что ему так нужно, ощутит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благость в себе.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3655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даже читая всё то, что я хочу сообщить вам,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находитесь со мной, в моём канале, а я с вами.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воспринимаете меня, а я вас. Я слышу и общаюсь с вами.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38735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 происходит, когда вы читаете мои сообщения,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происходит всегда, когда читаете общения с нами,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 в дольменах.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43815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Читайте, набирайтесь знаний, сил и постарайтесь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выполнять всё то, что мы вам говорим, — всё сказано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блага. Пройдёт какое-то время, и вы увидите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зультаты, способствующие изменению вашей жизни: нала-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живается общение с людьми и растительным миром,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блемы, одолевавшие всё ваше сознание, мысли и быт,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степенно уходят, растворяются, вы освобождаетесь от них.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Происходит очищение, освобождение и понимание всего,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было связано с ними.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309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почувствуете, что время, проведённое с нами,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приносит пользу, вносит новизну в вашу жизнь, изменяет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вашу жизнь в самом лучшем понимании её.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444500"/>
            <a:ext cx="4356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Щебень (осуществление)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98500"/>
            <a:ext cx="4000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6858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Предназначение — помочь изменить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современному человеку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14800"/>
            <a:ext cx="4318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Место силы дольмена расположено на небольшом холме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577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старца. Волосы ниже плеч, русого цвета, негу-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стые. Борода с проседью, закрывает грудь. Лицо загорелое,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глаза серо-голубые, смотрит на нас настороженно.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4978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Одет в холщовую рубаху до пят, подпоясан.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72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6223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прожил долгую жизнь и хочу дать вам некото-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рые советы для того, чтобы люди вашего времени могли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хоть немного ориентироваться в своём понимании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143000"/>
            <a:ext cx="4406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Жизнь дана человеку для свершения нужных ему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мому, его окружению и Природе Земли дел. А люди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 не знают ничего об этом и считают, что они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вут как бы сами для себя и при чём здесь всё то, что живёт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них? Надо только брать и брать всё то, что есть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круг них, всё то, что растёт и живёт на Земле, — брать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 растительного мира, у животного мира, у мира насеко-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мых, микробов, а также у самой Земли из её недр. А если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дают, то применять механическую силу, химические удо-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брения, производить всевозможные опыты, чтобы узнать,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можно использовать всё то, что живёт своей жизнью.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человека совершенно не интересует, да он и не знает,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то, что живёт вокруг него, имеет своё предназначение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может принести ему же большую пользу, может дать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само, и не надо отнимать насильно, и очень грубо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бирать жизнь у всего того, что живёт вокруг. Не надо нару-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шать гармонию сосуществования всего окружения.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просто знать, как обратиться ко всему своему окружению,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понять, для чего оно есть, существует и как его использо-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вать во благо себе, Природе — растениям, животным,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секомым и микромиру. Ведь Творец создал всё окружение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для него же, для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9022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понимаю, что вы не имеете сейчас прямой связи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всем тем, в чём живёте, к чему прикасаетесь, — отсутствует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много органов чувств. Технократическая цивилиза-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ция полностью убрала у человека все те чувства и ощуще-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ния, которые позволяют ясно видеть и слышать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ный мир, мир насекомых и микробов, да и слышать саму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Землю, её вздохи и возмущения. Вы узнаёте по приборам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всевозможным приспособлениям, когда Земля явно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ворит о себе, о своём недовольстве тайфунами, вулкана-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те, что это вы уже сделали очень много добра, можно и зла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добавить к тому, что уже есть.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того чтобы появилось равновесие на Земле,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час всё должно быть направлено только на Добро.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дый человек должен сам гасить зло в себе. Не уничтожайте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сами себя и жизнь на Земле злом!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859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Чтобы убрать всё зло, которое сотворил человек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Земле, людям Земли надо понять, что только они сами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гут это сделать, и идти к этому. Каждый человек, делаю-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щий только Добро, продлевает свою жизнь и 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Земле. Каждый человек должен знать, что он является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сителем Добра, и проявлять его всегда, пока не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равновесие энергий на Земле в целом. Успокоятся тайфу-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ны, ураганы, прекратятся войны — вражда между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ми. Природа начнёт опять слышать человека и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ему жить.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655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Я узнала, что до цивилизации Гипербореев на севе-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ре планеты существовала цивилизация Мудр — так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была ваша цивилизация?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735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Да, это так, это наша цивилизация, которая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ствовала многие сотни тысяч лет. Она прекратила своё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ществование более 10 тысяч лет назад. Эта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имела высокую культуру, знания, и человек мог реализо-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вать полностью свой потенциал.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4889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Поэтому вы называете себя мудрецами?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0673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Да, хотя в вашем понимании это слово приобрело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немного другой оттенок.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588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Маргелан, скажи, как мне быть? Многие мудрецы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говорят об одном и том же и пользуются моим интеллек-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том, лексиконом. Вот и получаются повторы. В одной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той же книге часто говорится об одном и том же и теми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же словами.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ми, землетрясениями. И опять же человек не обращается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 к себе, не желает понять, что происходит и почему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происходит, а начинает изучать все эти явления и притом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 Душой, а мозгом, чтобы поставить очередную прегра-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 Природе и самой Земле, то есть опять огородить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отойти от понимания своего окружения. А о Вселенной,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которая принимает непосредственное участие в жизни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и всего того, в чём он живёт, как ему надо жить,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надо изменить, к чему надо прийти, от чего отойти,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век технократической цивилизации вообще ничего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ет и не слышал.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336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я опять рассказал вам ту Истину,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существует сейчас в вашей жизни, которую вам надо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нять, осознать, и всё, что мешает человеку, познать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себя и своё окружение, начать изменять.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877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И что же для этого надо? С чего начать и что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лать человеку нашего времени, чтобы прийти к истинно-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му пониманию самого себя и своего окружения?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7084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И опять же я не скажу вам чего-то нового.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в дольменах сейчас вам говорят об этом. Просто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тайте, прислушивайтесь и поймите это откровение,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надо и необходимо делать, с чего надо начать и к чему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современные люди, сможете прийти.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5593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Основное — это надо повысить свою духовность.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начать может и должен каждый человек с самого себя.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вас, в ваших Душах заключена вся энергия-Сила Творца.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через вашу Душу Творец услышит все мысли,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лания и мечты человека. Естественно, когда всё, что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век вкладывает в свои мысли, желания и мечты, имеет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стые помыслы. Вселенная и Творец принимают и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ют воплотить это в материю, то есть осуществить. Я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маю, что каждый человек желает увидеть осуществлённым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то, о чём мечтает. Так вот и начинайте работать над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бой, тренировать себя для осуществления своей мечты. Об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этом уже много и подробно говорят другие мудрецы,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дольменах. Найдите эти откровения в книгах «Общение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мудрецами дольменов», прочтите и начинайте работать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сами с собой, со своей Душой, со Вселенной и Творцом.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увидите, как у вас, в вашей жизни, начинают меняться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положительную сторону все события, все начинания и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жизненные ситуации получают нужное вам решение.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651000"/>
            <a:ext cx="4406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знаю, что вы не любите слушать и читать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повторяется много раз. Но ведь мы понимаем, что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 вашего времени так далёк от тех Истин, которые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хотим донести вам, притом любыми способами — повто-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рами, подробными пересказами и вообще очень частым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упоминанием о главном. Мы желаем донести людям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времени то, что будет действовать, как только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поймёт суть сказанного и начнёт сам работать над собой.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ждите, что всё начнёт работать само, без ваших усилий,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без вашего участия, без вашего желания и выполнения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новных правил.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5306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Начать надо с целеустремлённого решения — наме-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рения — поговорить со своей Душой и услышать,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быть, и не сразу, ответ. Душа будет постепенно, с нараста-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ющей силой отвечать вам.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216400"/>
            <a:ext cx="4406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Душа — основной энергетический центр в теле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ловека. У людей вашего времени она бывает с гороши-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ну, а иногда с грецкий орех. Находится она в вашей груди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чуть правее сердца. Обратитесь к ней с любовью, с нежны-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словами, очень ласково и на уровне чувств и ощуще-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ний начинайте общение с ней. Вначале может быть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сложно почувствовать ответ, но пройдёт какое-то время,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Душа начнёт откликаться на всё, что вы ей говорите.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вится очень ясно ощутимое чувство — это ответ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Души. И по первому желанию человека она начнёт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вечать ему. А через какое-то время эта горошина,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была в человеке, начнёт заполнять всю его грудь, а со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менем и всё тело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Душа человека всегда, постоянно связана со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ленной и Творцом, она никогда не прерывала этой связи.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Именно сам человек прервал связь со своей Душой и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прервал связь со Вселенной и Творцом. И сейчас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сами могут и должны через свои Души возродить связь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своим Отцом-Творцом и Вселенной. Вот таким способом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может повысить свою духовность. Такой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никогда не принесёт вреда всему тому, что живёт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него. Душа всегда поможет, подскажет и направит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 на тот путь, который принесёт ему благо, любовь,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дость.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3368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Творец дал Душу человеку для того, чтобы она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помощницей, защитницей и связной с Ним. Это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важно, это надо понять, осознать и сделать всё так,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 появилась возможность опять стать человеку самым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сильным, здоровым и могущественным существом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ле. У таких людей всегда и во всём будут чистые помыслы.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сами того не замечая, начнут творить на земле чу-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деса. Они не будут думать, что надо сделать так, чтобы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были чистые помыслы. Во всех мыслях, мечтах и делах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стые помыслы будут проявляться, осуществляться сами.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будет изменять всё направление жизни человека,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станавливать его бытие, восстанавливать всё, что окружа-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человека, восстанавливать общение людей друг с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гом, восстанавливать их общение с природой, со стихиями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Земли и с самой Землёй.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902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это не сложно, это надо знать и осознанно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вить в себе, открыть себя для самого себя. Душа обязатель-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примет то, что человек пожелал общения с ней, 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кликнется очень сильным чувством.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5753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Для того, чтобы человек мог выполнять то предна-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значение, которое определил ему Отец-Творец, надо иметь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возможности своего Отца. И человек имел их почти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миллион лет. А Отец, как и любой отец, который помог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 проявиться в новом рождении, всегда заботится 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их детях, то есть обо всех людях. Он не указывает, не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казывает, не управляет жизнью человечества, Он никогда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нарушает волю своего ребёнка. Но всегда подсказывает,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освещает правильный путь по жизни, если человек спра-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шивает Его об этом. Каждый человек первоистоков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рался, стремился пообщаться с Отцом, прислушивался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каждому Его слову и, естественно, желал быть похожим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своего Отца, приносить Ему свою любовь и радость.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своей жизни были на равных со своим Отцом-Творцом.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так как Отец сам сумел сотворить своё дитя, то,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но, всегда имел знания гораздо бо´льшие, чем были 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века. Он Сам объединил все энергии Вселенной в единую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дополнил их самой сильной, чистой и тёплой энергией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Любовью. Он дал её человеку, своему созданию — ребёнку.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31877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 вот, я всю свою жизнь был занят тем, чтобы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создание Творца было открыто для Него, чтобы все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гии, данные человеку, были всегда в первозданном виде.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всю жизнь следил, помогал и подсказывал человечеству,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не нарушать совершенство всего того, что создано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Творцом. Люди первоистоков знали, видели и чувствова-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 порочность, вред отступления от этого идеала,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стремился быть достойным своего Отца, старался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соответствовать Его мечте.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47244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человек пошёл по технократическому пути,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 захотел проверить этот путь и испытать всё, что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шится на этом пути, — это воля самого человека. И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 узнав, ощутив и оценив всё, что несёт, имеет и как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вёт этот технократический путь — технократическая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вилизация, человек сам сможет понять и увидеть всю 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губность, всю несовместимость и трудность своего бытия.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ощутив тупики, к которым идут и ведут все технократи-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ческие цивилизации, человек опять сможет изменить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себя, изменить самого себя благодаря тому, что у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него есть Душа. Она всегда есть в человеке и всегда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первозданный вид, всегда связана с тем, кто её создал, —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Отцом-Творцом.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такое время, когда все люди в дольменах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рят вам, современным людям, что и как надо делать,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повернуть все энергии, которые есть в Душе, для себя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мого, чтобы изменить себя самого, чтобы опять иметь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можность общаться с самим Создателем человека.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сама поможет, подскажет и начнёт исправлять всю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му, придуманную людьми, в которой вы живёте сейчас.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Каждый человек, повысив свою духовность, станет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помощником Творцу. Помогая себе, вы будете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восстановлению всего, что окружает человека, —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тельного мира, животного мира, миров насекомых и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кробов.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22600"/>
            <a:ext cx="44196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уже нельзя бездействовать, ожидать, что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само восстановится без участия человека.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вреда — ядов, грязи и вместе с этим злобы, вражды, недо-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верия, алчности появилось вокруг него. Человек сам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дал весь этот негатив вокруг себя, сам живёт в этом негати-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 в мучениях, страданиях, болезнях и сам должен и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исправить это. Вы должны знать, что выживут только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которые повысят свою духовность, — ведь всё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ших руках, всё существует для вас, всё создано для вас.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беритесь, открывайте свою Душу для себя самого, для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го, что живёт вокруг вас, для совершенствования себя,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тела, своего быта, для получения всех возможностей,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которыми наделил вас сам Отец-Творец. Вы же дети 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можете иметь все возможности Отца, то есть иметь такую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 скорость мысли для того, чтобы убрать всю грязь,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яды на земле, в воде и воздухе, которые оставили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технократические цивилизации за десять тысяч лет.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дети своего Отца-Творца, сможете вернуть ту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лизацию, которая была у нас, — цивилизацию Мудр.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будете жить, общаясь с Отцом и всем, что Он создал на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Земле, в полной гармонии и взаимопонимании как друг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другом, так и со всем, что существует вокруг вас, а также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миром Вселенной, Галактикой и всем Мирозданием.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9652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Повышая  свою  духовность,  человек  приобретает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энергию-Силу, которая является основным проводником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мире Света. Без этой Силы человек слаб, немощен,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одолевают сущности, существующие вокруг него (энергии,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пришедшие из других миров), они пользуются Силой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 и воздействуют этой же Силой против него.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993900"/>
            <a:ext cx="4406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Повышая свою духовность, человек изгоняет из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 энергии — этих сущностей, побеждает весь негатив,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принесённый ими на Землю. Вот и представьте, что,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вышая свою духовность, каждый человек является тем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мым носителем энергии Творца. И если таких людей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Земле много, то значит много Силы Творца — они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ют общую массу энергии-Силы, это помощники Создателя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мира всего. А значит, произойдёт очень быстрое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 жизни на Земле. Появится поколение людей,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сможет управлять этой Силой во благо. Мы, люди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менах, очень ждём такое поколение, но для этого мы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сим вас, современных людей: подготовьте все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сти для появления такого поколения. Мы, люди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нах, помогаем современным людям понять это и начать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менять самих себя. А новое поколение будет ближе к нам,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лучше нас понимать, оно получит от нас все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мы храним. Произойдёт полное изменение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Земле, произойдёт полное изменение Природы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ле. Земля примет таких людей. Дух Земли изменит своё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ношение к людям — даст радость, красоту и первозданную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чистоту для жизни людей.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55880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думаете, что такая прекрасная жизнь будет когда-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то, но не сейчас, а сейчас — суета, подчинение законам тех-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нократической цивилизации и очень сложно всё это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нить? Но уверяю, вся Сила в вас, современных людях,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надо взять и дать ей полную свободу действий. Как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сделать — мы все, люди в дольменах, постоянно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рим вам об этом. Повторяю: только через свою Душу,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 через общение с ней. Этим вы меняете себя и обретаете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Силу Творца — Силу своего Отца.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430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Повышая духовность в себе, вы приобретаете общую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Силу для создания возможности изменения всей жизни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Земле. Уйдёт негатив, уйдёт разрушающая сила, уйдёт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понимание между людьми.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288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Духовность — это сила созидания, творения нового,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у вас говорят, «давно забытого». Вы не знаете, забы-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ли, что вы дети Творца и можете творить всё так же,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Он. Ведь в людях есть всё для этого. Проснитесь, люди,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приступайте к повышению своей духовности! Всё зависит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от вас самих. А Вселенная и Творец услышат,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гут и подскажут вам, как прийти к Свету, Добру, Чистоте.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226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 увидите  большие  положительные  изменения,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происходящие в вашей повседневной жизни. Появится оп-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тимизм жизнеутверждающий, появятся блага для жизни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изменения, связанные с ними. И это уже при вашей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тельной жизни, при вашем бытии, при вашем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нии. Повышайте свою духовность — это тот путь, по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рому надо идти.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2164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Современная жизнь, современная цивилизация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силах остановить ту основную Силу Творца,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 человек восстановит в себе. Как это сделать, вы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услышали от нас, людей в дольменах. Это просто,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можно и совершенно не сложно. Только надо знать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этом и начать самому изменять себя. Повторяю,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общая духовность создаст ту необходимую скорость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изменения всеобщего состояния — трясины, в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живёте.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753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 человечество  пошло  по  технократическому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пути, я решил войти в дольмен. Я знал, что этот путь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дет недолгим — не более десяти тысяч лет, и придёт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ление, пожелавшее опять идти по пути Творца, а я смогу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помочь восстановить в себе — в каждом человеке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знания первоистоков. Не надо изучать совершенство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того, что создано Творцом, надо правильно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всем, что создано Им, и приумножать всё созданное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своими совершенными творениями.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3081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помогаем вам, современным людям,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вить свой Дух, свою духовность.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7900" y="18161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По-твоему, что такое духовность?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19939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Духовность — это общее состояние человека,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зволяющее ему воспринимать совершенство всего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создано Творцом, принятие своей собственной Души,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данной Творцом, понимание её и общение с ней.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8448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имеешь в виду, когда говоришь, что выжи-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вут только те люди, которые повысят свою духовность?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31877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Люди, повышающие свою духовность, создадут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высокодуховное поколение — своё продолжение. Это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коление будет сильным и уверенно начнёт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вать все возможности, данные человеку Творцом. Пройдёт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время, и на Земле опять появится всесильное существо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которому опять будут подчиняться Природа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 и весь звёздный мир.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43815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люди, не пришедшие к духовному пониманию, уй-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дут каждый в своё время, и поколения, которые они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дадут, будут слабыми и так же будут уходить постепенно,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каждое в своё время.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2451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что делаешь ты, когда человек подходит к твое-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му месту Силы или читает то, что ты повествуешь?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55880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начинаю общаться с каждым человеком,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рого вижу и слышу. Вижу его проблемы, вижу суету, 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занную с жизненными проблемами. Я принимаю участие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его жизни: успокаиваю весь внутренний мир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убираю суету. Человек начинает видеть то, что казалось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ему неразрешимым со всех сторон, и находит, что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проблема и её легко можно разрешить.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 человеку увидеть весь мир вокруг себя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ким, каков он есть на самом деле. Ведь всё, что создано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Творцом, прекрасно, несёт радость.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308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Принимаю самое активное участие в том, что так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обходимо сейчас каждому человеку, — понять самого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услышать свою Душу и начать общение со своей Душой.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828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 каждому человеку, начавшему общение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мной, почувствовать, узнать свою волю, начать осознан-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ное применение своей воли и получить возможность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деть результат от применения её.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501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своей скоростью мысли помогаю вам,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ным людям, осуществлять своё намерение с чистотой,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пониманием и видением конечной цели.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3187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Расскажи подробнее о воле человека, что это?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33655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Воля — это такое состояние, в которое входит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человек. Он создаёт в себе как бы вихрь эмоций-энергий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направляет их на выполнение задуманного, помыслен-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0386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Энергия мысли подключается к воле — состоянию,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сформированному человеком, а намерение осуществляет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он создал в своих мыслях. Творец и Вселенная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 слышат такое волевое решение человека, если это реше-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ние имеет чистоту, то есть чистые помыслы.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444500"/>
            <a:ext cx="4356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Маргелан о воспитании  маленьких детей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38200"/>
            <a:ext cx="440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Действительно ли мальчиков нельзя гладить по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лове — нарушается связь с космосом через родничок?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168400"/>
            <a:ext cx="44069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Гладить ребёнка нежно по головке всегда можно.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него связь с космосом никогда не нарушится. Ведь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дить, — значит любить, а значит, вы делаете своему ребён-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ку приятный, нужный посыл. Это поможет вашему ребён-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ку расти в любви и радости. Это хорошо.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7900" y="21463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Как преодолеть агрессивность в себе и в ребёнке?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24100"/>
            <a:ext cx="44069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В ребёнке нет агрессивности. Это самоутвержде-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ние, которое в ваших условиях трудно разгадать, а поэто-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му родители стремятся пресечь это самоутверждение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появляется конфликтная ситуация. Родители считают,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 делать не надо, а надо делать только так, как им кажет-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ся, что это правильно.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3314700"/>
            <a:ext cx="4406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Если вы видите, что ребёнку не грозит опасность,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останавливайте его, пусть он сам придёт к тому, о чём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думает и сам что-то делает, и сам поймет, как ему посту-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пить в той ситуации, которую он сам создаёт.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3975100"/>
            <a:ext cx="4406900" cy="186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бывает и так, что ребёнок устаёт от постоянного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однообразия, которое его окружает и начинает капризни-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чать. С ним надо ласково поговорить, спросить и по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можности настроить сделать то, что вы считаете нужным.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Например: уложить спать, покормить, переодеть и т. 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Ведь у вас пока нет того пространства, которое защитит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успокоит ребёнка. Поэтому вы сами должны подавить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себе, как вы говорите, агрессивность и подчиниться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бёнку только с лаской и любовью. Этим вы воспитываете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нём волю, самостоятельность, уверенность в самом себе,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очень важно.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778500"/>
            <a:ext cx="4406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ребёнок подрастёт и начнёт уже как бы 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ваться теми качествами, которые в нём уже как бы закре-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пились, родители очень осторожно могут подсказывать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ему, как лучше сделать то или другое дело.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Успокойся, ты всё пиши так, как тебе говорят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дольменах. Они говорят всё то, что надо делать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поколению, чтобы будущие поколения появлялись с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вым мышлением, новыми мыслями, новыми потребностя-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ми. А для этого уже вашему поколению надо донести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способами, всеми словами, всеми понятиями то, что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вашей жизни сейчас надо изменять, надо принимать,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просто понять. Ведь ты же у всех мудрецов спрашиваешь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 одном и том же: что нам делать, как нам изменить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жизнь? А они, в свою очередь, хотят сказать о том, что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плохое в вашей жизни, как надо жить, как надо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начинать изменять вашу жизнь.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6797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На данный момент наши книги находятся в жан-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ре «эзотерика, мистика». А какое направление ты дал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нашим книгам?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1877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Люди вашего времени пока что всё то, что мы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ворим, принимают как мистику — это плохо. Ведь мы даём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знания, и очень часто люди относятся к этому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тельно. Узнают то, о чём надо задуматься и понять.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735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Попробуйте в раздел познавательной литературы.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Мистическое только то, что происходит общение не с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кретным человеком в физическом образе, а с духом — с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ловеком в тонком теле.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7244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Но ведь это и есть то препятствие для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ния раздела, из эзотерики в познавательную литературу?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0673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Но ведь часто люди не знают того, что мы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рим. Это даст им знания о том, что существует ещё вот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кой мир.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Как быть с таким качеством, как вседозволен-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ность, не будет ли от этого эгоизм?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Ребёнок живёт в тесном контакте со своими роди-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телями и со своей семьёй. И сам того не замечая, перенима-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всё у своей семьи. И часто бывает так, что родители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ворят ребёнку, как надо поступить в тех или иных случаях,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сами поступают совершенно наоборот. Так вот ребёнок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делать всё так, как он видит сам, ведь он всё видит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сам, и если есть эгоизм, или обман, то он этому тоже учит-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у своих родителей, всё впитывает в себя. Поэтому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родители следите за своими поступками, делами, словами.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вы пока живёте в системе, тесноте, без пространства,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которое создадите сами, которое постепенно будет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нять и вас, и вашу семью. Вот и получаются дети, вырос-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шие эгоистами.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0226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Ребёнка никогда нельзя бить, ни руками, ни ещё чем-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нибудь. За какую-то провинность лучше наказать его чем-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то. Например: отказать дать что-то из еды, оставить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обеда, или ограничить его в исполнении каких-то желаний.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708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Родители сами должны своим примером показывать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ребёнку, как надо поступить в тех ситуациях, которые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гут встретиться в его жизни.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815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До скольки лет кормить ребёнка грудью. И как 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яет отрыв от груди на его психику?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7244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Не отрывать ребёнка от груди до тех пор, пока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 не начнёт желать всё реже попить маминого молочка.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 временем молока становится меньше. Да и бывают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туации, когда на несколько дней маме нужно будет отлу-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читься. Не желательно отрывать ребёнка от груди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тельно, то есть вы просто сами так решили. Материнское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молоко имеет очень большое значение для растущего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бёнка. Это его защита на всех уровнях, это помощь расту-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щему организму, это родительская связь с ребёнком,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есть ребёнок особенно чувствует любовь и ласку своих ро-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дителей. Ведь при кормлении ребёнка грудью надо не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 дать насытиться, но и посылать со своим молоком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лучшее в своих мыслях. И всё, что вы будете желать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 ребёнку, всё будет постепенно осуществляться,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материализовываться.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3081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психику ребёнка отрыв от груди не повлияет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как, если это сделать постепенно.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8288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Есть мнение, что когда ребёнок плачет, ему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дать выплакаться, чтобы не осталось негатива на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жизнь, так ли это?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3368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Маленький ребёнок может плакать по многим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причинам. Главная, — если что-то болит, например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вотик. Иногда он своим плачем сообщает, что хочет спать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кушать, или пить и т. п.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022600"/>
            <a:ext cx="4406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Без причины ребёнок не плачет. В ваше время,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нечно ребёнок не может выразить свою самостоятель-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 иначе, как плачем. А родители считают, что ребёнок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просто капризничает и начинают успокаивать его, а ребе-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нок просто не смог сделать то, на что он был настроен.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родители не понимая этого, либо успокаивают, либо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казывают замолчать. Этим они подавляют волю, его уве-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ренность, его самоутверждение. Поэтому к плачу ребён-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 нужно подходить очень осторожно, ведь вы же хотите,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ваш ребёнок вырос волевым, уверенным в себе.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чем больше вы будете давать ребёнку любви, ласки и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стоятельности, то даже в ваших условиях ему будет легче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вырасти без негатива.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410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Сыну в последнее время нравится далеко уходить,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общаться с другими людьми. Можно ли отправить его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детский сад? Ему не хватает общения с родителями?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слушает, ведёт себя агрессивно.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60960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 ваше время ребёнок полностью лишён проявле-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 своей личности. Родители считают, что это будет по-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том, а сейчас он просто малыш и об этом он ничего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ет. А проявление личности начинается уже с рождения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заложено в нём с зачатием. Родители опекают малыша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этим подавляют в нём всё заложенное Создателем.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17600"/>
            <a:ext cx="4419600" cy="137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очень любит своих родителей, но ему хочется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увидеть всё, что есть вокруг ещё, какие люди, какие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ные, а со временем ему захочется узнать многое о растени-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ях. Ведь он сейчас закрыт в четырёх стенах и только роди-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тели и их знакомые вокруг. Родители приучают ребёнка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системе, в которой выросли сами, но это его очень близкие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а вот детский сад будет очень жёстко требовать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полнять правила системы.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4196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Вот и вырастают люди иногда с полным отуплением,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 страхом за своё будущее, со злобой на всех и всё.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Вот ты говоришь, что он не слушается, а должно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наоборот, взрослые должны прислушиваться к ребёнку,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не ребёнок к ним. Родители должны очень осторожно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ограждать ребёнка только в тех случаях, когда есть угроза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жизни. И ненавязчиво обучать всему, что может встре-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титься в его жизни — как поступить надо, и желательно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личным примером.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4178300"/>
            <a:ext cx="3251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Маргелан о соли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572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Маргелан, ты мне подсказывал, чтобы я не 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соль. Расскажи подробно, почему не желательно употре-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блять в пищу поваренную соль.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0927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Соль есть в каждом овоще и даже фруктах. Её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статочно для вашего тела, чтобы она выполняла своё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обходимое действие в теле человека. Но людям она пона-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добилась как консервант скоропортящихся продуктов.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постепенно произошло вкусовое привыкание к ней. Она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действует как консервант в теле человека. Она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жёсткими суставы — всю многослойную структуру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става. Поэтому у людей очень часто болят суставы.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Она часто делает жёсткими мышцы и все прокладки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между мышцами в мягких тканях тела человека.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людей часто болят мышцы рук, ног и прочие места,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исходят судороги.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1430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Она делает хрупкими сосуды, по которым переме-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щается кровь в теле человека, они теряют эластичность,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прочность, упругость. Возникают болезни — всевозмож-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ные инсульты.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8161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Она действует на мышцы вашего сердца. Мышцы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сердца теряют способность выполнять свою функцию,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подвижность - появляются разрывы сердечных мышц.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3368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частично рассказал вам, что делает соль, потребля-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емая вами из солонок на вашем столе. Она приносит боли,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страдания и естественно укорачивает вашу жизнь.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0226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когда человек купается в солёной воде — в море,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океане. Соль тоже попадает в тело человека через кожу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это тоже вред, или нет?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35306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Я всё рассказал о поваренной соли, которую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употребляете в пищу. А вот та соль, которая есть в овощах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фруктах сырых, она нужна вам, она дополняет необходи-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мую структуру вашего тела.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42164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 вот в воде, где есть соль, которую вы ощущаете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вкус, купаясь в ней, — она живая и ваша кожа воспримет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её столько, сколько необходимо вашему телу. Но пить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нельзя. Все внутренние органы человека не приспособле-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ны для выделения всего состава микроэлементов, находя-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щихся в водах морей и океанов.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4102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Маргелан, а ты можешь подсказать, как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легче перейти на еду без поваренной соли?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57531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Прежде всего, каждый человек, узнав о вреде,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торый приносит ему соль, должен воспринять, понять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решить, а нужна ли она ему. И только поверив в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сказал, может принять решение — прекратить постоян-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добавлять поваренную соль во всё, что он ест,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 всё, что постоянно употребляете в пищу. Такое реше-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 имеет под собой основу — оздоровить себя. Да это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так уж трудно. Если у вас в доме не будет поваренной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соли, то вы так и привыкнете всё съедать без неё. Привы-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кнете к тому вкусу, который есть в каждом овоще без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бавления соли.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6510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никогда не отвыкнете от соли, если будете посте-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пенно уменьшать её количество в еде. От неё надо отка-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заться раз и навсегда. Только так почувствуете и привы-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кнете к вкусу еды без соли.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90700" y="2514600"/>
            <a:ext cx="3238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Маргелан о воде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9083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Маргелан, нужно ли людям ходить на пляж, 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паться в океане?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2512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Океан — это Сила-энергия воды, её всегда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получить, если есть возможность. Каждая клеточка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веческого тела желает получить её. Поэтому люди подсо-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знательно тянутся к морю, а тут целый огромный океан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воды. Не надо искать возможность бороться со стихией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лишнее (купаться в шторм и т.п.), даже просто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ять в этой воде, а тем более поплавать, — это необходимо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сделать.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787900"/>
            <a:ext cx="441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Но почему у некоторых людей не возникает тако-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го желания?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18100"/>
            <a:ext cx="441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Им нужно поговорить с той сущностью, она раду-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ется, что может помешать.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613400"/>
            <a:ext cx="441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Но ведь когда мы приходим с пляжа, то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смываем соль с тела под душем, так и Силу океана смываем?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5943600"/>
            <a:ext cx="4419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Нет, Силу океана невозможно смыть водичкой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крана. Эта Сила будет с вами постоянно, целый год, а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гда годы. Это зависит от того, как вы будете расходовать её.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в Чёрном море тоже есть такая Сила воды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нет?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787400"/>
            <a:ext cx="4406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Конечно же, есть, но она слабее той, что есть в оке-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ане. Ведь её гораздо меньше и люди вносят много грязи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 малое количество воды. Но всё равно, не зря люди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сознательно тянутся к ней.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7900" y="16129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солнышко тоже оздоравливает человека?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1778000"/>
            <a:ext cx="44069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не всегда так. Оно более жгучее, его люди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сделали таким. Поэтому нужно осторожно пользоваться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этой Силой.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438400"/>
            <a:ext cx="44069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Маргелан, ты сказал, что вода океана даёт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действует на каждую клеточку тела, а мы после пляжа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чувствуем слабость, почему?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44069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Всё дело в том, что Сила океана действует на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клеточки тела, не только на кожу, но и на все мышцы,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мышцы всех органов тела: на мышцы сердца, почек, пече-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ни, и даже на кишечный тракт. Получив такой мощный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ряд, все клеточки как бы осваивают его, и приходят в нор-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му. К тому же шлаки, которые были, — в них тоже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подвижка. Со временем клеточки выбросят их.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4089400"/>
            <a:ext cx="44069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понимаю, вы желаете сразу ощутить ту Силу,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торая к вам пришла. Но забываете о том, какое у вас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стояние тела на сегодняшний день, его ведь надо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вить и тогда появится ощущение той Силы, которую 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вода. Получив состояние слабости, за ним пойдёт состоя-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ние прилива сил. Это надолго, не на один день.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245100"/>
            <a:ext cx="4406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Маргелан скажи, а почему в книгах некоторых,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значимых в наше время авторов, утверждается, что вода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отнимает Силу у человека. И чем больше чаша воды,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больше человек потеряет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5905500"/>
            <a:ext cx="44069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Да, это так, они имеют в виду энергии, которы-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ми сейчас наполнен человек, пришедшие из Вселенной,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Мироздания. Как вы уже знаете, это сущности. Вы сами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29100" y="6578600"/>
            <a:ext cx="80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стараетесь убрать эти энергии из своего тела. А вода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более, и чем крупнее чаша воды, тем она мощнее, и тем эф-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фективнее убирает эти энергии и заполняет тело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данное Творцом своей Силой. Ведь она живая, и тоже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Силу Творца. В ней Любовь и Добро, посланные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 в помощь от Него.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47800"/>
            <a:ext cx="441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с какой точки зрения рассматривать, что вода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нимает и что даёт.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78000"/>
            <a:ext cx="44196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Многие люди не знают, что сказали какие-то авторы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книг. Они просто тянутся к воде и посылают ей свою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бовь и радость, и получают от воды самое лучшее —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щение, оздоровление, благость.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3035300"/>
            <a:ext cx="3606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0" b="1" smtClean="0">
                <a:solidFill>
                  <a:srgbClr val="000000"/>
                </a:solidFill>
                <a:latin typeface="Times New Roman"/>
                <a:cs typeface="Times New Roman"/>
              </a:rPr>
              <a:t>Благодарственная песнь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20800" y="3429000"/>
            <a:ext cx="3708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Читают все книги, несущие Свет,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20800" y="3606800"/>
            <a:ext cx="3708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Приходит всё больше заказов.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20800" y="3771900"/>
            <a:ext cx="37084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Сквозь тысячелетья приходит ответ,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помощь с дольменов Кавказа.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20800" y="4292600"/>
            <a:ext cx="3708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средства от книг посвящаем Добру!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Пусть автору служат во благо,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людям, которые их продают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Богатство пусть будет наградой.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20800" y="5143500"/>
            <a:ext cx="3708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Спасибо Вселенной, спасибо Творцу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 то, что Вы слышите песнь мою!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Спасибо Вселенной, спасибо Творцу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 то, что Вы приняли мысль мою!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76600" y="5994400"/>
            <a:ext cx="1752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Наташа Усачёва.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Times New Roman"/>
                <a:cs typeface="Times New Roman"/>
              </a:rPr>
              <a:t>134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914400" y="787400"/>
            <a:ext cx="4114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Уважаемые читатели!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914400"/>
            <a:ext cx="4330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5912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Книги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издателя  Светланы  Зениной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(www.zeninasvet.ru)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можно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приобрести наложенным платежом, отправив заявку по адресу: 302001,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155700"/>
            <a:ext cx="4330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г. Орёл, ул. Черкасская, 36-168. Тел./факс +7 (4862) 75-27-46, 41-34-22,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30" smtClean="0">
                <a:solidFill>
                  <a:srgbClr val="221F20"/>
                </a:solidFill>
                <a:latin typeface="Arial"/>
                <a:cs typeface="Arial"/>
              </a:rPr>
              <a:t>тел.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8-960-650-9990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(круглосуточный    автоответчик),    эл.    почта: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zakaz@zeninasvet.ru.</a:t>
            </a:r>
          </a:p>
          <a:p>
            <a:pPr>
              <a:lnSpc>
                <a:spcPts val="95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62100" y="1562100"/>
            <a:ext cx="346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Наш официальный сайт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www.dolmens.org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1689100"/>
            <a:ext cx="4254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Ваши отзывы и пожелания отправляйте по эл. почте: info@dolmens.org</a:t>
            </a:r>
          </a:p>
          <a:p>
            <a:pPr>
              <a:lnSpc>
                <a:spcPts val="99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1930400"/>
            <a:ext cx="4330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6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Добро  пожаловать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на экскурсии к дольменам Краснодарского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47" b="1" spc="-20" smtClean="0">
                <a:solidFill>
                  <a:srgbClr val="221F20"/>
                </a:solidFill>
                <a:latin typeface="Arial Bold"/>
                <a:cs typeface="Arial Bold"/>
              </a:rPr>
              <a:t>края.</a:t>
            </a: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 Общие сведения по тел. 8-929-838-6166 (Мегафон).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73200" y="3695700"/>
            <a:ext cx="3556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Купцова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 Людмила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4400" y="3937000"/>
            <a:ext cx="4114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245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ОБЩЕНИЕ С МУДРЕЦАМИ ДОЛЬМЕНОВ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17700" y="4254500"/>
            <a:ext cx="3111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Станица Шапсугская.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11300" y="4406900"/>
            <a:ext cx="3517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10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Абинский район Краснодарского края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68500" y="4673600"/>
            <a:ext cx="30607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Редактор </a:t>
            </a:r>
            <a:r>
              <a:rPr lang="en-CA" sz="85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В. Е. Шаляпин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14500" y="4800600"/>
            <a:ext cx="3314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41300" algn="l"/>
              </a:tabLst>
            </a:pP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Технический редактор </a:t>
            </a:r>
            <a:r>
              <a:rPr lang="en-CA" sz="85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Д. Ю. Зенин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	Корректор </a:t>
            </a:r>
            <a:r>
              <a:rPr lang="en-CA" sz="85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А. А. Гудкова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51000" y="5029200"/>
            <a:ext cx="3378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Оформление и вёрстка </a:t>
            </a:r>
            <a:r>
              <a:rPr lang="en-CA" sz="85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А. В. Лебёдкин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58900" y="5219700"/>
            <a:ext cx="3670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857">
              <a:lnSpc>
                <a:spcPts val="900"/>
              </a:lnSpc>
            </a:pP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Подписано в печать 30.07.2014. Формат 60x84 </a:t>
            </a:r>
            <a:r>
              <a:rPr lang="en-CA" sz="492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CA" sz="492" smtClean="0">
                <a:solidFill>
                  <a:srgbClr val="000000"/>
                </a:solidFill>
                <a:latin typeface="Times New Roman"/>
                <a:cs typeface="Times New Roman"/>
              </a:rPr>
              <a:t>16</a:t>
            </a: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Печать офсетная. Усл. печ. л. 7,91. Тираж 2000 экз.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93900" y="5511800"/>
            <a:ext cx="30353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86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Издатель С. В. Зенина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25600" y="5626100"/>
            <a:ext cx="340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92100" algn="l"/>
              </a:tabLst>
            </a:pP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302001, г. Орёл, ул. Черкасская, 36-168.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	Тел./факс: (4862) 75-27-46.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057400" y="5854700"/>
            <a:ext cx="297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book@zeninasvet.ru,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08200" y="5969000"/>
            <a:ext cx="2921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www.zeninasvet.ru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84300" y="6197600"/>
            <a:ext cx="3644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04800" algn="l"/>
              </a:tabLst>
            </a:pP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Отпечатано в ООО «Типография «Новое время».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850" smtClean="0">
                <a:solidFill>
                  <a:srgbClr val="000000"/>
                </a:solidFill>
                <a:latin typeface="Times New Roman"/>
                <a:cs typeface="Times New Roman"/>
              </a:rPr>
              <a:t>	302000, г. Орёл, ул. Итальянская, 23.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4400" y="444500"/>
            <a:ext cx="4114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Акар (свет на пути)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698500"/>
            <a:ext cx="4305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19633">
              <a:lnSpc>
                <a:spcPts val="135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Предназначение — помочь людям увидеть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на Земле, если смотреть на неё из Вселенского мира.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Помочь человеку понять самого себя и восстановить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20900" y="1206500"/>
            <a:ext cx="290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самого себя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577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старца крупного телосложения. Волосы длин-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ные, ровные, до пояса, русые с проседью и такой же длин-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ной бородой и усами. Лицо загорелое, глаза серо-голубые,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серьёзные.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43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Одет в холщовую рубаху до пят, серого цвета, подпо-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ясан. В руках посох.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72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6223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Во Вселенной есть много таких планет. На некото-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рых из них поселились люди, ушедшие с нашей планеты.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они живут там. А наша планета Земля — это роди-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на, это матушка, родившая нас, людей. И сейчас люди,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вущие на других планетах, смотрят на нашу Землю с благо-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говением. И все ждут, когда она опять будет такой, какой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её создал Творец для жизни, для рождения и расселения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людей по Вселенной и всему Мирозданию.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993900"/>
            <a:ext cx="4406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вижу нашу Землю как бы со стороны. Если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треть на неё из Вселенского мира, то это очень красивая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планета, переливающаяся всеми цветами радуги. 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дал ей жизнь — вдохнул все радости, которые одолевали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Его, для того, чтобы на ней поселить основное творение,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своё дитя — Человека. Вокруг этой планеты Вселенная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общения человека со всеми звёздами, планетами, мирами.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так же как и Отец-Творец, излучал, посылал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бро, Любовь из своей Души всему звёздному миру,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 получить ответную энергию от каждой звезды, от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дой планеты.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8735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когда люди знали об этом, то они сами создавали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гармонию — постоянную связь со Вселенной. А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отвечала людям Добром и Любовью, наполняя их энерги-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ей — Силой. Поэтому люди имели столько возможностей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своём теле.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7244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Каждая клеточка в теле человека была управляема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 (человеком). То есть три процента клеток работающего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мозга для восприятия мира, оставленные системой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ку, — это тот минимум, при котором сейчас существует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ловек. Такими людьми легко управлять, легко навязывать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 все идеи, все понятия, все рассуждения о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нии всего, что есть на Земле и за её пределами.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9182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человек, имеющий сто процентов работающих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клеток не только своего мозга, но и тела, не нуждается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системе. Он сам всё видит, слышит, чувствует, понимает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самого себя и всё, что есть на Земле и за её пределами.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кие люди сами творят, сами создают для себя, своего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томства условия для жизни, условия для осуществления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своих мыслей, условия для общения между собой, условия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общения с Природой на Земле, условия для общения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 всем звёздным миром вокруг Земли.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859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Таких людей невозможно подчинить выполнять кем-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придуманные законы, правила, противоречащие здра-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вому смыслу. Такие люди видят всю путаницу, создавае-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мую для подчинения их чему-то.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Деградация людского населения планеты стала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можной только тогда, когда в людях появилась негативная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энергия. Любая негативная энергия является разрушаю-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щей. И не имеет значения, где и как она проявляется.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 люди её создали сами. Для вселенского мира она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сит тоже вред, разрушение, поэтому Вселенная перестала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помогать людям-землянам.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655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 на Земле, решившие идти технократическим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путём, стали создавать на ней разрушающие мысли и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рушающие Землю действия. Поэтому Вселенная отключи-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 подачу человеку своей энергии. Человек сам творит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гатив и сам в нём живёт.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2164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 всегда принимает и отражает только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гии Добра и Любви Творца. Только такую взаимную связь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создают Вселенная и Творец. Другой связи между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вселенскими энергиями не существует.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902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Поэтому человек Земли остался один на один с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негативом, который ему навязала система, принятая 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Вследствие этого в людях появились страх, неуверен-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ность, озлобленность, лживость и прочие виды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ной энергии.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753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потеряв защиту Вселенной, окружающей нашу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нету, из других миров, галактик и Мирозданий, на Землю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поползли такие же энергии, как и те, что появились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ле, то есть негативные. Их в звёздном мире очень много.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Они так же, как и человек, создали негатив на своих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тах, на своих местах обитания создали разрушающие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гии и этим уничтожили свои планеты и теперь ищут-ры-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щут по всем звёздным мирам, где бы пристроиться, вне-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дриться и поуправлять теми существами, которые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ют защиты от них. Вот это и есть те сущности, которые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час на нашей планете, их много. Они живут вокруг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го человека и в каждом человеке. Помогают ему накапли-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вать в себе негатив и этим питаются. А негатив всегда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тягивает к себе негатив. И этих сущностей совершенно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безпокоит</a:t>
            </a:r>
            <a:r>
              <a:rPr lang="en-CA" sz="661" spc="-1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, как и сколько сможет просуществовать та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нета, на которую они пришли. Они опять пойдут по звёзд-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ным мирам искать себе новое место жительства.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6797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 человека создал Творец по своему образу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добию. В нём есть огромная Сила Творца. Только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может убрать все подселившиеся в него самого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сущностей. Он должен узнать об этом и отреагировать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эти знания, начать применять их. Только человек, дитя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Творца, имеет такую возможность. Только человек имеет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себе и в своей Душе такие силы, которые могут очистить,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восстановить его самого и его планету.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40386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65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ведь многие планеты, на которых живут другие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щества, но не человек, погибают от таких энергий, а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(сущности) опять ищут негатив, к которому можно подсо-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единиться, подключиться и опять существовать.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7244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вам рассказал ту истину, которая существует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звёздном мире.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52451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же должны знать люди, чтобы суметь убрать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всех подселившихся в них и на нашу планету сущностей?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5880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Хочу обратить внимание каждого человека, что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гатив — это разрушающие энергии и от них надо избавить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6070600"/>
            <a:ext cx="4406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34">
              <a:lnSpc>
                <a:spcPts val="1100"/>
              </a:lnSpc>
            </a:pPr>
            <a:r>
              <a:rPr lang="en-CA" sz="58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CA" sz="1000" smtClean="0">
                <a:solidFill>
                  <a:srgbClr val="000000"/>
                </a:solidFill>
                <a:latin typeface="Times New Roman"/>
                <a:cs typeface="Times New Roman"/>
              </a:rPr>
              <a:t> «бес» — приставка, появившаяся в русском языке в 1921 г. В по-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1000" smtClean="0">
                <a:solidFill>
                  <a:srgbClr val="000000"/>
                </a:solidFill>
                <a:latin typeface="Times New Roman"/>
                <a:cs typeface="Times New Roman"/>
              </a:rPr>
              <a:t>добных случаях автор в тексте придерживается старой орфографии,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1000" smtClean="0">
                <a:solidFill>
                  <a:srgbClr val="000000"/>
                </a:solidFill>
                <a:latin typeface="Times New Roman"/>
                <a:cs typeface="Times New Roman"/>
              </a:rPr>
              <a:t>употребляя приставку «без».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себя. Каждый человек может сам избавить себя от злобы,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зависти, вражды, лжи и прочих проявлений негатива.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начала надо хотя бы узнать об этом, а затем приступать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осуществлению работы над собой.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И какую же работу над собой должен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влять человек?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510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Для того, чтобы проявились энергии Добра и Люб-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 в людях — энергии созидания, восстановления,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гии, убирающие негатив, энергии, возрождающие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 должны узнать, понять и ощутить в себе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мешает создавать в себе положительную энергию,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может создать положительную энергию и в чём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сутствует положительная и отрицательная энергия.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8448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создаёт суета, раздражающая жизненную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позицию человека, мешает ему иметь свою собственную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мысль, она делает его исполнителем кем-то созданного,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поставленного перед человеком задания, он его выполняет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не думает, что оно несёт негатив. Всё, что вызывает 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ловеке отрицательные эмоции, — это негатив. Всё, что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зывает страх, недоверие, гнев, обиду, — это негатив.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вызывает озлобление, грубость, вражду, сожаление,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негатив. Всё, что я сказал о негативе, имеет много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их оттенков, нюансов и проявлений.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5593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люди делают, не согласовывая со своей сове-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стью, идут на уступку, соглашение — сделку со своей сове-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стью для получения каких-либо выгод, — это тоже негатив.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0673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основная негативная позиция людей — это лжес-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видетельство, когда намеренно идёт подача лжи одного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на другого, или группы людей на всё человечество,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производится ложь для потребителя. Все, кто сотворя-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ет, производит и внедряет эту ложь в жизнь, наказывают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сами себя, свой Род, своё потомство, своё будущее.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все энергии-сущности уйдут, люди со временем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их уберут из себя, из своего окружения, со своей планеты.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люди, которые процветали благодаря им, уйдут вместе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ними. Неужели это не ясно всем, кто сейчас творит зло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зла?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965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Творец и Вселенная, созданная Им для Добра,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слеживают Добро, которое сотворяет человек. Вот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пришло такое время, когда вся Вселенная идёт на помощь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людям, творящим Добро.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651000"/>
            <a:ext cx="4406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чём же присутствует положительная энергия?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знаю, что мне и это надо объяснить вам, люди.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Положительная энергия — Любовь Творца — есть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каждом человеке, но она пока ещё спит, и её пробуждение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совсем рядом, совсем скоро проявится. Надо только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сказать вам, и мы это делаем уже в полную силу. И мы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ем, что результат будет очень скоро явным. Вы же знаете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уже, я вам говорил, что зло притягивает зло, а Добро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тягивает Добро. Я думаю, что вы устали от всего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получали от системы, от энергий, которые пришли извне,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желаете освободить себя, своё окружение, свою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ту от них. Желаете вернуть себя к Свету, Добру, Радости.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помогаем вам, люди, вы только прислушайтесь ко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му, что мы повествуем, поймите всё то, что мы сообщаем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вам, и начинайте действовать, применять в своей повсед-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невной жизни.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381500"/>
            <a:ext cx="4406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Способов избавить себя и свою планету от энергий-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сущностей, заселивших вас и всё ваше окружение,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вот один, я считаю, самый простой и самый доступный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каждому человеку, к тому же очень эффективный,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открыть в себе и для себя свою Душу. Повышается духов-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 в человеке, который начинает практиковать и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янно применять в повседневной жизни общение со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Душой и постоянно чувствовать ответную волну, идущую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неё. Ведь Душа — постоянный связной с Творцом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ленной. Это основа, её дал Творец-Отец человеку. Так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свяжите себя с Творцом и Вселенной. А Творец, услышав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через его Душу, обязательно откликнется на всё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663700" y="444500"/>
            <a:ext cx="336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30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СВЯТЫНИ КАВКАЗА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25600" y="1028700"/>
            <a:ext cx="34036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CA" sz="133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Людмила Михайловна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3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КУПЦОВА</a:t>
            </a:r>
          </a:p>
          <a:p>
            <a:pPr>
              <a:lnSpc>
                <a:spcPts val="16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1816100"/>
            <a:ext cx="4025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3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Дольмены, места Силы и храмы Света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62200"/>
            <a:ext cx="43815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939800" algn="l"/>
              </a:tabLst>
            </a:pPr>
            <a:r>
              <a:rPr lang="en-CA" sz="2195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ОБЩЕНИЕ С МУДРЕЦАМИ</a:t>
            </a:r>
            <a:br>
              <a:rPr lang="en-CA" sz="2300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ДОЛЬМЕНОВ</a:t>
            </a:r>
          </a:p>
          <a:p>
            <a:pPr>
              <a:lnSpc>
                <a:spcPts val="2700"/>
              </a:lnSpc>
            </a:pPr>
            <a:endParaRPr lang="en-CA" sz="23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200400"/>
            <a:ext cx="4330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Сила, Пробуждение, Оздоровление, Любовь...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76400" y="3581400"/>
            <a:ext cx="3352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Станица Шапсугская.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3784600"/>
            <a:ext cx="3911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4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Абинский район Краснодарского края</a:t>
            </a:r>
          </a:p>
          <a:p>
            <a:pPr>
              <a:lnSpc>
                <a:spcPts val="1475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49500" y="5410200"/>
            <a:ext cx="2679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Орёл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51000" y="6108700"/>
            <a:ext cx="3378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711200" algn="l"/>
              </a:tabLst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Издатель Светлана Зенина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	2014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так необходимо человеку для жизни, для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вания, и обязательно уберёт всё то, что мешает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вредит человеку, что старается ощипать его Силу,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ровье. А человек без Силы слаб, принижен и почти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тожен.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Вы, современные люди, считаете себя в какой-то 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пени совершенными, но это совсем не так. Хотя ваше тело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старается приспосабливаться к тем условиям, в которых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оказываетесь, без Силы Творца не может быть прозре-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ния, пробуждения и полного восстановления способно-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стей человека. А эту Силу вы уже сейчас можете получать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Творца через свою Душу. И чем чище сам человек,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чище его прошлое и настоящее, тем быстрее он ощутит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ему даёт Творец. Уже в этой книге много раз будет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зано, как начать и постоянно общаться со своей Душой.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знаю, что вы не любите читать повторения. Но ведь я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сообщу чего-то нового. Поэтому очень тщательно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читайте всё то, что уже дали мы, люди в дольменах, 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чинайте действовать, начинайте работать над собой в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направлении. Этим вы освободите не только себя, но и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планету от энергий, заполонивших всё пространство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нашей Земле.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2164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Творец несёт людям только Добро, Любовь и Радость.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прощает человеку все его ошибки, все его заблуждения,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никого не наказывает. Человек наказывает сам себя,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пожинает плоды того, что творит. А соединив себя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свою Душу с Творцом, человек опять начнёт творить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бро, этим помогать своему Отцу, и Отец с радостью даст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Силу, разум, возможность избавить себя от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негатива, от всего того, что творит негатив, от всех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гий, которые подпитываются негативом и присутствуют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возле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может сделать каждый человек, ведь это не слож-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но. Должно появиться желание, появятся возможности,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проявится Добро.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Добро и Любовь — это то, что не даёт подпитки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отрицательным энергиям, это то, что уничтожает все отри-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цательные энергии, это то, что восстановит в людях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уверенность, даст возможность изменить человеку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3081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Мы, люди в дольменах, даём вам наши знания,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энергию — так воспользуйтесь ими, примите наши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нашу энергию для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8288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знаем, что сможем изменить ваш быт, ваше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бывание на планете, ваше существование, вашу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Поэтому мы так активно стараемся повествовать, сооб-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щать вам о вашей Душе, о связи Души с Творцом, 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мощи всех Светлых Сил Вселенной. Всё идёт к вам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вашу Душу, все изменения, которые может сотворить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человек. Эти изменения очень важны, очень нужны,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должны стать желанными для каждого человека. Души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лышат, подскажут и поведут таких людей дорогой Творца.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дорога Любви, Добра, Творчества, Радости.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7084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Но мне кажется, Любовь и Радость проявляются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людях и сейчас, но изменить они пока ничего не могут.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0513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только кажется, а действительность такова.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пребывающие в этих чувствах, изменяют всё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странство вокруг себя. Они по-другому смотрят на мир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круг себя, по-другому воспринимают этот мир, по-другому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чувствуют этот мир. А самое главное — отдают этому миру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 ощущения, свои эмоции и самого себя. Деревья, 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старники, цветы и даже травка быстрее всех принимают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 чувства человека, быстрее всех реагируют на эти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ства, быстрее всех через Вселенную несут помощь человеку.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5880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в Душе человека появилась Любовь, он не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ходит мимо всего растительного мира, он участвует в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жизни, появляется взаимосвязь, появляется взаимообмен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ощущениями. Вы об этом никогда не слышали и не знали.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 вас на слуху уже сейчас появилось «Пространство Люб-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ви», а вот как его сделать, как сотворить, мы говорим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 этом. А сотворить такое пространство —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Любви — человек сможет только тогда, когда его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примет того человека, в котором она живёт, того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который начинает общаться со своей Душой, того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ка, который слышит свою Душу и общается с ней.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85900"/>
            <a:ext cx="44196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Повторяю, я не даю вам сведений, как начать общать-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со своей Душой, потому что они уже есть в этой книге,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 этом очень много, очень точно и подробно говорят мои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современники, люди в дольменах. Найдите повествования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 этом и начинайте тренировать себя, чтобы легко и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стро приходил ощутимый ответ от вашей Души. Тогда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легко и быстро начнёте чувствовать ответ от того, что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является у вас перед глазами. Ведь всё живое: люди, вода,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земля, Солнце, звёзды, небо, растительный мир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камни, горы, скалы и прочее. И весь этот живой мир ждёт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человека, от его Души тепла, Любви. Так посылайте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её. А они наполнят вас ответной энергией. Создавайте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круг себя везде, где ходите, живёте в данный момент,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странство Любви. Таким образом вы создаёте для себя,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своего потомства почву Любви, Радости, Добра. Потом-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ство ваше будет уже другим, оно появится в пространстве,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созданном вами с Любовью. Люди, создавшие такое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странство, очень быстро увидят, ощутят, почувствуют,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меняется вся Природа вокруг них, как появляется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вое, сильное и какое-то новое потомство у них. Вы создаё-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 все условия для пробуждения человека, для появления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затем проявления всех способностей в нём, о которых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 часто и много говорим.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4102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представьте, когда появится много людей,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новивших в себе связь со своей Душой и со всем живым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миром вокруг себя, то всей нечисти, всему негативу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дётся уйти с нашей планеты, уйти из человека — ведь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неё не будет той энергии, которая ей нужна, — злобы,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значит, не будет чем подпитывать себя. Энергии Любви,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Добра и Радости убирают всех подселенцев в человеке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каждого человека. Это изменит вашу жизнь,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существование, ваше восприятие всего, что вас окружает,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это изменит ваш быт, ваше понимание комфорта.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1430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Комфорт, радость приходят только тогда, когда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взаимное участие, то есть участие с обеих сторон.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счастливы при взаимном понимании друг друга, при вза-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имном участии в жизни друг друга. Тогда Любовь поселя-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ется между ними — энергия, способствующая гармонии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мыслях, гармонии в действиях, гармонии во всех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ниях. Вот это настоящий комфорт.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3368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таком состоянии люди в наше время пребывали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всю жизнь. Такое состояние является основой для сверше-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 очень нужных, очень важных и очень значимых дел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всего, что их окружает.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0226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в таком состоянии становится творцом.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понимают и принимают все стихии на планете и за её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делами, его понимает весь растительный мир вокруг него,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понимает Отец, создавший его, его понимает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ная. Такие люди несут Добро, Любовь и Радость всему,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встречается на их жизненном пути, и всё благодарит 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0386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в вашем понимании комфорт — это обставить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свою жизнь всевозможными изобретениями вашей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вилизации и продолжать искать что-то ещё для того,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 была возможность радовать себя чем-то новым.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ветшает, надоедает, и начинает мешать, начинает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дражать. А ведь человек тратит на эти приобретения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жизнь, свою энергию, свой труд, и всё впустую, всё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ходит и уходит в никуда. И сам человек стареет и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ет, ради чего он жил, что сделал в своей жизни значимого.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Хотя бы для самого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7531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это Радость на пустом месте, она не 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ответа в вашу Душу, она поверхностная, недолгая, это 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тковременная эмоция, быстро проходящая. И есть радость,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которая заполняет всего человека, человек чувствует ответ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того, чему послал своё удовлетворение, — это гармония,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понимание и взаимоподдержка. Вот такая Радость и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основная энергия, переходящая постоянно друг к другу,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к растению, от растения к человеку, от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 всем стихиям и от всех стихий к человеку, от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 ко Вселенной и от Вселенной к человеку, от человека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Творцу и от Творца к человеку.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651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всё на Земле творит сам человек, всё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висит от него. Творит Добро, Радость и Любовь и получает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же сам, творит злобу ко всему и получает её сам.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336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Что-то не очень понятно с посыланием одной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той же энергии, послал — получил. В чём смысл посыланий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 получений какой-то энергии? Это похоже на безконечную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работу.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226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Всё дело в том, что вначале так и должен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натренировать себя: послал и получил то, что желает сам.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сейчас у современного человека нет связи со многи-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живущими рядом с ним живыми, можно сказать,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ектами.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735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когда всё окружение почувствует этот посыл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века, тогда не надо посылать никому и ничего. Стоит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 глянуть, и всё вокруг само будет отражать Любовь и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дость человека, давать Силу и возможности для сотворе-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 того, что он желает.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902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Сейчас очень много приводят экскурсий к вашим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дольменам. Экскурсоводы говорят о дольменах невесть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что. Как ты к этому относишься?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4102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Да, мы слушаем, что говорят экскурсоводы. Но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рады, что они ведут к нам людей, а уже сами смотрим и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дим, кто подошёл к нам, и сами разбираемся с этими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ми. Мы благодарны экскурсоводам за то, что они собирают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людей, по-своему рекламируют наши сооружения и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привлекают людей к нам. Почти всем становится ясно, что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не специальные захоронения — пантеоны, гробницы,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что-то другое, но пока многим не понятно — что.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всё равно люди узнают правду о нас и о дольменах,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которых находимся мы. А мы всегда на том месте, где 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ял дольмен, хотя за тысячелетия дольмена не стало, он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рушен или вообще уничтожен, а место Силы и мы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лись. Мы ждём поколение видящих и слышащих нас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знаем: оно скоро появится. Все будут видеть, слышать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общаться с нами. Вот для них мы бережём свои знания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основную энергию знаний.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171700"/>
            <a:ext cx="4406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ваше поколение уже подготавливает таких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творцов Добра, Любви, Радости. Мы радуемся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 человеку, подошедшему к нам, читающему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сообщаем, и помогаем таким людям. Наши чувства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даются им, появляется контакт между нами. Это уже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рошее начало. Оно приведёт людей к полному пониманию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нас. Всё, о чём мы вам повествуем, начнёт осуществляться,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приобретёт Силу, и все наши знания начнут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вать мир, в котором пребывали мы почти миллион лет.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этот мир примет человека, восстановит его и возродит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него.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7900" y="42164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3815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Тебе может показаться странным, что я повество-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вал совершенно не о том, чем был занят. Но это так. А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нят я был очень важным для человечества делом — давал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предназначения словам.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50673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Слово имеет очень сильную энергию. Оно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уничтожить очень много созданного человеком или,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оборот, воссоздать, возродить жизнь, дать понятие чего-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то, дать применение мысли, появившейся в человеке.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этому люди нашего времени очень осторожно относились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 каждому произнесённому вслух слову. Оно состоит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букв. Каждая буква имеет значимый смысл. Слово состав-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лялось очень точными, очень понятными для каждого че-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буквами. И читалось каждое слово так же, как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читаете его на бумаге. Только слова читались в воздухе,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воде, в растительном мире, то есть вся Природа подавала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слова человеку, а человек, читая их, мог ориентироваться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любой среде. Он мог читать и общаться в том мире, в 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пространстве, где находился в данный момент. Он внимал,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понимал всю окружающую среду. И если у человека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лялось желание произнести то, что он видит, чувствует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принимает, происходило, как вы теперь называете, «чудо»,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оно сотворяло то, что желало это пространство, оно дава-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 видимый эффект, который желал сотворить человек.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Так, например, если жарко — появлялась прохлада,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подбирал дерево для постройки дома, то деревья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отвечали ему, какое можно взять и использовать, если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ходил к воде, то появлялась лазурь, желающая омыть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напоить, пополнить его тело собой.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3352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Акар, что означает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 «</a:t>
            </a: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появлялась лазурь…»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530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Вода превращалась в приятную для человека мас-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 голубого цвета.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4038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</a:t>
            </a: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Она что, меняла цвет?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2164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Воду можно видеть по-разному — прозрачной, зе-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леноватой или очень приятной голубоватой — цвета неба.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Весь живой мир, мир насекомых и микробов в том числе,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слышал ритм сердца человека, принимал вибрации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и создавал негу этому человеку и тому подобное.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0673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человек пожелал создать пространство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себя такое, какое появилось в его воображении. Напри-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мер, пожелал, чтобы появился ключ — родник или озеро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возле нужного ему места. Природа принимала это 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давала то, что пожелал человек, иногда очень быстро,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гда проходило какое-то время, и всё исполнялось.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человек пожелал переночевать в лесу — трава,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ветви деревьев сами создавали лежанку, удобную челове-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ку, такую, какая появилась в его воображении, и так далее.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Мы общались между собой мыслями. Нам не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было тратить свою энергию впустую — произносить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 вслух. Вот так же, как мы общаемся с тобой, ты же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слышишь наших голосов, ты пишешь наши мысли. А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времени, произнося вслух всё то, что мы сообщи-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 тебе, тоже являются творцами. Они через наши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сотворяют вокруг себя пространство. Одни слова убирают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весь вред вокруг человека, другие строят, воссоздают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вый мир — наш мир Добра и Любви.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171700"/>
            <a:ext cx="4406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весь сумбур в голове человека возникает от 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стых, вредных и даже опасных слов. Люди должны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 этом. Они сами могут изменять своё пространство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строить или разрушать его. Так вот будьте созидателями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жизни, произносите слова, несущие Добро, Ласку,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Нежность, Любовь. Откажитесь раз и навсегда от слов,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сущих разрушение, — это всевозможная ругань, слова, 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гающие вас, несущие страх, слова, несущие вражду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людьми, — таких слов много. Да вы сами знаете и чувству-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ете смысл сказанного вслух, что он несёт. Так откажитесь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произнесения вслух таких слов. Подключите свою волю,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отказаться от слов-разрушителей. Творец создал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для созидания — помощника себе, посылает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творению только Любовь и всегда желает видеть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счастливым. Так будьте такими, и вы увидите, как всё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странство, весь мир вокруг вас помогают вам. Исполня-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ются ваши мечты, появляются такие же добрые люди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круг вас, появляются возможности для осуществления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думанного.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55880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что делаешь ты, когда человек подходит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 твоему дольмену?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59309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Мы все, люди в дольменах, видим вашу суету.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возможности убираем её. Видим проблемы ваши и,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но, помогаем выйти из запутанных ситуаций. Показыва-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 более лёгкий путь к разрешению их. Всё в вашей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становится понятным и разрешимым.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понимаю, основная проблема у всех вас — день-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ги. Но для того, чтобы получить желаемое, не всегда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 деньги. Нужны люди, которые смогут помочь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получить их. И опять же только для того, чтобы испол-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нить вашу мысль, вашу мечту, ваше желание. А деньги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пустота, к которой многие стремятся. Они забирают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вашу Силу, ваш труд, ваше сознание и уходят от вас.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мечта остаётся невыполненной, так как мечтали не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вам так надо, а о деньгах — о пустоте, чтобы испол-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нить её.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5019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я помогаю исполнить то, что человека так волну-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ет, что для него имеет значение, что всегда у человека 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ит перед глазами, для чего он желал получить средства,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есть материализовать свою мечту.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877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вы уже, я думаю, знаете основной закон для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полнения мечты — чистые помыслы. Не надо своей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той отнимать у кого-то что-то, не надо мечтать о том,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приносит вред пространству, в котором живёшь, не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быть стяжателем и тому подобное.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216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Недалеко от тебя камень, который называют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«чёртов палец». Что это, Акар?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5593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Люди вашего времени часто что-то необычное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связывают с «чёртом». Но это не связано с ним. Это место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эти камни несут людям очень доброе начало в их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Избавляют, очищают мысли и дела человека, подошедшего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 ним, от всего, что портит, уродует жизнь человека,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ёт проблемы, создаёт страхи и неуверенность в действиях.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 камни помогают человеку осуществить что-то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важное, очень нужное и очень существенное, притом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одно, а несколько. Вот и помечтайте здесь о том, что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 хочется осуществить, получить и увидеть в самое бли-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жайшее время.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34290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Акар, а как же лучше и правильнее назвать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камни? Как ты считаешь?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37592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Храм «Сотворение Мечты».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7900" y="40894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Это твой храм или нет?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267200"/>
            <a:ext cx="4406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Это храм, и не имеет значения, мой он или нет.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человек желает с чистыми помыслами, он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ет энергию для исполнения. Всё, что человек несёт доброе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других получает и для себя. Для Добра и Любви откры-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вается портал, в который он может войти, выйти обога-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щённым и ожидать исполнения.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7900" y="54229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Расскажи подробнее об этом портале.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600700"/>
            <a:ext cx="44069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Все храмы, которые заряжаем мы, люди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нах, принимают людей, подошедших к ним с чистыми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мыслами. Человек может подойти к нему, постоять рядом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 ним, а может проникнуть в него своими мыслями, свои-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ми ощущениями вместе со своей мечтой.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69900"/>
            <a:ext cx="441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651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ББК 40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	К 88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701800"/>
            <a:ext cx="40005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 обложке фотография дольмена мудреца Акара.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1866900"/>
            <a:ext cx="4203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lang="en-CA" sz="11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 обратной стороне обложки Храм исполнения мечты.</a:t>
            </a:r>
          </a:p>
          <a:p>
            <a:pPr>
              <a:lnSpc>
                <a:spcPts val="118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2730500"/>
            <a:ext cx="3886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Купцова Л. 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895600"/>
            <a:ext cx="508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 88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358900" y="2895600"/>
            <a:ext cx="3200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Общение  с  мудрецами  дольменов.  Стани-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143000" y="3073400"/>
            <a:ext cx="3886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ца Шапсугская. Абинский район Краснодарского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края / Купцова Л. М. — Орёл : С. В. Зенина, 2014.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136 с. : ил.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58900" y="3594100"/>
            <a:ext cx="3670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ISBN 978-5-906287-11-3</a:t>
            </a:r>
          </a:p>
          <a:p>
            <a:pPr>
              <a:lnSpc>
                <a:spcPts val="12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43000" y="3886200"/>
            <a:ext cx="38862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Современные люди очень заняты добыванием хлеба насущно-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го, так что забывают, а порой и не знают, что есть Душа и она ждёт,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человек обратит на неё своё внимание, тогда она начнёт вы-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полнять своё предназначение: направлять, подсказывать, защищать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а также оздоравливать его тело.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3000" y="4521200"/>
            <a:ext cx="3886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Мы в дольменах помогаем вам, люди, почувствовать, услышать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и понять свою Душу.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43000" y="4775200"/>
            <a:ext cx="3886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Люди должны знать, что дольмены и места Силы, — это каналы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Света, Любви, Добра. Их нельзя использовать для нечистых помыс-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лов и любого колдовства. Это обернётся против тех, кто подходит к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таким местам с этими мыслями и этими намерениями.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58900" y="5283200"/>
            <a:ext cx="36703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5"/>
              </a:lnSpc>
            </a:pP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Для широкого круга читателей.</a:t>
            </a:r>
          </a:p>
          <a:p>
            <a:pPr>
              <a:lnSpc>
                <a:spcPts val="99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038600" y="5410200"/>
            <a:ext cx="99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lang="en-CA" sz="1000" smtClean="0">
                <a:solidFill>
                  <a:srgbClr val="000000"/>
                </a:solidFill>
                <a:latin typeface="Times New Roman"/>
                <a:cs typeface="Times New Roman"/>
              </a:rPr>
              <a:t>ББК 40</a:t>
            </a:r>
          </a:p>
          <a:p>
            <a:pPr>
              <a:lnSpc>
                <a:spcPts val="112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43000" y="5676900"/>
            <a:ext cx="3886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Все права защищены. Никакая часть данной книги не может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быть воспроизведена в какой бы то ни было форме без письменно-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smtClean="0">
                <a:solidFill>
                  <a:srgbClr val="000000"/>
                </a:solidFill>
                <a:latin typeface="Times New Roman"/>
                <a:cs typeface="Times New Roman"/>
              </a:rPr>
              <a:t>го разрешения владельцев авторских прав.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6184900"/>
            <a:ext cx="4419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  <a:tabLst>
                <a:tab pos="2197100" algn="l"/>
              </a:tabLst>
            </a:pPr>
            <a:r>
              <a:rPr lang="en-CA" sz="10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ISBN 978-5-906287-11-3</a:t>
            </a:r>
            <a:r>
              <a:rPr lang="en-CA" sz="1000" smtClean="0">
                <a:solidFill>
                  <a:srgbClr val="000000"/>
                </a:solidFill>
                <a:latin typeface="Times New Roman"/>
                <a:cs typeface="Times New Roman"/>
              </a:rPr>
              <a:t>	© Купцова Л. М., 2014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806700" y="6337300"/>
            <a:ext cx="2222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1000" smtClean="0">
                <a:solidFill>
                  <a:srgbClr val="000000"/>
                </a:solidFill>
                <a:latin typeface="Times New Roman"/>
                <a:cs typeface="Times New Roman"/>
              </a:rPr>
              <a:t>© Издатель С. В. Зенина, 2014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 есть портал и он открыт для людей с чистыми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мыслами, так заходите в него и общайтесь со Светлыми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Силами — Силами, несущими свет в вашу жизнь, в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сознание и подсознание, и даже с Творцом. И не надо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сить исполнить вашу мечту. Они сами услышат вашу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ту. Ведь вы пришли создать счастье. Это счастье прикос-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нётся к вам, а через вас и ко всему, что вас окружает.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907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Акар, а вот отдельно стоит один камешек (слева)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это тоже храм Света?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209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Да, это подарок человеку, подошедшему к нему.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Исполнится что-то очень заветное, очень желаемое,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долгожданное. Но только одно задуманное, помысленное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обрадующее вас.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969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Акар, вот сейчас мы подошли к тому месту,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торое люди называют «мастерской дольменов». Это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 есть?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примитивное суждение о применении этого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 на Земле. Это тоже храм Света. Этот храм помогает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ловеку в общении со Вселенной. Вселенная и Творец видят,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слышат и понимают человека, подошедшего к нему.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стараются помочь его Душе — пробудить в нём осознанное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восприятие своей Души. Душа поможет человеку узнать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веданное, понять невозможное, воспринять желаемое.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рец, создавший Вселенную и жизнь на Земле, примет 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поможет такому человеку начать изменять свою жизнь,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шать свои проблемы.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1590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таких мест, которые вы часто называете «мастер-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ская дольменов», много. Для этого ничего не надо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мастерить, а просто уметь создавать дольмены своей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гией, мыслью материализовать то, что посчитал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важным, необходимым.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59182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вот в камне есть отверстие, как у дольмена,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дольмена нет. Почему его не сотворил мудрец до конца,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чтобы войти в него?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Мудрец к этому отверстию не имеет никакого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ношения. Это сделали люди будущих поколений, поже-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лавшие создать дольмен. Но у них не было Силы-энергии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сотворения по вашим меркам чего-то сложного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мыслью. Они хотели сделать то же самое, но не мыслью,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всевозможными приспособлениями, а это очень сложно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долбить камень руками и своими мышцами.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4724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это тоже храм Света?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9022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Как видишь, все большие камни, да и небольшие,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сейчас стараемся зарядить своей энергией для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люди. Мы очень ждём поколение, которое начнёт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навливать нашу высококультурную цивилизацию Мудр.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эти храмы обращены к Светлым Силам Вселенной.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Светлые Силы Вселенной создают условия для зарожде-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ния, для рождения в человеке той Силы, которая была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нас — людей в дольменах.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73200" y="444500"/>
            <a:ext cx="355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Бириус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673100"/>
            <a:ext cx="3949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(синтез, освоение, объединение)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927100"/>
            <a:ext cx="4254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Предназначение — ответ Вселенной на проявления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человека — на фантазию, мысли и знания человека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3434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человека высокого роста, с длинной, клином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пояса белой густой бородой и усами. Волосы до плеч, гу-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стые, очень белые. Лицо загорелое, глаза голубые,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добрые.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50292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Одет в платье голубого цвета, длинное до пят,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клешённое книзу, 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хочешь рассказать нам? О чём говорит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Вселенная, о каких проявлениях человека?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Человек всегда был и есть очень важное существо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Мироздании. Он своей волей мог и может сейчас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влять то, что во Вселенной может делать только Творец.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3081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за последние тысячелетия человек не производит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ничего того, о чём говорит и осуществляет Творец.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Даже те единицы людей, которым был открыт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ный доступ к общению с Творцом, не сделали очень важ-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ных изменений на своей планете Земля, не говоря уж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могли бы сделать во Вселенной и во всём Мироздании.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поглотил технократический путь, на который встал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ловек. Этот путь очень отрицательно подействовал на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витие мысли и возможностей человека как на своей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нете Земля, так и на других планетах во Вселенной. Всё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Мироздании взаимосвязано, и хаос, созданный человеком,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воздействует на всё своё окружение так, как это проявля-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ется сейчас во всех направлениях, на всех информацион-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ных полях, во всех энергиях.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957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Технократическое направление не производит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жительных мыслеобразов, а пользуется только обрывками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мыслей — очень ограниченными, можно сказать, вслепую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даже хаотичными правилами. Многие мысли,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 человеком в технократическом существовании, вред-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 как на своей планете, так и во Вселенной. Многие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своей планете Земля сейчас стали замечать тот тупико-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вый, ограниченный путь, куда идут земляне.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673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Возмущения Вселенной и самой планеты Земля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чинают проявляться в повседневной жизни землян. Меня-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ется климат планеты, меняются отношения между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ми, меняется воспроизведение самого человека: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здоровых, сильных, уверенных в самих себе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меньше.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обрисовал всю обстановку, которая сейчас склады-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вается на нашей планете. Естественно, всё Мироздание ви-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дит этот негатив и начинает препятствовать тому, что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исходит на Земле.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001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в дольменах сейчас имеем такую возможность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работать с каждым человеком. Помочь ему понять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происходит на Земле. Стараемся помочь восстановить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мого человека, помочь снять с его информационного поля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 — злобу, лживость, жадность, вражду, гордыню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прочие ненужные человеку и его окружению проявления.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9939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что нужно делать человеку, чтобы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вить рай на Земле и такое восприятие Вселенной,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она смогла помочь восстанавливать людей-землян?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501900"/>
            <a:ext cx="4406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Вселенная отслеживает каждого человека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ле. Видит и помогает, ставит защиту каждому человеку,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котором начинают восстанавливаться самосознание,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нимание и созидательное отношение ко всему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дящему. Понимая, что происходит, человек не сможет,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пожелает, не сделает негативный поступок. Его интуиция,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самозащита, его все помыслы начнут работать так,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подскажет ему его Душа. Во всех его делах начнёт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ляться духовность, то есть такое состояние, когда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подсказывает и ведёт человека по жизни. Даже на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сознательном уровне начнёт выполняться только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убирает вред для самого человека, для его окружения,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самой нашей планеты. Это видит, знает, чувствует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ная, а затем и всё Мироздание, и сам Творец.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9022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духовность, появившаяся и проявившаяся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человеке, очень скоро сможет дать то, что люди потеряли,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пойдя по технократическому пути. И таких людей на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шей планете скоро будут миллионы. Вот через них и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дёт такое направление, такой поворот в развитии —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становление и изменение на планете Земля. Начнут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даться такие люди, которые будут уже подготовлены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того, чтобы изменять свою жизнь и жизнь своей планеты.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Все, кто принял, полюбил, признал нас, людей в дольменах,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уже сейчас чувствуют те изменения, которые происходят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них самих, а затем начнутся изменения в их потомстве.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поколение будет уже более подготовлено к видению 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щению с нами. А мы стоим на страже — не дать погибнуть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нашей планете. Мы знали, что планете Земля нужна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наша помощь. Вот сейчас такое время, когда мы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нах стараемся осуществить самое главное —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повысить его духовность, повысить его самосо-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знание. Такой человек сможет восстановить взаимосвязь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между растительным, животным, а также микромиром,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восстановить гармонию всей Природы на Земле. Вот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кой человек и сможет вернуть рай на нашу планету.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438400"/>
            <a:ext cx="4419600" cy="186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Рай будет только тогда на Земле, когда человек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дет видеть, слышать чувствовать всё вокруг себя —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роду, стихии, Вселенную и всё это окружение, будет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мать его, примет его и начнёт помогать ему. Будет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 во всех делах, гармония с Природой, гармония со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стихиями, гармония со Вселенной и всем Мироздани-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ем. Творец делает сейчас всё для того, чтобы человек смог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понять, ощутить и принять помощь, которая идёт от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ленной и от Него Самого. Только надо, чтобы человек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крыл Ему свою Душу, и Он наполнит её всем тем, что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видит, слышит, чувствует и понимает.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254500"/>
            <a:ext cx="44196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Ты спрашиваешь, что нужно делать человеку,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восстановить рай? Надо давать Добро, только Добро,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стые помыслы, Любовь к Природе Земли, Любовь друг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другу, то есть к себе подобным творениям Отца нашего,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 ко всем стихиям на Земле, Любовь ко всему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кро- и макромиру.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245100"/>
            <a:ext cx="44196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Добро и Любовь, которыми будет наполнен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уберут с Земли зло, стяжательство, жадность,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йны и всевозможные распри между людьми. Только Добро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Любовь изменят самого человека и его потомство.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 Добро и Любовь помогут людям Земли увидеть, понять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восстановить то, к чему ведут, призывают и чему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гают Вселенная и Создатель.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понимаю, что технократический мир, в котором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пребывает человек, ставит всевозможные препят-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ствия для проявления этих самых важных для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пониманий.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130300"/>
            <a:ext cx="4406900" cy="271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только Душа человека очень чутко и очень понят-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разделяет позитивное и негативное и видит то, к чему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идти, к чему надо стремиться и к чему можно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йти. А вот мозг видит и пользуется всем тем, что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 и продолжает создавать технократическое общество.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вас сейчас в каждом слове, в каждом деле, в каждой ситуа-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ции проявляется технократический смысл жизни. Вот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надо менять, прийти к тому, что говорит, просит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зывает Душа. Душа — это частица в человеке от Вселенной,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Творца. Вот эти все энергии Вселенной, их много, и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новная энергия Творца — Любовь примут участие в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вернуть на Землю то состояние, ту жизнь, то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вильное направление жизни, которые были в первоисто-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ках. Только сам человек может и должен принять, понять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и действовать активно для спасения не только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себя, но и своей матушки-Земли.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9497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Бириус, я вижу, к твоему дольмену подвозят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ные автомобили экскурсантов, но ведь люди бывают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ные, да и экскурсоводы разные, как ты относишься к ним?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457700"/>
            <a:ext cx="4406900" cy="205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очень радуюсь, когда вижу новую группу людей.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 любой группе есть такие люди, к которым хочется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прикоснуться, помочь восстановить их. Они даже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ют и не замечают моего прикосновения, что я внёс в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Души Добро, просветление и даже оздоровление их телу.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вижу и знаю, как они ко мне относятся, как со светлы-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мыслями и со светлыми намерениями идут к любому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дольмену. И что бы там ни говорил экскурсовод надуман-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ного, придуманного вашей системой, я его не обвиняю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этом, у него есть свои правила разговора с экскурсанта-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ми. Я ему благодарен даже за то, что он собрал эту груп-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пу и привёл ко мне. Я знаю точно только то, что уже очень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71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скоро появятся видящие и слышащие нас люди. Это новое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поколение, которое идёт на смену вам, вот оно-то и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идти уже конкретно ко мне. А сейчас я помогаю тому,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 такое поколение пришло как можно быстрее, — это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изменит всех землян, это то, что изменит, восстановит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обогатит нашу Землю, это люди-созидатели, люди-вос-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становители всей Природы Земли. Для этого мы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нах помогаем и закладываем уже в вашем поколении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знания, которые проявятся в будущих поколениях —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ших детях, внуках, правнуках.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20900"/>
            <a:ext cx="44196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не случайно происходит. Люди, пожелавшие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йти к дольменам, идут к ним любыми путями. Ведь это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Души призывают, понимают, чувствуют и выполняют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надо этим людям. Не имеет значения, какой экскурсо-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вод и о чём он им говорит. Души этих людей уже общают-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с нами, а через нас — со Вселенной, с Создателем. И кто-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из тех, кто побывал в экскурсионном маршруте к нам,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через нас придёт к пониманию того, что надо делать,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жить и к чему надо стремиться.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784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Бириус, а ведь люди, которые подходят к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нам, к вам, они все хотят получить хотя бы что-то?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14800"/>
            <a:ext cx="4419600" cy="238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А вот что-то мы, люди в дольменах, не даём.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можем и желаем помочь только тем мыслям и желаниям,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уже созрели в человеке, но он не знает, как проя-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вить их, как поступить, как осуществить свою мечту.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ственно, все мечты и желания должны быть с чистыми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мыслами. Мы очень тщательно отслеживаем чистоту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данной мысли и мечты. Мы никогда не предлагаем от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сделать, или помыслить, или принять какое-то решение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человеку, если он сам в себе не содержит созревшие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желания, или вообще противоречит нашим убеждениям,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вступает в нежелательное противоборство с нами.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сразу же видим и отмечаем. Ведь все наши убеждения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все наши позиции и направления идут вместе со Светлы-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Силами. Вселенная и Создатель видят это и начинают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3556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помогать нам, а мы начинаем помогать человеку, подошед-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шему ко мне или к любому другому мудрецу.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Это наше основное правило общения с вами, люди.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 своей скоростью мысли можем и делаем это — доно-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сим ваши мечты и мысли в Мироздание.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447800"/>
            <a:ext cx="4406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Мне говорят, что люди, когда читают мои кни-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ги, принимают активное участие в общении с мудрецами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дольменов, но когда подходят к дольмену или месту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то не ощущают ещё большего воздействия на них. Почему?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120900"/>
            <a:ext cx="44069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Всё, что ты пишешь в книгах, общаясь с нами,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ет очень важный и конкретный ответ на заданный вопрос.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Все, кто читают эти ответы, тоже принимают активное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участие в разговоре с нами. Они входят в тот мир, в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ром жили мы, поэтому и происходит такое воздействие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читающего человека. То есть через тебя люди фактически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принимают все сообщения от нас, мудрецов, к вам, людям.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289300"/>
            <a:ext cx="44069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тебя открыт канал, через который ты можешь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писать всё то, что мы хотим сказать тебе, то есть ответить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твой вопрос и тем людям, которые будут читать. А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 дольмену подходит человек, у которого нет такого кана-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ла, да и нет и конкретного вопроса, то воздействие,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рое он получает от нас через книги, не всегда может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тить таким же, какое уже было.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457700"/>
            <a:ext cx="4406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 же с этим человеком не разговариваем, мы видим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его и понимаем все его проблемы, мечты, его суть.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нужна наша помощь — помогаем, если он не желает её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лучать, мы не нарушаем его волю.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1181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это говорю не только о себе, так поступают все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дрецы в дольменах — это закон Мироздания.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56134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Скажи,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9436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Я жил и осуществлял своё предназначение так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это делали многие люди нашего времени. Я вносил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правки, если появлялись какие-то отклонения или нужны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558800"/>
            <a:ext cx="4216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Times New Roman"/>
                <a:cs typeface="Times New Roman"/>
              </a:rPr>
              <a:t>Просьба Купцовой Л.М. к читателям.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800" y="965200"/>
            <a:ext cx="4470400" cy="153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7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Я,   Купцова   Людмила   Михайловна   автор   книг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«Общение  с  мудрецами  дольменов»,  выставляю 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книги доступными для скачивания в интернете. Если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 понравилась, и вы считаете, что таких книг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больше - хотите помочь автору в их создании,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прошу на мою карточку Сбербанка перевести деньги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эту  книгу.  Столько,  сколько  вы  посчитаете 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сколько по вашему мнению она стоит.</a:t>
            </a:r>
          </a:p>
          <a:p>
            <a:pPr>
              <a:lnSpc>
                <a:spcPts val="14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03400" y="2603500"/>
            <a:ext cx="3225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4276 3000 3168 0500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000" y="2794000"/>
            <a:ext cx="3378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LYUDMILA KUPTSOVA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8800" y="3111500"/>
            <a:ext cx="44704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Но вы должны знать, что при копировании,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книгах нельзя ни при каких условиях менять текст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даже отдельные слова. Всё, что сказал мудрец,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в первозданном виде.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8800" y="4000500"/>
            <a:ext cx="44704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75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 прошу вас, не удалять страницы, не выдергивать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фразы из контекста, а при публикации данных книг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интернет    ресурсах    указывать    ссылку    на    сайт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первоисточник.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были какие-то исправления, которые мешали человеку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вершать то, что он желал.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874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помогал людям разбирать и собирать себя на ато-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мы, то есть телепортировать себя в любое место нашей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неты, на другие планеты, а также путешествовать по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Мирозданию. Для этого есть основные законы и правила,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человек обязательно должен и всегда мог соблю-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дать. Их много. Но вот когда появлялись какие-то сбои,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появлялись какие-то проблемы в какой-то системе тела,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мыслях или ви´дении, то я всегда мог подсказать, напра-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вить или исправить то, что человек мог забыть, или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 сделать непродуманно до конца, или от того, что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являлись какие-то помехи извне. Я всё это хорошо видел,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знал и поправлял. Люди были благодарны мне за мою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мощь, за мои знания, за мои подсказки.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0099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этого я вошел в дольмен. Я знал, что буду нужен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будущим поколениям. Ведь всё равно придёт такое время,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люди смогут опять восстановить себя и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этими знаниями, дающими возможность свободно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сещать любое место на своей планете и за её пределами.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Знаю, скоро появится такое поколение, такие дети,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которым смогу передать весь свой багаж знаний.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тогда я буду знать и видеть: всё то, что было во мне,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вас, люди, мои потомки.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724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какие же основные правила и законы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знать человек, чтобы телепортировать себя?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673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То, что я скажу, многим людям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пока ещё будет непонятно. Для этого надо прежде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преодолеть ту деградацию, к которой пришёл человек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шего времени. Тогда человеку откроется ви´дение мира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круг него совсем по-другому. Станет понятным, ясным,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близким и возможным то, что сейчас отсутствует даже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воображении человека. Как я уже говорил вам, всё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нается с восстановления духовности. Как вы заметили, все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мудрецы сейчас только и говорят о восстановлении духов-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ности. Поэтому, когда вы читаете то место, где мы говорим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 этом, пожалуйста, прочтите несколько раз, поймите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примите всей Душой всё то, что сказано.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143000"/>
            <a:ext cx="4406900" cy="449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Нужны какие-то тренировки для понимания,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нания и полного восприятия того, что сказано.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Даже если не почувствуете, не осознаете того, что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вами происходит, — не важно. Это не пройдёт безследно.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Через вас будущее поколение начнёт ощущать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накопили вы в себе, в своём подсознании. Всё будет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даваться им. А нам тогда говорить с ними будет легко.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годаря вам появится такое поколение, с которым нам легко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говорить и обучать всему тому, что мы знаем. В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уже будет повышен уровень духовности — через вас.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поколение, которое подготовите вы. И не имеет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чения, в каком возрасте человек вашего времени повысит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свою духовность. Ведь он же не изолирован от общества,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котором живёт, а значит, он поможет всем тем людям,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рые вокруг него, поможет более молодому поколению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ходить к нам, поможет лучше понять всё то, что мы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рим вам, поможет повышать в них основное — духовность.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А я смогу рассказать их детям, как разобрать себя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атомы и как собрать себя в другом месте. Как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свой луч, которым можно будет просмотреть то место,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где надо будет собрать себя — ведь оно, это место,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быть удобным, безопасным и даже в какой-то степени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ощутимым. Я не буду сейчас рассказывать вам, как это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лать. Применять вам мои знания пока нельзя. Это не без-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опасно. Вы можете повредить своё тело. Вы не подготовле-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 к этому.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55880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Основное сейчас то, что вам необходимо повысить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свою духовность, поднять её на более высокий уровень.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вы же желаете добра и радости своим детям,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рождённому ребёнку, вы хотите увидеть его более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шенным, чем вы, вы хотите увидеть его сознание проснув-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шимся, пробудившимся. Вот и постарайтесь поработать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уже сейчас для них — повысить свою духовность.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Правил и законов, применяемых в телепортации,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много, их сможет услышать, понять и применять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тот человек, которого я смогу увидеть и сказать ему: «Ты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готов для этого». Это и будет возрождение, восстановле-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 людей на нашей планете. Помогите, дайте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 появлению таких людей — восстановлению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цивилизации.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590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</a:t>
            </a: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Бириус, я разговаривала уже с несколькими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цами, которые до вхождения в дольмен помогали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при проблемах с телепортацией. Но пока ни один мудрец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не говорил о левитации, то есть способности человека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реносить своё тело по воздуху в нужное место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 какой-то причине вы это редко использовали, у вас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было не в ходу? Но мне представляется, что это гораздо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менее энергоёмкий способ перемещения своего тела,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телепортация, или я чего-то не понимаю?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708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Ты сама ни разу не упоминала об этом,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и не говорили тебе о левитации.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0386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Левитация — это быстрое перемещение по воздуху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своего тела. У вас в сказках часто упоминается о сапогах-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скороходах. Естественно, мы не имели таких сапог-ско-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роходов, но умели подключать свою энергию так, что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могла поднимать наше тело над Землёй. Человек, имеющий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Силу, всегда легко мог преодолевать притяжение Земли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бы плавать над ней, над её поверхностью. Этим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зовались люди нашего времени. Они часто поднимались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высоту чуть меньше метра и переносили себя из одного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места в другое. Конечно, не на огромные расстояния, а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 на бытовом уровне, между соседями, между поселени-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ями, если желали обойти своё Родовое поместье и просмо-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треть сверху всё, что находится в нём и в каком состоянии.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таком случае могли подниматься на высоту птичьего по-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лёта и своим лучиком поближе взглянуть на всю окружа-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ющую территорию.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001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Усталости при этом не было в теле человека.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 фактически парил в воздухе, переносил своё физиче-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ское тело в полностью собранном виде на расстояние в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сколько километров. А телепортацию применял, если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конкретная необходимость перенести себя из одного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ста пребывания в другое.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8288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вашего времени имеет мало сил, при ходьбе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расходует, устаёт, требуется отдых для их восстановления.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Повышая сейчас свою духовность, вы дадите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можность быстрее преодолеть деградацию, появившуюся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вас. Отключение вашего управления своим телом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необходимая практика технократической системы.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она привязывает человека к выполнению своих правил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законов.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1877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Духовность — это освобождение человека от любой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системы, от оков, которые она создала для человека.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свобода.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6957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Духовность начнёт восстанавливать, пусть постепен-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но, все функции человеческих возможностей, в том числе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левитацию.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4381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Скажи, что обозначает твоё имя? Как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«синтез, освоение, объединение»?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47244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Моё имя соответствует тому, что я хочу тебе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зать. Вся Вселенная объединена с тем миром, в котором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живёшь. Это обозначает: всё, что человек старается приве-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сти в полное готовое исполнение, он всегда своей мыслью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обрисовывает, сам в себе обсуждает, примеряет, а затем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полняет. Но так как у многих людей вашего времени мысль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часто не подкрепляется Силой от Вселенной, поэтому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часто сами от своего мозга входят в дебри материи и не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дят последствий от создания каких-то приборов, каких-то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открытий, каких-то пониманий. Всё в технократических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цивилизациях имеет однобокое воздействие, однобокую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пользу от созданного ими. То есть всё, что создано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времени, то есть технократическими цивилизаци-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ями, не доведено до полного осмысления в применении,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пользовании. А это означает — польза и вред всегда рядом,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они несовместимы, вы их не видите и не можете отделить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одно от другого. Поэтому технократическая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несёт много ядов Земле, и Вселенная очень плотно закры-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вает все технократические приспособления от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939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с его агрессивными намерениями не даны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возможности познать больше того, что он имеет на сегод-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няшний день. Человек сам строит тот ад, в котором барах-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тается, и считает, что он живёт. Но это не жизнь, а выжи-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вание в полном неведении, полном отсутствии понимания,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же такое «жизнь». Слабые, как у вас говорят, «практи-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чески здоровые» люди не имеют даже минимального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ставления о жизни, да часто не желают и не представляют,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её возможно изменить, что её можно изменить и что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менять.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6957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Ваши знания основаны на частичных открытиях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того, что дано изначально человечеству Творцом.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попадает в мозг людям, — это случайные обрывки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уже есть и создано в полном объёме Творцом. Так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чем же пользоваться неполными данными? Ведь есть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 в полном объёме, они существуют. Перед человеком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весь мир, созданный Творцом для него, и его не надо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раз открывать, надо раскрыть самого себя, и тогда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увидеть всё то, что сейчас выискивает ваш мозг, ваш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довой, как вы считаете, мир умов, делающий какие-то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крытия и часто уводящий от Истины, от действительно-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сти, от того, что есть на самом деле.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753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духовность сможет открыть, показать и проя-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вить всё то, что создано Творцом. Чтобы открыть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самому для себя свою Душу, он сам должен пожелать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го. Душа сама не откроет никому себя без такого намере-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466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 человека. Для этого надо самому человеку начать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 с ней. Вначале может ничего не почувствовать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обращаясь к тому месту, где находится его Душа. Это чуть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правее сердца. Для этого надо тренировать себя ежедневно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очень часто, пока не почувствуете вибрации, исходящие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 этого места. Вначале очень слабые, но это уже начало,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их надо довести до того состояния, того чувства, когда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вибрации будут мгновенными и постоянно присутство-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вать в вас. Это ваша Душа приняла ваши просьбы и поту-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 услышать её. Духовность появляется тогда, когда вы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нёте чувствовать свою Душу сразу же и к тому же не в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ленькой точке у сердца, а такие чувства разливаются на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вашу грудь и охватывают всё ваше тело. Вот этого надо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можно добиться каждому современному человеку. Вот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 ваша Душа поведёт вас по жизни, поведёт дорогой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ца. Перед человеком открывается вся Вселенная, несущая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ваши мысли и дела только очень доброе, очень важное,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долгожданное для вас. И это уже не тот иллюзорный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мир, в котором вы пребываете сейчас. Всё, что сделано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ловеком, его мозгом без участия Души, очень хрупкое, лом-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кое, непрактичное и имеет очень короткий век. А Душа,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которую человек откроет сам для себя, имеет постоянную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связь с Творцом и Вселенной, и это изменит самого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 навсегда. Она поведёт по тем законам, которые уже есть,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они существуют, они действуют, но для бездушного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 они закрыты, и он их никогда не узнает. Так и будет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яться, метаться по жизни в ожидании чего-то лучшего.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50673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Современный человек сегодня имеет, как ему кажет-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ся, всё необходимое для счастья и радости, а завтра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оборваться, прекратиться, и опять надо искать ту ниточ-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ку, соломинку, за которую можно ухватиться для какого-то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опять временного благополучия. Я понимаю ваши рассуж-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дения потребителей: дайте мне всё и сразу, раз я решил идти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дорогой Творца и забываете о том, что столько натворили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одной жизни в другую бездушного, вредного для самих себя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для всего, что живёт вокруг вас. Ведь весь мир вокруг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живой и живёт тоже своей жизнью. Человек только пользу-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ется им, вредит, гадит ему и ещё возмущается, что что-то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взять у него, что-то не может подчинить себе, а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просто уничтожить — как бы за ненадобностью.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тожаются леса, уходят под землю реки в пустоты от выка-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чанной нефти. Над всем преобладает сознательное убежде-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 людей переделать, изменить и подстроить под себя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есть в Природе Земли, а не принимать всё таким, какое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существует, какое есть. Я говорю вам то, что вы и так знае-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те, — это тот тупик, к которому пришла технократическая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цивилизация. Не ждите, пока стихия воды и земли сбросит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себя, уничтожит очередную, то есть вашу, цивилизацию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вместе с вами. Начинайте работать со своей Душой.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844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рассказал вам, как каждый человек может сам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менить себя, повысив свою духовность.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877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 объединят себя в одну общую, целую 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Светлую Силу. Через их Души пойдёт Сила Творца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ленной на Землю.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7084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мы не призываем уничтожить технократиче-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скую цивилизацию одним махом, мы подсказываем,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этого избежать, как постепенно ваша Душа выведет вас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того тупика, в котором эта цивилизация сейчас находит-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ся. Эта технократическая система жизни сама отойдёт,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многое человек сможет изменить, изменив себя, повы-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сив свою духовность.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673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Мы сталкиваемся с тем, что даже люди, имеющие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 нашим меркам развитую Душу, часто находятся в 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пике из-за противодействия тонкоплановых сил,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были привлечены на Землю за время этой и предыдущих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технократических цивилизаций.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Но ведь люди имеют свою индивидуальность.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ним Светлые Силы с тонкого плана помогают сразу же,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человек открыл для себя свою Душу, другим надо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подождать, когда Душа сможет в полную силу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влять мысли и мечты, преодолевая все барьеры как раз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тех тонкоплановых сил, наработанных технократическими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цивилизациями на Земле.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117600"/>
            <a:ext cx="44069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любом случае каждый человек, открывший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себя свою Душу, получит истинное направление по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преодолеет те тупики, о которых ты говоришь.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778000"/>
            <a:ext cx="440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Бириус, расскажи подробнее, что делаешь ты,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да человек подходит к тебе — к твоему дольмену?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08200"/>
            <a:ext cx="4406900" cy="434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Сейчас очень часто и много групп приводят экс-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курсоводы к моему дольмену. Люди разные, с разным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ровоззрением, с разными взглядами на жизнь. Очень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 даже не подозревают, что в каждом дольмене есть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 на тонком плане и смотрит на них тоже. Тех людей,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торые пришли ради любопытства, с большим недоверием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даже нежеланием общения с нами, мы видим, понимаем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знаем, что их даже не интересуют наши прикосновения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 ним. Мы их не подпускаем к себе — это пустая любопыт-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ная толпа. Но вот те люди, которые ничего не знают о нас,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с интересом идут к нашим дольменам, к нашим местам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Силы и очень желают узнать, что же это за такие сооруже-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 и что они несут для всего человечества, раз их так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на Земле, — вот к ним обращено всё наше внимание.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если есть возможность — человек в какой-то степени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ступен по своим взглядам и мыслям для нас, мы открыва-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 ему себя. Стараемся восстановить в нём ощущение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гости, идущей от нас. Это начало нашего общения с ним.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затем наладить помощь таким людям, то есть в их быту,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их общении между другими людьми, дать веру в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себя и в то, что мир вокруг них многогранен, что есть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кие силы вокруг них и надо их понять. С этим понимани-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 придёт общение вначале с нами, а затем понимание Сил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Света, Творца и Вселенной. Так постепенно люди поймут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примут тот путь, по которому надо идти, к которому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стремиться, который есть, который создал Отец-Творец.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7100" y="444500"/>
            <a:ext cx="4102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Вихрь (обращение)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698500"/>
            <a:ext cx="43688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Предназначение — хочу помочь людям вернуть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было дано Творцом. Хочу дать понятие о карте судьбы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14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молодого, очень красивого человека, высокого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роста, волосы тёмно-русые до плеч, волнистые. С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ными чертами лица, без бороды и усов, кожа белая, глаза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серо-голубые, очень добрые.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00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Одет в тёмное платье, длинное до пят, расклешённое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книзу, 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72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622300"/>
            <a:ext cx="44069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Все люди очень хорошо знают слово «судьба».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совершенно не знают из чего она складывается для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ка. Как человек её получает, как он её изменяет, как пользу-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ется всем тем, что происходит в его жизни? Я могу немного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приоткрыть вам эту сторону жизни.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511300"/>
            <a:ext cx="44069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Судьба — это дорога, по которой человек идёт,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задумываясь, почему в его жизни совершаются какие-то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события, как говорят у вас, «повороты судьбы». Это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быть приятные или очень опасные для жизни изменения.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209800"/>
            <a:ext cx="44069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Каждому человеку при рождении Творец дал кар-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ту жизни — карту судьбы. При жизнях люди вносят в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карту судьбы свои дополнения, изменения — корректиру-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её каждый человек по-своему. Все изменения,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вносит в свою карту судьбы, ложатся отпечатком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его будущие поколения и на его будущие воплощения.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энергии, которые использовал человек при своей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ни, наносятся на эту карту.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606800"/>
            <a:ext cx="44069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Судьба современного человека складывается из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гий, оставленных людьми прошлых поколений и прошлых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воплощений этого человека. И чем чище, спокойнее и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дрее был человек в прошлых жизнях, тем больше судьба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нынешнего человека приносит ему мудрость, спокойную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жизнь и он очищает других людей в настоящей жизни.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кой человек и в этой жизни — в этом воплощении —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чает радость, удовлетворение от своих дел, ему легко идти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 жизни в новом воплощении.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181600"/>
            <a:ext cx="4406900" cy="127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если человек в прошлых жизнях, да ещё если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одного поколения в другое, делал много вреда людям: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был колдуном, гадалкой, палачом, безсмысленным воя-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кой — убивал, грабил, уничтожал людское население, 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этом, последующем воплощении, он постарается продол-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жить тот же образ жизни, то есть приносить вред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управлять ими, создавать им ложную программу жиз-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68500" y="444500"/>
            <a:ext cx="3060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0" b="1" smtClean="0">
                <a:solidFill>
                  <a:srgbClr val="000000"/>
                </a:solidFill>
                <a:latin typeface="Times New Roman"/>
                <a:cs typeface="Times New Roman"/>
              </a:rPr>
              <a:t>Содержание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76300"/>
            <a:ext cx="1079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Предисловие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343400" y="876300"/>
            <a:ext cx="29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22300" y="1130300"/>
            <a:ext cx="4406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Акар (свет на пути)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1295400"/>
            <a:ext cx="4229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Предназначение — помочь людям увидеть жизнь на Земле, если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смотреть на неё из Вселенского мира. Помочь человеку понять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1498600"/>
            <a:ext cx="2159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самого себя и восстановить самого себя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4267200" y="14986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622300" y="1752600"/>
            <a:ext cx="4406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Бириус (синтез, освоение, объединение)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1943100"/>
            <a:ext cx="4229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Предназначение — ответ Вселенной на проявления человека —</a:t>
            </a:r>
          </a:p>
          <a:p>
            <a:pPr>
              <a:lnSpc>
                <a:spcPts val="92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0100" y="2057400"/>
            <a:ext cx="3365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 фантазию, мысли и знания человека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22300" y="2260600"/>
            <a:ext cx="3543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Вихрь (обращение)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67200" y="20447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31</a:t>
            </a:r>
          </a:p>
          <a:p>
            <a:pPr>
              <a:lnSpc>
                <a:spcPts val="11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0100" y="2451100"/>
            <a:ext cx="4229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1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Предназначение — хочу помочь людям вернуть то, что было дано Твор-</a:t>
            </a:r>
          </a:p>
          <a:p>
            <a:pPr>
              <a:lnSpc>
                <a:spcPts val="81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00100" y="2552700"/>
            <a:ext cx="3365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цом. Хочу дать понятие о карте судьбы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22300" y="2755900"/>
            <a:ext cx="3543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Срез (пространство)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00100" y="2933700"/>
            <a:ext cx="3365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Предназначение — дать мужскую силу человеку</a:t>
            </a:r>
            <a:r>
              <a:rPr lang="en-CA" sz="10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.</a:t>
            </a:r>
          </a:p>
          <a:p>
            <a:pPr>
              <a:lnSpc>
                <a:spcPts val="920"/>
              </a:lnSpc>
            </a:pPr>
            <a:endParaRPr lang="en-CA" sz="902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22300" y="3124200"/>
            <a:ext cx="3543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Плас (формирование)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67200" y="2540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46</a:t>
            </a:r>
          </a:p>
          <a:p>
            <a:pPr>
              <a:lnSpc>
                <a:spcPts val="11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267200" y="28829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58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00100" y="3289300"/>
            <a:ext cx="4229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Предназначение — восстановить святость, чистоту в человеке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   .   . 68</a:t>
            </a:r>
          </a:p>
          <a:p>
            <a:pPr>
              <a:lnSpc>
                <a:spcPts val="1080"/>
              </a:lnSpc>
            </a:pPr>
            <a:endParaRPr lang="en-CA" sz="947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22300" y="3492500"/>
            <a:ext cx="4406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Анд´ра (солнечное сияние)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00100" y="3670300"/>
            <a:ext cx="4229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Предназначение — прозрение, помочь людям увидеть то,</a:t>
            </a:r>
          </a:p>
          <a:p>
            <a:pPr>
              <a:lnSpc>
                <a:spcPts val="92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00100" y="3797300"/>
            <a:ext cx="3441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 чём они сомневаются, — факт в яви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22300" y="4000500"/>
            <a:ext cx="3619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Варт (повседневность)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267200" y="37846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82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00100" y="4152900"/>
            <a:ext cx="4229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Предназначение — дать людям настрой, намерение изменить себя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.   . 94</a:t>
            </a:r>
          </a:p>
          <a:p>
            <a:pPr>
              <a:lnSpc>
                <a:spcPts val="1080"/>
              </a:lnSpc>
            </a:pPr>
            <a:endParaRPr lang="en-CA" sz="935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2300" y="4368800"/>
            <a:ext cx="4406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Сóвол (постоянство)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800100" y="4533900"/>
            <a:ext cx="4229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Предназначение — показать людям Истину — правду</a:t>
            </a:r>
          </a:p>
          <a:p>
            <a:pPr>
              <a:lnSpc>
                <a:spcPts val="92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800100" y="4660900"/>
            <a:ext cx="3314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существования, связь между людьми и Природой Земли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22300" y="4864100"/>
            <a:ext cx="3492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Щебень (осуществление)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800100" y="5041900"/>
            <a:ext cx="3314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9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Предназначение — помочь изменить жизнь современному человеку</a:t>
            </a:r>
            <a:r>
              <a:rPr lang="en-CA" sz="10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.</a:t>
            </a:r>
          </a:p>
          <a:p>
            <a:pPr>
              <a:lnSpc>
                <a:spcPts val="920"/>
              </a:lnSpc>
            </a:pPr>
            <a:endParaRPr lang="en-CA" sz="901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22300" y="5232400"/>
            <a:ext cx="3492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Маргелан о воспитании маленьких детей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22300" y="5473700"/>
            <a:ext cx="3492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Маргелан о соли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622300" y="5715000"/>
            <a:ext cx="3492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Маргелан о воде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622300" y="5956300"/>
            <a:ext cx="3492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Благодарственная песнь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4191000" y="4648200"/>
            <a:ext cx="723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105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4191000" y="4991100"/>
            <a:ext cx="723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4191000" y="5232400"/>
            <a:ext cx="723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4191000" y="5473700"/>
            <a:ext cx="723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130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4191000" y="5715000"/>
            <a:ext cx="723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132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191000" y="5956300"/>
            <a:ext cx="723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134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4368800" y="6578600"/>
            <a:ext cx="546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45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ни. Или же энергии, с которыми он связал себя, уничтожат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его, и он родится на свет покалеченным, больным, уродли-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вым. Это последствие тех дел, которые он сам поставил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свою карту жизни в прошлых воплощениях.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55700"/>
            <a:ext cx="44196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вся деятельность и деяния человека остав-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ляют последствия, которые проявляются в следующих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площениях. Только человек знающий, видящий свои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шлые и будущие воплощения, свою карту судьбы, сам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жет изменить, убрать из своей карты жизни весь негатив,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изменив осознанно себя, свою деятельность и деяния,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меняя внутреннее усилие для осуществления своего реше-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552700"/>
            <a:ext cx="44196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понимаю всю ограниченность возможностей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технократических цивилизаций. Но если есть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щение своей вредоносной деятельности, человек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знать последствия этой деятельности.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251200"/>
            <a:ext cx="4419600" cy="127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чего люди по своему незнанию лезут в святая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святых — генетический код человека, генетический набор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растительного мира и прочее, у вас это называют генной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инженерией? Они не понимают, что делают вред, для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первую очередь. И всё это надо будет искупить самому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своими страданиями, иногда в этой жизни, а иногда в сле-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дующих воплощениях.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83100"/>
            <a:ext cx="44196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Творец не собирается наказывать таких людей,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только подсказать: «Опомнитесь, люди, что же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делаете? Вы сами вносите в свои карты жизни такие вредо-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носные поправки и сами же потом получите последствия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таких поправок — болезни, мучения, страдания и корот-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кую жизнь».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5372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 что если видите искалеченного человека —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имеет значения, родился он таким или приобрёл в тече-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 жизни — жалости в вас он не должен вызывать: он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внёс в свою карту судьбы, в свою карту жизни то,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видите.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Но ведь часто страдают люди, родившие такого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уродца или очень больного человека, ухаживают за ним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страдают вместе с ним. За что же им такое наказание?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965200"/>
            <a:ext cx="4406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уже сказал: никто никого не наказывает свы-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ше. Творец дал своему ребёнку всё самое доброе, обеспе-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чил ему счастливую жизнь, дал прекрасные условия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существования, дал ему прекрасную карту жизни — кар-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ту судьбы. Вот поэтому наша цивилизация Мудр была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кой долгой, такой высококультурной, такой высокодухов-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ной. Души людей были открыты им самим и соединяли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Отцом. Такие люди всегда пополняли свою карту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 энергиями, несущими Добро, Радость, Любовь. Это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в своём вдохновении при Сотворении дал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 Творец. Эти энергии оберегали Землю, всё околозем-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ное пространство и самого человека от энергий или, 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сказать, невидимых для современного человека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стей, имеющихся на других планетах в Мироздании.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сущности не имели возможности входить в околоземное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пространство, защищённое самим человеком, его духов-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873500"/>
            <a:ext cx="4406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ведь Отец дал человеку свободу, чтобы он сам 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распоряжаться своей жизнью, своей картой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Когда появились люди, пожелавшие узнать, увидеть,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получится, если они на свою карту жизни будут нано-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сить какие-то глобальные изменения, пустят на все земные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пространства энергии, имеющиеся в Мироздании,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считали, что так же, как и раньше, смогут договаривать-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ся, что-то брать у этих энергий— сущностей и давать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что-то от себя. Но оказалось, что для этого надо было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ступать иначе, то есть вносить в свою карту жизни отри-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цательные поправки, отступать от добрых намерений,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кручиваться из создаваемых ситуаций, и всё это стало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кладываться на карту жизни — карту судьбы людскую.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видите, всё вращается вокруг человека, вокруг его дел и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яний, — всё взаимосвязано. Сделал вред своим поступком,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мыслью или своими суждениями — получай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ты сам натворил, и отрабатывай свои вредоносные дела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этой жизнью, своей последующей жизнью или следующи-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воплощениями. Человечество погрязло в том негативе,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который оно само же и создало.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сущности, пришедшие на Землю, и по сей день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раются управлять человеком, его страстями, его эмоциями.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Они живут рядом с человеком и в самом человеке.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ности не имеют силы, кроме той энергии, которая была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них на их планете. А у человека в его Душе есть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Любви и все вселенские энергии, и объединены они в одну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общую Силу. Вот и ощипывают сущности человеческую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Силу, подпитываются ею тогда, когда вызывают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тельные эмоции у него — злобу, страх, недовольство, неу-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веренность, лживость и прочий негатив. Сущности помог-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 человечеству создать такую вот систему для жизни,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существования и по сей день пользуются Силой человека.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655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Поэтому, кажется, совершенно здоровые люди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дают больных, искалеченных детей, заботятся о них и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очищают свою карму — свою карту жизни — в мучениях,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страданиях, всевозможных трудностях. И не знают, что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ществующая система, существующая цивилизация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 им и по сей день создаёт такой образ жизни, такой поря-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док для существования, такой кругооборот, в котором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условия для существования всех энергий — всех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шельцев с других планет.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902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 человек в ответе за себя, а они как бы ни при чём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сам человек создаёт всё то, что с ним происходит.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они очень активно поправляют, управляют и «по-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могают» людям своим присутствием возле них, люди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знают, не видят и не ощущают. А система, в которой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вут люди, скрывает и не даёт никаких знаний об этом. 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пробирками не могут люди уловить присутствующие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энергии — мешающие жизни, существованию человека.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заходит речь об энергиях, которые существуют во-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круг человека, то этот вопрос как бы не очень важный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эзотерика, это что-то неизвестное, что-то не очень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нятное и не очень нужное людям. Все технические прибо-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ры, сооружения и какие-либо познания очень тщательно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скрыты от людских умов. Системе, которой в большой 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пени управляют поселившиеся на Земле энергии с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 всего Мироздания — сущности, и не надо 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такие знания людям.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28800"/>
            <a:ext cx="4406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Почти в каждом человеке сейчас существуют,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сутствуют и часто проявляются злоба, хитрость, горды-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ня, жадность. А ведь Творец создал Себе подобного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века, Сам не имел и не имеет таких качеств и Своему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бёнку не давал их. Так откуда же они появились в людях,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их характерах, в их жизни? Почему люди, как говорится,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«обросли», приобрели эти отрицательные энергии и поче-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му они так изменили, наполнили свою карту жизни таки-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ми поправками и по сей день не знают об этом? Да потому,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всем этим энергиям-сущностям очень подходит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такая система для существования человека. И чего же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 энергии желают? Естественно, убрать человека с Земли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стать на ней хозяевами.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42164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Вихрь, объясни поподробнее, как приходит наказа-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ние к людям за вред, который они творят в своей жизни?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частности, почему одни люди рождаются такими же, «как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все», а другие — больными или инвалидами?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9022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Люди забывают или не знают, что всё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ство вокруг них не пустое. Оно заполнено всевозможными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живыми энергиями-сущностями. И в современном мире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желание получить выгоду, причиняя вред другим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Природе, или желание получить различные блага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менной цивилизации в конечном итоге приводит к заклю-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чению договоров с этими сущностями для воплощения,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материализации таких желаний. И пока человек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живёт «как все», он и рождается таким же, «как все», то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есть постепенно деградируя, так как договоров с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стями всё больше, а Силы всё меньше. Но если он вредит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больше других, а потом хочет прекратить это, чтобы стать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таким же, «как все», то сущности начинают вредить 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даже могут убрать из жизни такого человека, а в следую-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щей жизни они постараются, чтобы он родился больным,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калекой или уродом. Ведь он сам дал право сущностям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 ним поступать. Это прописано в договорах с ними.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плата за исполнение его желаний.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93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 и Творец такому человеку не помогают,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ведь он не хочет идти к Свету. Есть только желание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тормозить в сотворении зла.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501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уже сказал — Творец никогда никого не наказыва-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ет. Он терпит, глядя на человека, который сам создаёт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себя всё то, за что сам же и будет расплачиваться.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877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Так как же человек может избавить себя от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стей и вернуть ту карту жизни, которую ему дал Отец-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Творец?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695700"/>
            <a:ext cx="44196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Творец дал человеку Душу, и она всегда общается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 своим Отцом. А человек и не знает, что через свою Душу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 тоже может общаться со своим Отцом. Живут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знают слово «Душа», что она есть в человеке, а для чего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дана им, не знают. И ни в одном справочнике, ни в одном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объяснении, ни в одном существующем на сегодняшний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день высказывании нет, не дано того, что это орган, 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какой-то придаток к телу человека. Медицина не лечит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не знает, почему люди иногда говорят: «болит Душа»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«на Душе неспокойно». Творец дал человеку этот орган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связи с Ним. Но сущностям, овладевшим телами людей,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нужно давать людям такую связь, они очень постарались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скрыть все возможности, которые может дать человеку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Душа. Живёт человек с Душой, она общается с Творцом,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сам человек общается только со своим мозгом, которым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управляют сущности.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Нам сейчас, всем людям в дольменах, дано Творцом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задание открыть вам, всем современным людям, эту тайну.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мы все сейчас рассказываем вам, современным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открыть в себе, каким ключом свою Душу для себя.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155700"/>
            <a:ext cx="4406900" cy="302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в течение многих своих воплощений в тех-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нократическом мире принимал советы от сущностей, счи-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тал, что он правильно поступает в том или ином случае,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не знал, что эти советы от них. Все свои удачные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ления воспринимал как достижения, везение. Но он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знал, что сущность давала ему такую возможность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селялась в одном из кругов восприятия человека.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благодарил неизвестно кого за это везение, хотя и не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частое, а на карте жизни делалась отметка — изменение.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не всегда эти везения были с чистыми помыслами,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всегда человек получал везение для добрых, чистых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ясных дел. А сущность поселялась в этом круге восприя-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тия навсегда и считала, что теперь она может жить 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ловеке, управлять им и что-то подсказывать человеку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конца его жизни, так как он был доволен тем, что сделал.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Таких кругов восприятия у каждого человека множество,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почти в каждом прижилась не одна, а много сущностей.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4127500"/>
            <a:ext cx="44069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узнавший об этом, сам может избавить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таких подселенцев — способов много. Самый простой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и, казалось бы, самый доступный каждому человеку —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высить свою духовность. Но и это не придёт само собой,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этим тоже надо заниматься осознанно, с полным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нием того, чего ты хочешь добиться.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5181600"/>
            <a:ext cx="4406900" cy="127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Узнать самого себя, услышать, почувствовать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свою Душу, начать общение с ней, узнать всё о ней.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просто какая-то мышца, или железа, или какой-то сосуд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теле человека. </a:t>
            </a: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Это основной энергетический центр,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новной орган в теле человека.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 Человек сам уменьшил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своём теле до горошины и только сам может вернуть 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Силу, ту, что была в первоистоках.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Человечество знает много приёмов, чтобы ощутить,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почувствовать какой-то орган в своём теле, — это йога,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мантры и прочие усилия для свободного общения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 телом, но никогда не обращалось к основному 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ну. А ведь с этим органом — Душой — можно и нужно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ворить, обращаться к ней, общаться с ней и дать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 ожить этому органу — своей Душе, почувствовать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ответ, почувствовать, ощутить её желание говорить с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человеком, в ком она живёт. Дать возможность отвечать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вам. Она находится у человека рядом с сердцем, чуть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вее его.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3368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Вначале такое общение будет очень слабым и кратко-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временным. Но при постоянном общении с ней Душа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кроет себя человеку, в котором она есть и живёт. Посте-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пенно этот орган будет набирать Силу, расти и со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нем охватит всю вашу грудь.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877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ваш прямой связной с Творцом и Вселенной.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сами открываете себя Отцу-Творцу через свою Душу.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Вы уже знаете, Отец никого никогда не наказывает,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поблагодарите его за Свет, за Радости, за Добро,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несёт людям, за еду и за то, что Он терпит такого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века, каким он стал. Выскажите своё желание всегда идти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Ним.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815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Каждый человек, проявивший своё желание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нить себя, будет услышан Творцом, начнёт общаться с Ним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с Его ипостасью, будет получать помощь.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02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Душа начнёт помогать вам во всех делах, оберегать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вас, подсказывать, как обойти вредную ситуацию, как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лучить желаемое. Человек будет получать радость, доброе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отношение окружающей среды, доброту и ласку от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которыми он будет общаться. Да и не будет задумывать-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над тем, с чистыми помыслами он делает что-то или нет,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 как Душа будет помогать осуществлять всё с чисты-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помыслами. Между людьми прекратятся конфликты,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злость, вражда, недоверие и прочий негатив. Карта жизни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постепенно будет очищаться, освобождаться от всего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подсказывали сущности. Да ещё если учесть, что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век будет постепенно пробуждаться и видеть все энергии,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проявляют в нём то, что ему не надо, он сам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убирать из себя эти энергии-сущности. Современный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ловек уже сейчас должен и может открыть свою Душу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себя и этим подготовить взлёт для будущих людей Земли.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6510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Ваша Душа и Творец помогут вам изменить своё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приятие жизни, помогут очистить все круги восприятия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 сущностей-«помощников», освободиться от энергий,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которыми сейчас наполнено всё человечество. Человек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ретёт такую Силу и знания, что сможет убрать всех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стей с нашей планеты и даже закрыть доступ, вход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 вредным энергиям.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8448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люди, всё зависит от вас, всех тех,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живёт сейчас и желает самому себе и своему потомству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бра, удачи, счастья. Вы поможете уже сейчас себе, вы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через свою Душу будете общаться с Творцом,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мысль и мечта обретут Силу. Уже сейчас современный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ловек сможет видеть, как его мысль и мечта осуществля-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ются без каких-либо усилий.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0513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Повышайте свою духовность, я рассказал вам,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надо делать. Не откладывайте это на потом, а присту-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пайте сразу же и навсегда. Это не трудно, заставьте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себя же.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9022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делаешь ты, когда человек подходит к твое-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му дольмену?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2451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Я вижу каждого человека, подошедшего ко мне.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если он уже в хоть какой-то степени подготовлен к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щению со мной через книгу, в которой я раскрываю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или у него есть большое желание услышать или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меня, есть вопрос какой-то, очень важный для него, 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желает получить на него ответ, я могу ответить 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это чистые помыслы. Для этого надо посидеть у моего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 хотя бы десять минут, иногда больше, и он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жет получить ответ, да и я могу поработать с ним,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понять что-то, осознанно подойти к чему-то, помочь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ществить что-то. И опять же всё это зависит от самого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ловека, от его мыслей и деятельности.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320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Подходите ко мне, и вы лучше узнаете сами себя.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651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8288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обычный человек нашего времени — цивилиза-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ции Мудр. А занят был очень важным для людей делом.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 нашего времени меня понимали. Потерпите ещё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много, и я дам вам полную информацию о своём жизнен-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ном пути и о своём деле. Сейчас ещё не пришло время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крыть это, вам многое будет непонятно.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8448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видел, что происходит, и очень хорошо знал, к чему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придёт человечество при технократических цивилизаци-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ях. Многие люди нашего времени решили войти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мены, я понял, что и мне надо сделать это. Я много знаю,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многое умею и буду очень нужен людям будущего. Помогу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 понять всю запутанную, погрязшую в неведении люд-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скую жизнь. Помогу им правильно подойти к осознанно-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сти той жизни, тех условий, в которых они пребывают,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могу начать осознанно выходить из той обстановки,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торую они попали. Помогу убрать все ненужные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энергии — сущностей, пришедших из Космоса и заполо-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нивших всё пространство и самого человека. И тогда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тительный мир и сама Земля начнут помогать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ству восстанавливать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245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вы узнали, что я вам рассказал, — это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малая частичка того, что я могу вам дать.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Очень жду и знаю, что скоро придёт поколение, с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торым легко будет общаться нам, людям в дольменах.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получат от нас и от меня много знаний и смогут приме-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нить их, проникать в самые сейчас пока недоступные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вас понятия.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поможем восстановить такую высококультур-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ную цивилизацию, таких людей, с такими возможностями,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какие были у нас. Человек опять будет общаться с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цом, советоваться с Ним и помогать Ему. А вы уже знаете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 того, что я уже говорил вам: Творец несёт людям Добро,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Любовь, Радость. Очень желает, чтобы человек был счаст-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ливым, самодостаточным, независимым.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6510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знаю, поколения, которым вы уже сейчас дадите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жизнь, смогут осуществлять всё то, что мы им будем сооб-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щать. И я со своими знаниями тоже буду принимать самое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активное участие в этом. Буду всегда давать очень ясные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понятные ответы на их вопросы. А вопросов будет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много, и более совершенных, чем те, которые сейчас вы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даёте нам, мне в том числе.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8448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понимаю, что даже то, что мы говорим вам сейчас,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всем понятно и вызывает критическое отношение.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это и понятно почему. До них, до этих ответов, многим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дорасти, применить усилия для понимания,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явилось желание понять всё то, что мы вам сообщаем.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7084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Появится уверенность, появятся созидающие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 — это очень сильные энергии для понимания, и пойдёт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помощь всем, кто пожелает понять и начать осуществлять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то, о чём мы вам говорим.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0400" y="444500"/>
            <a:ext cx="309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Предисловие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38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Маргелан, я хочу, чтобы во всех моих книгах 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менах было постоянно одно и то же предисловие,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могло бы помогать людям понимать вас, мудрецов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нов. Помоги мне написать 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240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Все люди вашего времени не знают ничего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была такая цивилизация — жили люди с высокой куль-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турой, с большими знаниями всего, что происходит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ле, с большими возможностями самого человека.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нужны были всевозможные подъёмные краны, приспо-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собления для построения дольменов — всё это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влялось мыслью и энергией, которую излучал сам человек.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Объединялись несколько людей для того, чтобы изготав-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ливать и поднимать тяжёлые плиты. Это были люди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воистоков. Люди этой цивилизации очень хорошо видели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прошлое и будущее всего человечества. Всё накопленное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этой культурой было достоянием каждого человека.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дый человек этой цивилизации обладал знаниями, мудро-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стью, необходимой для продления жизни, для обустрой-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ства своей жизни. Эти люди свободно общались с живой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Природой Земли: с растениями, животными, микробами.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Жили в полной гармонии с микро- и макромиром.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196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общался со Вселенной, мог видеть и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шать всё Мироздание. Для современного человека это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доступно. Он настолько изменён, что многие люди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ют интуиции, не могут пользоваться телепатией. Из 100%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клеток мозга задействовано только 3-4%. Этого не скрыва-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ваша наука.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4483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10 000 лет тому назад мы стали замечать, как идёт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градация человеческого мозга, и предвидели последствия,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связанные с этим. Человек постепенно стал терять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возможности и те знания, которые он имел.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стал пользоваться теми приспособлениями, которые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теперь называете научным прогрессом.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3600" y="444500"/>
            <a:ext cx="4165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0" b="1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Срез (пространство)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698500"/>
            <a:ext cx="414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Предназначение — дать мужскую силу человеку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497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человека молодого. Волосы каштанового цвета,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волнистые, до плеч, с красивой чёлкой на лбу. Лицо без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роды и усов, кожа светлая, глаза голубые, добрые.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577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Одет в платье до пят, расклешённое книзу, зелёного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цвета,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72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6350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Человек всегда имеет в себе две силы.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8001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Мужскую — утверждающую реальность, настойчи-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вость, всепобеждающую силу, восстанавливающую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шенное, силу защитника, а также физическую силу тела.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13081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Женскую — эмоциональность, предвидение, после-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довательность в действиях, оберег своего пространства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своего потомства, забота о своём потомстве.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18288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сказал как бы основные вехи мужской и женской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силы, но, как вы понимаете, есть масса оттенков в этих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лах. Эти оттенки могут проявляться иногда очень явно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мешать человеку на его жизненном пути, в его судьбе,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любой его ипостаси.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6797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Поэтому у человека вашего времени часто бывают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перекосы: в женщине много мужской силы и в связи с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меньше женской или, наоборот, в мужчине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женской силы, а значит, меньше мужской.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33655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человек в мужском обличии, недополучивший муж-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ской силы, часто бывает плаксивым, неуверенным в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делах, эмоциях, очень озабоченным по всем жизненным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вопросам, а также и с другими оттенками женской силы.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40386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в мужском обличии, имеющий в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ном мужскую силу и все её оттенки и очень мало женской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силы, тоже, как у вас говорят, «не подарок». Он грубо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являет себя в повседневной жизни, требует выполнения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того, что ему кажется необходимым для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вания. Он уверенно идёт «напролом» всему, что мешает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достижении его целей, и часто побеждает, хотя и не прав.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Такое чувство сродни упрямству. Как видите, всё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быть уравновешено.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55880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в женском обличье тоже «не сладко»,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есть только женская сила с её оттенками и мало мужской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силы, ему тоже очень плохо.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22300" y="60960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Женщина плаксивая, страдающая поддаётся той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альности, которая проявилась в её жизни, плывёт по тече-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44500"/>
            <a:ext cx="4419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нию жизни и ожидает чего-то, а восстановить разрушен-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ное сама не может, не знает, не умеет и ожидает помощь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кого-то, но не от самой 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77900"/>
            <a:ext cx="44196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Если в женщине преобладает мужская сила, то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часто бывает груба в общении, цепляется за любое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можное, а нередко и невозможное дело для осуществления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своего замысла, зачастую это идёт во вред ей же. Упорно,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твёрдо добивается чего-нибудь, забывая о главном своём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предназначении — о заботе и оберегании своего потом-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ства и прочем.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09800"/>
            <a:ext cx="4419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все эти перекосы, имеющиеся в людях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времени, — это ненормальное явление. Их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уравновесить.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43200"/>
            <a:ext cx="44196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Каждая сила, мужская и женская, имеет свои преи-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мущества, и необходимо, чтобы они проявлялись с полной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отдачей положительных качеств каждой силы. Убрать гру-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бость, убрать негативную позицию идти напролом, ломая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на своём пути, убрать силу защитника, убивающего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себя для защиты в основном только себя.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7973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могу восстановить в людях, как в мужчинах, так 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женщинах, ту мужскую восстанавливающую, созидающую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силу, которая поможет им очень быстро и очень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начать восстанавливать себя и своё окружение,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вильно увидеть реальный мир вокруг себя.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673600"/>
            <a:ext cx="4419600" cy="180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увидевший реальность, сможет отличить,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почувствовать всю иллюзию, создаваемую системой,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деть всю несовместимость повседневной жизни с реаль-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ным миром. Для человека откроется весь прекрасный мир,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созданный Творцом для него. Всё пространство вокруг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ловека, созданное Творцом, придёт на помощь этому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ловеку. Ведь всё пространство вокруг каждого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живое, весь растительный мир — живой, он общается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Творцом. И этот живой мир ощутит, поймёт и примет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кого человека. Человек с такой мужской всепобеждающей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силой станет восстанавливать все устои Творца, всё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данное Им для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001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Наша Вселенная создана Творцом для человека,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тоже ждёт сильного, волевого человека, восстанавливаю-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щего Добро, Любовь как в самом себе, так и дающего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бро и Любовь всему вокруг себя. Вселенная начнёт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гать таким людям. И не думайте, что мужская сила нужна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существовать только в человеке, имеющем мужское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обличие. Она будет присутствовать и в женщине с таки-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же положительными, целенаправленными качествами.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3368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как же нам, современным людям, суметь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новить в себе, уравновесить женскую и мужскую силы,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притом только с положительными качествами?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8575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понимаю, что это сложно сделать, но ведь вы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люди и сейчас узнали о перекосах в вашем обличии,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значит, можете проследить и сами определить, чего в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больше, чего меньше, к чему надо стремиться и что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получить.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708400"/>
            <a:ext cx="4406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сложности можно преодолеть. Вы сами 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определить, какой негатив происходит от ваших действий,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ваших дел, от ваших эмоций. Вы же знаете — негатив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разрушитель всего, что появляется у вас перед глаза-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ми. Это разрушитель вашего тела, это разрушитель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жизни, это разрушитель вашей судьбы. Вот и начните 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рать в себе всю негативную, разрушающую силу. Для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тщательно пересмотрите всю свою жизнь. Опреде-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лите все негативные моменты в своей жизни, скандальные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ситуации с кем-либо в своей жизни. И не думайте, что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скандальную ситуацию создал кто-то, а вы неожиданно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попали в неё. Ведь негатив притягивает негатив. И люди,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которыми вам пришлось встретиться, проявили её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потому, что это надо было сделать из-за проблемы,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ной вами. Но вы считаете себя как бы ни при чём. А это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проявили себя так и получили ответ.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449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понимаю, для вас все эти психологические ситу-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ации не очень-то понятны. Но пересмотрите их в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шлом настоящей жизни, и они не появятся в вашей буду-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щей жизни. Вы можете, я думаю, разделить негатив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зитив. То есть всё, что происходило плохого, как вам каза-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лось, очень неприятного или очень злобного со стороны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кого-то. Постарайтесь просмотреть эту ситуацию со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сторон и при этом не сваливайте всю вину на тех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бы из-за которых всё произошло или вообще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дило. Рассмотрите себя с не самой лучшей стороны и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 вам надо было поступить, чтобы не произошло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случилось, или то, что происходило. Я понимаю все слож-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ности прояснения этих психологических ситуаций.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вы же хотите узнать причину, что побудило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эту происходившую ситуацию. А узнав, вы сами сможе-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 избавить себя от тех качеств, которые есть в вас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явившихся вот таким образом. Узнав об этом, вы 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проявить в себе очень хорошую мужскую силу — настой-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чивость. Это очень непростая энергия, она хорошо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гает человеку добиваться поставленной цели — убрать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себе негативный настрой и заменить его Добром, Любо-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вью, Нежностью и Лаской. Этим вы очень хорошо пога-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сите в себе все прошлые и настоящие непредвиденные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стоятельства. Вот так постепенно вы восстановите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мужскую положительную силу и уберёте проявление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рицательных оттенков этой силы.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902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Вот так постепенно вы сами можете очистить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себя пространство от отрицательных энергий, несущих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 и всему, что вас окружает, вред.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4102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сами в себе можете создать всепобеждающую,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восстанавливающую силу. Вселенная и Творец видят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ловека, очень желающего изменить себя и убрать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негативные побуждения, начинают помогать ему,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Их будущий помощник, будущий созидатель.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восстанавливающий в себе качества, данные ему Творцом,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несущий в жизнь Доброту, Любовь, Радость, целенаправ-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ленно может помогать восстановлению Природы Земли.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ждут деревья, кустарники, все овощи и фрукты и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дая травиночка. Им нужна Любовь, исходящая от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ка, им очень нужно общение с ним и в конечном итоге гар-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мония, взаимопонимание и помощь друг другу.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4859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стихии на Земле живые, они отслеживают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прикосновения, все настроения, все чувства, которыми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наполнен человек, и отвечают ему тем же.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993900"/>
            <a:ext cx="4406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Общения с человеком, несущим Любовь, Добро,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дость,  Ласку,  Нежность,  желают  получать  все  стихии: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Солнце, вода, воздух, земля, по которой вы ходите и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рых вы не замечаете, которым вы не радуетесь. Вы в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повседневной суете забываете о них, только иногда 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обратить своё внимание, и то не на всех сразу, а на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появилось не как всегда, а с каким-то необычным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лением. А ведь они тоже желают получать от человека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бовь, Ласку, Нежность, Радость — всё то, что дал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Творец, и отвечать ему тем же. И это очень несложно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лать любому человеку: выйти на улицу утром, поднять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 к небу, поблагодарить небо, воздух, Солнце, росу, дождь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снег, свою землю, послать любовь, доброту и нежные,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ласковые слова им. И я знаю: ваша Душа встрепенётся,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ветит своей радостью всему, к чему вы обратитесь, и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нёт получать ответы от всего живого.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7244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Этим вы восстанавливаете в самом себе самую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жительную, самую всепобеждающую, созидательную муж-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скую силу.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52451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Восстанавливая в себе только положительные муж-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ские силы, человек хочет этого, мыслит об этом или нет,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оставляет в себе самые положительные женские силы.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имеет значения, в каком обличии пребывает человек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данном случае — в женском или мужском.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60960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женской силе тоже есть очень нужные, очень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щественные для человека качества, притом положитель-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ные. Это предвидение — интуиция, последовательность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действиях, правильное построение мыслей, мечты,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ожидание исполнения их. А также забота, оберег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пространства и своего потомства.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43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того чтобы уравновесить в человеке мужскую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женскую силы, необходимо изменить своё отношение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всему, что существует вокруг вас.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510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только начнёте убирать из своей жизни негатив,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имеет значения, в каком обличии вы существуете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мужском или женском, всё то, что вы замечаете, прогова-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ривайте: «Это плохо и это мне мешает». Вы уже в этот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мент ставите перед собой задачу, настрой и убеждение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убрать этот негатив навсегда из своей жизни и этим 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раете его, притом действительно навсегда. Негатив осво-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бодил пространство для Добра, Любви, Радости,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приготовили уже заранее. Чтобы заполнить это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странство проговорите: «Я заполняю свободное от негати-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 пространство Любовью, Добротой, Радостью» — 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тем уже заполняете это пространство теми качествами,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торые вы пожелали иметь.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735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Через какое-то время вы заметите: то, что вы прого-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ворили, то, что вы очень хотели убрать, вывести из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ей жизни, ушло и не мешает вам. А то, что вы так желали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иметь в себе, проявилось и всегда присутствует в вас.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5593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уже говорил вам, что Творец и Вселенная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ждут от каждого человека проявления Любви и Добра, тут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 отслеживают этого человека и начинают помогать ему.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ещё один, это человек, появившийся с Добром 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бовью в Душе, это Им в помощь, это Их помощник,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радости Им. А человеку, живущему в вашем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ни, очень нужна помощь от Творца, Вселенной, от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тельного мира и от всей Природы Земли. Человек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отношением к себе самому меняет отношение к себе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окружения — людей, растительного, животного мира,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мира насекомых и даже микробов.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Ему помогают Творец и Вселенная стать сильным,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понимающим самого себя и всё вокруг 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9652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1430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Я очень тщательно и точно выполнял своё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назначение. Оно несло людям знание и понимание опти-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мизма.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16510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Оптимизм — это движущая Сила всей жизни как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ловека, так и всего, на что обращает своё внимание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век. Только оптимизм всегда поможет человеку постро-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ить прекрасную жизнь, увидеть всё то, что он желает,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нать неведомое, только оптимизм поможет человеку стать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строителем, созидателем, помощником Творцу.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6797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вот эту очень сильную, мощную энергию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может правильно использовать, только понимая и 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мая советы своего Отца-Творца.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31877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Творец создал всю нашу Вселенную, вдохнул 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 и дал всё для жизни своему ребёнку — человеку.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 человек, понимающий это, может продолжить совершен-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ствовать всё созданное для него. Для этого он осознанно,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большим желанием и оптимизмом может определить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нюансы, связанные с рождением всего нового, очень необ-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ходимого для жизни — для себя и своего окружения. А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Душа — основной стержень, основной помощник, основной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связной с Творцом — всегда подскажет правильное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ление этой мощной Силе в человеке — оптимизму.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49022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Когда я увидел, как люди, ещё имеющие эту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стали использовать её во вред себе, не обращаясь к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цу, не придавая значения этой Силе, и не видящие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ния своего сознания в отрицательную сторону, я зашёл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дольмен, чтобы помочь будущим поколениям вернуть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нимание применения этой огромной Силы. И только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да, когда увижу изменения в людях, в их отношении к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ей Душе, то есть высокодуховным людям, я опять помогу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вернуть в них эту Силу вместе с пониманием Творца.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Вот сейчас я вижу, как люди начинают понимать,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такое духовность, что надо открыть свою Душу для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самого, услышать, почувствовать её в себе, полюбить её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себе, и она сама направит вас, соединит вас с Творцом,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давшим её.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Вижу, такое поколение уже зарождается и очень 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 придёт. Я отдам этому поколению все свои знания.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поколение с оптимизмом восстановит всё разрушенное,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уберёт весь вред, созданный за эти десять тысяч лет, 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даст прекрасную жизнь на Земле ещё на миллион лет.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3368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что делаешь ты сейчас, когда человек подходит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 тебе, 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797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так же, как и каждый человек в дольмене, вижу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проблемы, которые повисли на людях вашего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Всю суету, присутствующую в ваших мыслях. Люди подхо-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дят с просьбой о помощи, но даже и не знают сами, какая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помощь им нужна. Часто хотят, чтобы исполнилось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принесёт им какую-то кратковременную радость,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станет им во вред.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735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все, люди в дольменах, помогаем всем людям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шего времени, подошедшим к нам, успокоиться, остано-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вить бегающие мысли, убираем некоторые из них, особен-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те, которые явно навредят вам. Помогаем понять,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действительно необходимо сделать, осуществить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самое ближайшее время. Это даст возможность решить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какую-то очень важную проблему, которая уже существу-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у этого человека или может появиться, проявиться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дать о себе знать, так, чтобы это стало не проблемой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шей жизни, а каким-то правильным начинанием,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добрым, нужным, которое принесёт вам и всему, что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окружает, радость.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помогаю человеку восстановить, пусть и не сразу,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связь со своей Душой — услышать, почувствовать,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ощутить её в себе. Это очень важно, ведь только после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этого человек сможет узнать и увидеть все свои дела,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деть все заблуждения, которыми наполнена его жизнь.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после этого человек сам начнёт управлять собой,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своими мыслями, чтобы не получать постоянные толчки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неудач. Душа становится ему помощником, его чутьём,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видящим оком в делах, в общении, в быту.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4859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я уже сказал, это делаем мы все, люди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нах, только каждый по-своему. Каждый человек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имеет свой характер, свои знания и методы, с какой 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роны лучше подойти к современному человеку,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мочь ему разобраться в самом себе, убрать негатив,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рым человек окружает себя, дать возможность войти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ту в его реальность.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6797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мы все вошли в дольмены для вас,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дей будущего, и это будущее вот сейчас пришло, наступи-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 для вас и для нас.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Было принято решение, которое брал на себя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ловек, — добровольно, осознанно входить в дольмен.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реходить в глубокую медитацию — мы этим обладали,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ли в совершенстве, как это делать. Мы также знали, что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будем прикованы к тому месту, не сможем отходить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 своего дольмена надолго. Таким образом мы покидали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своё тело, сохраняя свою Душу и свой Дух. Всё это мы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лали для того, чтобы людям будущего передать те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ту духовную Силу, тот настрой, то умение в любом деле,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которым обладали люди нашего времени. Помочь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будущих поколений вернуть те Знания, те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которыми обладали мы.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501900"/>
            <a:ext cx="4406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Прошли многие тысячелетия, к нам никто не прихо-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дил. Люди просто не знали, что в каждом дольмене есть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вой человек, с Душой и Духом, только без видимого тела,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торый всегда готов помогать подошедшим людям. За тыся-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челетия много дольменов было уничтожено. Люди на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местах строили свои поселения и даже города, считали,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дольмены им мешают, и уничтожали их. Со временем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рушались эти поселения, эти места покрылись травой и 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сами. Но там, где стояли дольмены, остались те мудрецы,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первоистоков, которые и сейчас находятся там,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они заходили когда-то в дольмен. Они радуются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их могут сейчас увидеть и они могут дать свои Знания,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Силу, свою скорость мысли всем, кто сознательно, с полной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осознанностью подходит к этим местам, то есть к ним.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49022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сейчас могут некоторые люди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 видеть нас и считывать наши мысли, — это хорошо.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ведь это самая малость того, что мы можем сделать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каждого человека. И описания нашего общения с такими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 очень небольшие, так как мы знаем и можем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гораздо больше. Но пока мы радуемся и этому, ведь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люди описывают ответы на свои вопросы,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ченные от нас, не все воспринимают так, как надо. Но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знаем точно, что скоро появится такое поколение, кото-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68800" y="6578600"/>
            <a:ext cx="660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0100" y="444500"/>
            <a:ext cx="422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Плас (формирование)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698500"/>
            <a:ext cx="3975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8255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Предназначение — восстановить святость,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чистоту в человеке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14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старца. Крупные черты лица без бороды и усов,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большие серые глаза. Волосы ровные, чуть ниже плеч, каш-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танового цвета. Широкоплечий, худощавый.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4622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Одет в холщовую рубаху до пят. Подпоясан.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72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6223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прожил долгую жизнь, получил много знаний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Творца, зашёл в дольмен и очень долго ожидал, когда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смогу их давать людям. Вот сейчас пришло и моё время,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могу кое-что рассказать тебе. Конечно, только то, что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сможешь понять и описать, чтобы люди смогли услышать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применить их.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6510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Святость — это не просто слово или какое-то поня-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тие, это колоссальная энергия, идущая от Творца. И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чить эту энергию вот так сразу смогут не все люди.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приходит через большой духовный труд человека —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щение, очищение, очищение, за его отношение ко всему,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даёт ему Творец.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679700"/>
            <a:ext cx="4406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 нашего времени были чисты, то есть они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дели и знали, что такое чистота, и не засоряли своё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приятие мира ненужными мыслями, сущностями, отри-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цательными действиями, ненужными словами, осужде-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ниями и прочим негативом. Поэтому мне легко было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сказать человеку, что он что-то не заметил в своём быту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общении, убрать это и восстановить чистоту для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полнения его этой сильной энергией — святостью.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 опять становился как светящийся шар, заполненный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Светом, заполненный Любовью Творца, и опять мог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помощником Ему. Этим и отличалась наша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Мудр от технократических цивилизаций. Технократиче-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ские цивилизации сменяют друг друга. За десять тысяч лет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их было очень много, и все они по сравнению с нашей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вилизацией существовали очень недолго. Земля и стихии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 сами сбрасывали их в небытие, уж больно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грязи, ядов получали вода, воздух и сама твердь Земли. 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естественно, Солнышко не оставалось в стороне, оно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вое и реагировало на всё, что происходило на Земле, впи-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тывало, как губка, всё происходящее на Земле при этих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вилизациях и очень активно отвечало этим цивилизаци-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ям — сжигало их, сжигало негатив, накопленный людьми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таких цивилизаций. Ведь всё, что происходит в людском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общении — злоба, ложь, вражда, войны, атомные взры-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вы, — этот негатив не уходит просто так, как бы сам,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накапливается. Солнышко всё воспринимает и как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терпит до какого-то предела, а потом начинает становить-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всё активнее и убирать негатив своим отражением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само сжигать всё, что происходит на Земле, убирать,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щать, сжигать не только всё отрицательное, накопившееся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Земле, но и людское население, создающее этот негатив.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93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стихии воды и воздуха делают то же самое. Это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известно — тайфуны, смерчи, ураганы.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3368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Земля убирает, сбрасывает всё накопленное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тельное на ней землетрясениями, вулканами, разломами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другими аномалиями. Как видите, всё отрицательное сама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Природа Земли убирает, сбрасывает, сжигает — очища-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себя. А выжившие люди живут в пещерах и продолжа-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ют накапливать знания для обустройства жизни. И опять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происходит как бы с самого начала. И налаживают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вую технократическую, бездуховную цивилизацию.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остаются потребителями всего, что дал Земле Творец,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 этом их Души не общаются с Природой и самим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216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Мы, люди в дольменах, знали, что такой период прод-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лится десять тысяч лет. А негатив, набравший силу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технократических цивилизациях, уйдёт быстро.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7244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нам дана возможность общаться с вами,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высить духовность в людях, открыть возможность самим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общаться с Творцом и Вселенной. Мы все, люди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менах, сейчас говорим вам об этом. Подойдите с полным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осознанием, вниманием к тому, что мы вам говорим,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увидите, как у вас на глазах начнёт изменяться мир,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жающий вас.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Я знаю, что вы видите, как современный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не любит читать то, что уже прочёл однажды, но прошу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повторить, что же делать нам, чтобы изменить себя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жизнь на Земле?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00100"/>
            <a:ext cx="4406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Я расскажу вам о вашей Душе. Надо открыть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Душу для самого себя. Ведь это так просто. Мы, люди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дольменах, даём вам полную информацию об этом.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начинайте применять её. Душа дана человеку для повсед-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невной связи с Творцом и Вселенной. Это единственный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основной орган в теле человека — основной энергетиче-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ский центр человека. Душа находится в центре вашей гру-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ди, чуть правее сердца. Но у людей технократических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вилизаций она закрыта. Технократические цивилизации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оставили человеку только слово «Душа», а её возможности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скрыты от человека. Ведь легче управлять людьми через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мозг. Слабый человек — это раб, работник, исполнитель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всего того, что придумала такая цивилизация.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022600"/>
            <a:ext cx="44069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Душа постоянно связана с Творцом и Вселенной,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она живёт в современном человеке как бы сама по себе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никогда не отходила от своего Отца. Человек сам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открыть её для себя и этим открыть через неё связь с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цом. Для этого человеку надо начать общение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шой. Обратитесь к ней с ласковыми словами, с нежностью,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любовью. Подождите, пока начнётся ответ вам от неё.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вет будет обязательно, хотя вначале очень слабый, —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чувствуете внутри себя, когда запустите в свою грудь слова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любви, нежности. Пойдёт ответная волна уже от вас,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отталкивается изнутри через ваши соски на груди, вначале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слабая, еле уловимая. Но вы настойчиво продолжай-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 ежедневно, постоянно тренировать себя до тех пор,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сможете почувствовать очень сильное ощущение ответа.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 этом не слабо и надолго, в любое время дня и ночи.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ваша Душа приняла вас, ваше тело, ваше сознание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ваше общение с ней. А через неё откроется связь с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цом и Вселенной. Все вселенские энергии начнут прислу-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шиваться к человеку с Душой, открытой не только Творцу,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и самому себе.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Ваша Душа через Творца и Вселенную начнёт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гать вам жить. Все мысли и мечты, запущенные человеком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пространство, пройдут через его Душу и получат очище-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ние. Да и мысли и мечты будут совсем не те, которые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час создаёт человек. Каждое слово, произнесённое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ми, получит очищение, а это означает, что начнётся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щение всего пространства, в котором обитают люди.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ловек восстанавливает в себе святость, чистоту —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сильную, мощную энергию Творца. Человек обретает Силу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Творца, так как имеет постоянную связь с Ним через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Душу.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3368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Вот и представьте: сейчас у многих людей Душа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размер с горошину, ну в лучшем случае — с грецкий орех.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какая духовность сейчас в людях? Поэтому люди живут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поисках лучшей жизни, слабые, больные, и ждут помощи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ниоткуда — от системы, от правительства, которое управ-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ляет этой системой. Даже ваши олигархи, как вы считае-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те, «сильные мира сего», — это слабые люди, они охраня-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ют себя, свою жизнь, своё богатство, весь материальный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вещизм заборами, собаками, телохранителями, лекарства-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ми. Это страх потерять своё достигнутое в жизни преиму-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щество перед другими людьми. Всё это временное удовлет-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ворение своего желания. А жизнь проходит с болезнями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страданиями мимо основных возможностей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5593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Весь мнимый комфорт, к которому стремятся почти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 люди технократических цивилизаций, — это иллюзия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счастья, иллюзия радости, иллюзия, созданная для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ка, к которой он стремится, не задумываясь о смысле.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2451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ведь Счастье и Радость — это совсем другие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гии, совсем другое понимание жизни и совсем другое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ношение к жизни. Жизнь дана человеку для созидания,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сотворения себе подобного человека, для гармонии с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мим собой и со всем, что его окружает. Даже тот труд,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торым будет занят человек, он не сделает его слабым,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ным и в конечном итоге безпомощным. Наоборот, всё, что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приносит удовлетворение, радость, даёт Силу, восстанав-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ливает жизненный потенциал — восстанавливает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ности для достижения поставленной цели. Творец связан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человеком, с его Душой — Он открывает ему всё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здание, в котором находится Сам. Так жили люди наше-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времени, и это является основной нашей целью —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нуть, открыть человеку этот мир для его восприятия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нимания.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28800"/>
            <a:ext cx="4406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Ваша Душа поможет, подскажет то направление,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которому надо идти человеку, не нарушая его воли. Так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степенно ваша Душа становится уже не горошиной,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сутствующей в вашем теле. Она распространяется на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грудь, а затем входит в каждую клеточку вашего тела.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постепенно духовность заполняет всё тело человека 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крывает ему более трёхсот органов чувств вместо пяти.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Вот такую цель надо поставить перед собой человеку, 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обязательно придёт к достижению этой цели. Мы, люди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дольменах, несём вам эти знания, энергии для того,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 разбудить, пробудить вас, вернуть Силу и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сти вам через ваши Души.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873500"/>
            <a:ext cx="4406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Вот сейчас нам, всем людям в дольменах, дана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можность — пришёл такой период, когда мы можем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нять вас, современных людей. Поднимать Дух современно-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человека, дать вам знания, которые могут изменить вас.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даст энергию-Силу современному человеку. Уже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начальная стадия познания, но она очень важная, и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узнать её, вникнуть в суть всего сказанного и начать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осуществлять всё то, что узнали, то, что так долго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скрыто от вас. Только мы, люди в дольменах, сейчас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крываем вам эту истину, которая изменит вас, вашу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 быт, ваше восприятие жизни, и вы увидите весь живой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 вокруг себя. Общение с этим миром очень интересное,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огромное, нескончаемое. Сейчас вы далеки от него, знае-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 о нём по приборам, по пробиркам, по археологическим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раскопкам и прочей чепухе, преподносимой вашей наукой.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будете видеть весь реальный, существующий мир свои-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глазами и управлять им. Вокруг вас живёт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ный мир, общение с ним доставляет человеку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видимое удовольствие потребителя, но через него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шла и идёт сейчас помощь от Вселенной и Творца. Все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тения — это проводники, самые близкие к вам. Они лучше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других обитателей Земли видят, чувствуют и понимают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ловека, помогают ему через Творца и Вселенную обрести,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получить удовлетворение ваших желаний. Даже при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духовности, которая существует сейчас у человека, он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туитивно тянется к ним. А пробудившись, сможет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этот мир, его жизнь по-другому, начнёт помогать ему.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явится взаимное понимание, взаимная помощь друг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гу. Человек восстановит тот первозданный мир,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был в первоистоках, сам обогатит себя. Будет видеть,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чувствовать присутствие этого мира не только цветами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плодами, но и помощью через него Творца. Это главное,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скрытое от современного человека достоинство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ного мира.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95700"/>
            <a:ext cx="44196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Земля, по которой вы ходите, к которой прикасаетесь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руками, живая, она дышит, можно почувствовать её дыха-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 — спокойно постоять какое-то время на ней и ощутить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его. А что же делает современный человек? Бурит, сверлит,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добывает что-то для своего выживания. Перерабатывает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придуманными способами, химизацией, расчленением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атома, взрывает горные массивы и пр. И не знает, что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сокращает свою жизнь, наполняя ядами большие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 пространства вокруг себя. От этого все болезни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нимает человек, страдания, раннее старение и короткую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жизнь. А ведь человеку для существования ничего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надо делать. Живи, радуйся всему, что есть на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получай плоды от растительного мира — ведь земля кор-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мит, растит и даёт жизнь этому растительному миру.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ля может накормить, обогреть всё человечество на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те, только сам человек должен понять это и начать изме-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нять себя. Духовность, восстановленная в человеке,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жет ему убрать, очистить землю, по которой он ходит 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которой живёт, от ядов, химии, радиации и прочей грязи.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965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высокодуховный человек никогда не сделает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того, что делаете вы сейчас, люди. Душа сама отведёт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 от вредных мыслей и дел, приносящих самому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 страдания, болезни и короткую жизнь.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651000"/>
            <a:ext cx="4406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о воде у вас сейчас появляется много информации.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живой источник жизни на Земле. Она воспринимает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его мысли, его настрой и определяет, что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этот человек всему человечеству — пользу или вред. 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бенно сейчас старается помочь человеку, его телу —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ровить его, избавить от болезней, если этот человек пы-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тается очистить себя, восстановить общение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шой и этим восстановить свою духовность. Она наполня-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такого человека Силой-энергией Творца. Как вы знае-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те, тело человека почти на восемьдесят процентов состо-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ит из воды. Все растения, которым она даёт жизнь, попол-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няют человека водой. Люди смогут понять, услышать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растительный мир вокруг себя благодаря воде. Как види-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те, всё взаимосвязано — земля, вода, растительный мир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эту связь осуществляет вода. Так и относитесь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воде как к святыне, данной Творцом. Она не только напол-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няет самого человека, но и очищает, омывает его и всё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круг него.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7244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Весь этот мир вокруг человека живёт, существует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него. А человеку только надо узнать, что он может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этого мира, что и как он может взять у этого мира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не навредить ему. Для этого человеку дана Душа.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крывая свою Душу для себя, он сможет понять, услышать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ощутить весь этот мир, узнать, что надо этому миру,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и восстановить его, вернуть этому миру первозданную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чистоту, красоту и святость. Вода — самый первый помощ-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ник, данный человеку Творцом — начнёт очищать землю,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растительный мир и самого человека от ядов, радиации и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прочей грязи, принесённой всеми технократическими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вилизациями, бывшими на Земле. Вода — это помощник,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помогающий пробуждению человека через духовность.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люди, восстановившие связь со своей Душой,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смогут повысить в себе духовность.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3081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Солнце — основное живое светило Земли.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согревает, освещает, очищает и даёт жизнь людям и всей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Природе Земли. И о нём человек ничего не знает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ему знать. Только по приборам, изобретённым тех-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нократическими цивилизациями, определяет, что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ходит на Солнце. Совершенно не знает, что Солнце отра-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жает всю деятельность человека. Оно, как губка, впитыва-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всё, что делает человечество на Земле. Старается сжечь,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убрать негатив, создаваемый людьми. Чем больше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 вреда своей деятельностью, тем активнее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дят на Солнце процессы, сжигающие этот вред. Не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что духовность, появившаяся в них, изменит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шение каждого человека к Солнцу. Их Души очень быстро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начнут подсказывать им, как жить, чтобы не создавать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гатив, вред себе и всей Природе. Постепенно доброе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шение человека ко всему, что его окружает, изменит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века, и Солнышку он будет нести нежность, ласку.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2164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сам человек должен каждое утро встречать Сол-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нышко с восторженным чувством, посылать ему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Творца, которая есть у него в Душе, и от Солнышка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дет идти приятная ответная волна. Люди всегда могут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чувствовать эту волну, этот ответ. И обязательно поста-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райтесь поблагодарить Солнышко за то, что оно приняло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вашу Любовь и ответило вам.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410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видите, всё, что я вам рассказал, сделать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 совершенно несложно, возможно, только надо поверить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это и выполнять.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Этим вы помогаете себе, своей Душе, всей Природе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Земле, а самое главное — этим помогаете Творцу 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ной убрать негатив, злобу, вражду, войны между людьми.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Солнышко станет совсем другим — тёплым, ласко-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вым, нежным, продлевающим жизнь землянам. Солныш-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ко, как и всё живое, реагирует на чувства людей и отвеча-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им тем же.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143000"/>
            <a:ext cx="4406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 того, что я вам сказал, думаю всем ясно, что мы,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 в дольменах, имеем основную цель, и она не простая,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дать современным землянам возможность творить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новое поколение людей. Даже те люди, которые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час в преклонном возрасте, могут разъяснять, говорить,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приводить к нам поколение, имеющее детородный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раст, а мы очень стараемся дать им возможность зарож-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дать, рождать таких деток, которым не нужно будет объяс-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нять, повторять и говорить всё то, что мы сейчас толкуем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вам. Они уже будут видеть лучше вас, понимать нас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 вас, открывать осознанно всё окружение — Природу,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звёзды, небо, Вселенную — лучше вас и иметь постоянную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связь с Творцом. Их Души смогут помогать им в этом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щении, они уже будут открыты для них самих и для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окружения. А мы сможем отдавать им все энергии, 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пленные нами через наши знания.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8735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очень ждём это новое поколение и помогаем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всем людям восстанавливать его. Это творцы будущей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цивилизации. В цивилизации, построенной ими и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лениями, которые уже пойдут от них, люди будут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буждёнными, проснувшимися. Эта высокодуховная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вилизация в каждом человеке пробудит гармонию, 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тость, осознанное понимание, чистоту Творца и общение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Творцом.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52451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понимающие друг друга, сообща, своей общей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мыслью и делами, смогут восстановить весь растительный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мир, потерявшийся при технократических цивилизациях,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вернуть на Землю все ценности, которыми она обладала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 технократических цивилизаций, а также убрать с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неты всех сущностей, поселившихся не только на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планете, но и в самих людях, создать вокруг Земли защит-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рому мы сможем дать гораздо больше наших Знаний.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Знания помогут людям постепенно возвращать себя,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мозг к тому первоистоку, которым обладали мы.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опять станет властелином всего живого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Земле, а также властелином Вселенной и всего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ния. Ведь он — сын Бога! И всё, что имел Отец, Он отдал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своему ребёнку — Человеку.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288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можно сказать о мудрецах, которые вошли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большие камни, в скалы?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1590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Все мудрецы, которые вошли в камень или в скалу,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они это сделали осознанно, ещё до нас, на 5-10 тысяч лет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раньше, то есть 15-20 тысяч лет тому назад. Они 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ли всеми энергиями Вселенной. Собрав определённые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ния, группа людей объединялась воедино. Разбирала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атомы и входила в камень или в скалу, растворившись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ней. Таким образом получался огромный энергетический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луч, который был направлен на то, что хотели сделать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люди. Это тоже дольмены. Есть такие камни и скалы,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торые вошло по сто и более мудрецов для того,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мочь избежать разрушения планеты Земля, чтобы отвести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Земли беду извне. Ты знаешь один, но их несколько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Земле — это обереги Земли.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815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Есть дольмен, в который вошло более 200 человек,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созидание и восстановление России и человека.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дольмен, в который вошло более 60 человек, — оздоровле-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 человека и продление жизни на Земле. Есть дольмен,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который вошло 27 человек, — это дать человеку Благость,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есть дать благостное состояние Духу, Душе и телу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века. Я сказал о тех дольменах, которые ты знаешь.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таких дольменов всегда очень много камней — храмов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та. Не имеют значения их размеры. Мудрецы, которые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ходятся рядом с этими камнями-храмами, постоянно заря-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жают их своей энергией, своим Светом, чтобы дать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тот посыл, который они сохранили для них.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ное поле, помочь Земле постоянно удерживать это защит-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ное поле.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00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Видите, всё это зависит сейчас от вас, современных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людей, от духовности в современных людях, от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ния, знания того, что надо делать.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85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Плас, ты сказал, что волна от Души человека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дёт через его соски на груди. Расскажи подробнее об этом.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8288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Тело человека состоит из различных желёз, кана-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лов. Так вот, соски на груди человека почти всегда откры-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ты. Это каналы, которые без препятствий могут дать вый-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ти ответной волне от Души. Это одна из возможностей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людей лучше почувствовать ответ своей Души.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844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ответную волну от того объекта, на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направлена энергия Души, человек тоже будет 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вать через соски на груди?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3655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И посылать Любовь от Души человек может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груди через соски, и принимать ответную волну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того объекта, которому она послала свою Любовь, тоже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рез соски на груди. Но это как бы начальное ощущение,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как бы начальная стадия развития общения человека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Душой. Когда вы чётко будете чувствовать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ленную волну и ответную, то соски как бы сами перестают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занимать ваше внимание. Всё идёт прямо из груди на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ект и получает ответ прямо в грудь, прямо в сердце,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Душа рядом с сердцем. Да и Душа уже не тот маленький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орешек, а начинает занимать всю вашу грудь.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232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люди нашего времени, общаясь со своей Душой,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чувствовали её в каждой клеточке тела. К этому и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должен стремиться и прийти человек.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Я слышала, что у некоторых людей связь с Душой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заблокирована специальными энергиями и им труднее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чать общение с Душой. Так что же делать им?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Да, это так, в какой-то из своих прошлых или в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стоящей жизни человек выполнял не очень приятные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даже противоестественные для неё действия.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9652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Например: убивал себе подобных людей во время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йны или убивал животных, видел кровь, которая покида-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ет тело животного. Душа не приемлет эти действия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дей. Сюда можно отнести лжесвидетельство, часто связан-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ное со своей служебной деятельностью в системе. Душа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приемлет и это. Я не буду перечислять все дела, неприем-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лемые Душой, которые приходилось или приходится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полнять людям по долгу службы в системе, их много.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3368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Душа ограждает себя энергиями, она не желает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деть то, что совершает человек. Она создаёт вокруг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панцирь из энергий, которые трудно убрать. Живёт такая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Душа сама по себе в человеке под защитой этих энергий.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такой человек пожелал начать общение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шой, то ему труднее услышать, раскрыть её для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33655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Прежде всего надо изменить ту деятельность,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рой занимается человек, если это происходит в настоящей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жизни. А затем настойчиво, постоянно обращаться к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ей Душе. Ваша воля, ваше намерение, ваше желание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могут разбить этот панцирь, эту защиту, которую создала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ваша Душа для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3815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Повторяю, только чистота, которую вы создаёте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Души в настоящей жизни, сможет убрать энергии,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созданные вашей Душой как в прошлых жизнях, так 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настоящей. Ведь духовность приходит к человеку не сама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 себе, её надо создать, получить, восстановить в себе.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труд, иногда большой и сложный. Но если есть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мание, для чего вам это надо, то его надо выполнять.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обязательно откликнется, услышит вас и начнёт общать-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ся с вами.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60960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Скажи,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Наша планета Земля — живой организм. У Земли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есть все органы, похожие на людские. Конечно же, они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ют совсем другой вид. Так, весь растительный мир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лёгкие планеты, и она сама пытается дать жизнь всему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тительному миру. Я помогал создавать для растительного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мира все условия для жизни. Видел и вижу сейчас те места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нашей планете, где густая растительность, большие лес-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 массивы, их возможности дать нашей планете кисло-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род. И где жизнь леса нарушалась по какой-либо причине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убирал эту причину. Этим восстанавливал, очищал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Землю от присутствия в воздухе какого-то наполнителя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этим помогал нашей планете всегда иметь очищенный,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полненный кислородом воздух. Ведь леса — это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кислород, который они дают земле, леса — это нормаль-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ная влага в воздухе, это очищение от примесей, идущих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земли в воздух, и в конечном итоге жизнь и красота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ной поверхности.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3655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Лес всегда даёт людям и всем существам земным еду,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питьё, жильё и другие средства обитания. Леса на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планете имеют очень много разновидностей. Иногда ужи-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ваются и помогают друг другу расти смешанные — хвой-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 и дикоросы, они кормили всё Сущее на земле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плодами — орехами, фруктами, ягодами, соками.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 почти не было песчаных пустынь. Лес не давал оголять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огромные пространства земные, поэтому вся поверхность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земная была наполнена влагой, ароматами, всевозможны-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 цветами, травами. Лес — это убранство, красота,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красные места для жизни всему, что помогает жить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веку. Да и, как вы уже знаете, растительный мир связан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Творцом и Вселенной и безкорыстно помогает людям.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 Творцом для человека, выполняет и сейчас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предназначение.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наше время люди знали об этом и пользовались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этим, помогали всему растительному миру своей Силой-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энергией, и растительный мир отвечал 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Вот и сейчас я жду поколение, которое скоро уже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нёт появляться на смену вам. Подскажу, расскажу и отдам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все свои знания и опыт. Это поможет очень быстро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очистить — убрать с земной поверхности весь мусор, яды,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грязь и этим восстановить будущие поколения — дать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Силу ту, что была в первоистоках, и высокую культуру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щения как друг с другом, так и со всем растительным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ром, ту, что была у нас, в цивилизации Мудр.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60500" y="444500"/>
            <a:ext cx="35687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Анд´ра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(солнечное сияние)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927100"/>
            <a:ext cx="43434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4445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Предназначение — прозрение, помочь людям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то, в чём они сомневаются, — факт в яви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3434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женщину высокого роста. Волосы светло-ру-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сые, заплетены в одну косу и закручены сзади в узел. Круп-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 черты лица, можно сказать, красивые, глаза серые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большие, смотрит немного настороженно.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29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Платье серо-голубое, длинное до пят, расклешённое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книзу, широкий пояс.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72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622300"/>
            <a:ext cx="4406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Современный человек очень ограничен в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действиях. Мысль не имеет той Силы-энергии,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могла бы быстро осуществить то, к чему человек стремит-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ся. Поэтому и стремления у людей вашего времени ограни-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ченны. Человек не знает о своих возможностях и считает: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он может, — это ходить, что-то видеть, что-то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шать, что-то ощущать, и всё это в тех пределах,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были, как он считает, у его предков. И совершенно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о тех предках, которые были в первоистоках. То, что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временный человек ходит, — это, можно сказать, не ходь-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ба, а ползание по земле. То, что он видит, считает,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глаза видят — плохо или хорошо. А то, что можно оки-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нуть всю Землю и всё за её пределами своим взглядом,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представить даже не может. То, что современный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слышит, опять же считает, что для этого даны уши, и слух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 людей есть чуть лучше или чуть хуже, а то, что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слышать всё, что пожелает и на любых расстояниях,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ему недоступно.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7084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об ощущениях и сказать нечего — все ощущения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сводятся в основном к холоду, теплу и боли. Я не говорю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ещё о некоторых возможностях, которые есть 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вашего времени, они так же малы и ограниченны.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3815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Вся жизнь, все мысли, вся явь подчинены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ной системе жизни. Условия для человека созданы такие,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не дать ему даже узнать, что он всесилен, что в нём,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каждой его клеточке заложен Творцом глобальный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тенциал для жизни, деятельности, общения с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ным миром, миром насекомых и микробов, для общения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другими мирами во Вселенной, для общения со стихиями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 и всем прочим.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57531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по своей сути очень силён, всё, что окружает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его, подчинено ему, его мыслям, его мечте. Он сам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своими мыслями, своей мечтой создавать материю,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материализовать всё, что желает.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явь современного человека такова — он полностью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ограничен, полностью подчинён существующей системе.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Технократические цивилизации существовали десять 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сяч лет на Земле, и созданная для них система следила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время за тем, чтобы ограничения для человека были таки-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ми, которые пока есть и сейчас.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859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система не знает, что срок, отпущенный Творцом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её существования, всего лишь десять тысяч лет 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подошёл к концу. Она слабеет. А нам, людям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дана возможность оповестить, рассказать, возродить в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всё то, что дал вам Создатель, и привести все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гии, заложенные в вас, в действие. Сейчас Вселенная и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рец помогают нам, а через нас и вам, люди, вернуть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Силу человеку, живущему на Земле.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8448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Всем людям, читающим откровения мудрецов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менах, открываются порталы для общения с Творцом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Вселенной. Они вольно или невольно меняют мировоззре-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ние, взгляды на свою жизнь, на жизнь, существующую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круг, и на самого себя. Появляется этап нового мышления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нового восприятия своей яви, нового восприя-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тия самого себя. Наше общение с вами, люди, возрожда-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ет в вас мысли и мечты, желание получить всё то, о чём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говорим вам. Это не просто мечты и желания — это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мощные энергии, возрождающиеся в человеке, — они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победимы. Система не в силах, не в состоянии остановить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убрать их. Ещё пройдёт немного времени, появится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вое поколение, оно начнёт гасить злобу, ненависть, враж-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ду, зависть и прочий негатив — всё, что сотворила система.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этого вы, современные люди, можете уже сейчас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собствовать появлению такого поколения. Оно идёт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полным ходом на смену вам.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753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познавшие нас, людей в дольменах, видят,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щают и постепенно открывают в себе то, что было скрыто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 далеко от их понимания, так далеко от их восприятия,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 их сознания. Перед ними открывается новый мир зна-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ний, новый мир жизни, новый мир бытия. И всё это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идёт к вам через чувства, ощущения и через изменения,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торые приходят к современному человеку. Идёт помощь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дям Земли, пусть пока её ещё не все люди смогли получить,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ощутить и увидеть, но ведь она уже идёт. Её (помощь)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направляют вам Вселенная и Творец. Вот так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менный человек, постепенно изменяя себя, готовится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извести такое поколение, которое возьмёт в своё сознание,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своё подсознание всё то, что мы сейчас закладываем в вас.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 те люди, благодаря которым уже сейчас идёт процесс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знания нового или, можно сказать, процесс познания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уже существовало и должно возродиться вновь. Мы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могаем современным людям узнать свою Душу, узнать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Силу, имеющуюся в ней, узнать, увидеть, почувствовать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мощь, идущую через неё от Творца и Вселенной. Узнать,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деть явь, идущую на смену всем технократическим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зациям, продолжавшимся десять тысяч лет. И всё это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происходит с вами, но вы ещё не имеете Силы,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понять. Но, повторяю, через вас идёт уже сейчас помощь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новому поколению для появления его, для создания его,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сможет принять всё то, что дал человеку Творец.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42164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что же делать современному человеку,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почувствовать, увидеть, узнать, что происходит с ним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самим для создания нового поколения, и как он осознанно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может помогать появлению нового поколения?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49022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Вы уже не один раз встречаетесь с тем, что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рим мы, люди в дольменах, о Душе, о её Силе, о её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ностях. Всего повторять не буду, я знаю, как современный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относится к тому, что мы стараемся повторять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 раз. Всё, что мы повторяем, — это основа, это фундамент,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 закладываем его в ваше сознание и подсознание.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скажу: Душа — это основной орган в теле человека, он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ствует, он есть, и его надо восстановить, его надо раскрыть,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надо почувствовать. И только через этот орган пойдёт к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энергия Творца, только через этот орган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начнёт изменять самого себя, и только через этот орган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вое поколение обретёт все знания Творца и Вселенной.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Сила, которую человек получит через свою Душу,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лает его опять непобедимым. Все энергии Вселенной обре-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тут взаимосвязь с тем существом, которое создал Творец.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Появится гармония, взаимопонимание человека со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ленной и с самим собой.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288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знания — а это энергии, полученные от нас,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дей в дольменах, — начнут приносить свои плоды. Вы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меете применять их, практиковать их, осуществлять их.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изменит всю явь вокруг вас, то есть изменит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ный мир вокруг людей, животный мир, мир насекомых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микробов, а также отношение людей друг к другу, отноше-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ние людей ко всему живому, существующему на Земле.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226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через ваши Души мы, люди в дольменах,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жем помогать вам понять всю Природу Земли, все стихии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Земли и саму Землю. Для этого вы, современные люди,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жете и должны открыть свои Души сами для себя, для нас,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людей в дольменах, для Вселенной и Творца. Как это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лать, мы, люди в дольменах, уже много раз сказали вам,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не буду повторять. Это очень просто, но для этого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создать намерение и натренировать себя. Тогда сама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участвовать во всех ваших мыслях и делах. И,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ственно, появится возможность передать это начинание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новому поколению, которое очень быстро и легко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мет это откровение — это изменение в человеке. Этому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колению не нужно будет открывать Душу для себя, её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кроете вы для него.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410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вы же хотите увидеть прекрасную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убрать суету из своей жизни, убрать борьбу за выживание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поисках хорошего заработка за свой труд, почувствовать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Доброту и Любовь друг от друга.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96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вы же хотите получить возможность общать-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с растительным миром, узнать его таким, какой он есть,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действительность и получать помощь от каждого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тения, живущего для вас.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001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вы же хотите побывать в звёздных мирах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ленной, узнать их, почувствовать помощь Творца и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в помощь, не выпрашивая, не вымаливая, не прекло-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няясь перед Ним, а получать Любовь и ласку от Отца,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дети.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6510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вы же хотите иметь скорость мысли, данную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 Творцом, без всяких приспособлений слышать, 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чувствовать свою планету, на которой вы живёте, —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лю, помогать ей, а она всегда будет помогать вам.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3368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Люди, вы же хотите быть всегда здоровыми,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своё тело, знать каждый свой орган, чувствовать его,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щаться с ним, знать каждую клеточку своего тела —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 помогать себе, оздоравливать самого себя — быть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 в гармонии с самим собой.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1877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ещё могу много назвать вам, что вы так хотите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лучить от жизни, ведь то, что я сказала, — это не предел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ваших «хочу», и всё это возможно, всё это можно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ствить, всё это достижимо, всё это в ваших силах.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38735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Повторяю, начинайте активное общение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шой, этим вы восстанавливаете в себе Дух, Силу, Мощь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ведь это не сложно.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4381500"/>
            <a:ext cx="4406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Духовность, появившаяся на Земле, изменит, уберёт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технократическую цивилизацию, изменит ваше представ-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ление о комфорте, изменит ваше представление о ценно-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стях для жизни, изменит ваше отношение друг к другу и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всему, что вас окружает.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52451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вокруг вас живое и очень ждёт, когда же проснёт-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ся человек, пробудится и опять станет самым сильным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ществом на Земле, во Вселенной и во всём Мироздании.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будут подчиняться все вселенские энергии-сущности.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будет подчиняться вся Природа Земли, ему будут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чиняться все стихии на Земле, его будет слышать, ему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дет подчиняться и помогать сама планета, на которой он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44500"/>
            <a:ext cx="4406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Скажи, почему ты всегда говоришь, что вы живые?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тела у вас нет?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8001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Да, тела нет, потому что мы сами оставили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вышли из него. Но у нас остались с нами навсегда Душа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Дух, поэтому мы такие же люди, как и вы, — с Душой и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хом, только без тела.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1485900"/>
            <a:ext cx="4406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Люди, которые умирают, — Душа покидает их и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реходит в новое возрождённое тело. Мы сами заходи-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ли в дольмен, входили в глубокую медитацию, покидали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тело, но Душа и Дух всегда с нами. Поэтому мы можем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ворить с вами и передавать ту информацию, которая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интересует. Мы знаем о законах Природы, правилах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ни, о возможностях человека, о Вселенной и всём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здании очень много. Хотим передать это вам — нашим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томкам. Мы можем ответить на любые ваши вопросы.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этого надо, чтобы был приёмник нашей информации с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соким интеллектом. Скоро и у вас будут рождаться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люди, которые начнут более точно улавливать наши отве-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ты и применять их в вашей повседневной жизни. Мы нау-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чим вас, как видеть и слышать каждое растение, не так,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делаете вы сейчас — на ощупь, и часто ошибаетесь.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дое растение имеет ауру, свой цвет, свой запах, свою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брацию и своё предназначение для человека. Мы научим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вас, как очистить Землю от негатива, от чёрных пятен,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вас не будет пожаров, как очистить от ядов вашей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зации. Мы научим вас, как общаться с микробами, как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бавиться от микробов-мутантов. Вы, люди, узнаете и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гое другое, то, что делает человека всегда здоровым,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ным и всемогущим как на Земле, так и во Вселенной.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54102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 радуемся каждому человеку, подошедшему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нам с пониманием, с какой-то мечтой, с чистыми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ниями. Мы не можем отходить от своего места силы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долго, поэтому мы ждём вас. Подходите к нам! Мы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 можем подсказать вам, как прийти к гармонии в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нии друг с другом, с Природой, с животными и пр. Мы мо-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68800" y="6578600"/>
            <a:ext cx="660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живёт, — Земля. Человек всё будет делать для Природы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Земли, для стихий на Земле, для всего Сущего на Земле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самой Земли только с чистыми помыслами. Ведь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Душа сама будет помогать всему Сущему на Земле 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правлять всё Сущее к Свету, Добру, Любви.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Души человека, как и у её Творца, нет компромис-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са, взаимной уступки чему-то, есть только один путь —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Свету, Добру, Любви.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8288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вам кое-что сказала о ваших «хочу», так как вижу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сложности к осуществлению всего того, что вам необходи-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 для жизни. Так вот, могу подсказать вам, люди, —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ведите своё «хочу» в степень мечты, желания, к внутрен-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нему стремлению осуществить всё это. И у вас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возможность для достижения этой цели, мечты. Ведь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 и желание — это уже энергии для достижения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хочет человек. Эта конкретность, поставленная человеком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получить, обладать тем, что он так хочет, желает, мечта-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ет, — это мысль, запущенная на осуществление в материи,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физическом виде.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7084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Повторяю, Душа помогает осуществить эту мысль-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мечту только с чистыми помыслами, ведь другого пути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вам не предложит. Сама поведёт вас по этому направлению,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 пути Творца. Вы будете уверены, что только этот путь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надо применить для достижения поставленной цели,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лучите полное удовлетворение, достигнув её. Вы в яви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дете видеть, обладать тем, чего так желали в своих мечтах.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673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Ты в своём предназначении упомянула о прозрении.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Расскажи нам о нём.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4102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Люди нашего времени видели — обозревали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пространство, в котором находились.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753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не то зрение, которым вы всегда пользуетесь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 котором у вас много информации. Я имею в виду глаза,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хотя это тоже имеет значение для полного восприятия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становки, в которой находитесь.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Это, можно сказать, внутреннее зрение — ви´дение,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подробный обзор желаемого объекта. Это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другой человек, это может быть существо или сущность,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прижившаяся возле него или в нём самом, это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какое-то место на нашей планете, это может быть какая-то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планета в звёздном мире и так далее.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4859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 человека вашего времени могут открыться энерге-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тические центры, находящиеся в его голове, в его груди,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животе и так далее. У вас их называют чакрами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слово вам более понятно. Вы часто упоминаете их в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разговорах, в своих суждениях. Но не многие могут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зоваться ими.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501900"/>
            <a:ext cx="4406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Часто люди применяют всевозможные тренинги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того, чтобы открылся хотя бы какой-то из этих центров.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Могу сказать: в идеале, чтобы открыть хотя бы какой-то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этих энергетических центров, нужна внутренняя чистота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очищение своего сознания. Должна быть чиста совесть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а это внутренняя, нравственная оценка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поступков. Также необходимо очищение через какие-то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сдерживающие факторы. Например, в еде, в словах,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износимых вслух, негатив недопустим, чистые помыслы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действиях, мыслях и прочем.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2164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назвала минимум, несущий очень важную ступень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развитии этих центров.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5593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 бывает и так: человек без злобы в своих проявле-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ниях, а его мысли и дела по жизни складываются так,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ему могут помочь открыть эти центры «помощники»,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 присутствующие рядом с ним.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2451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начинает видеть то, что другие люди не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дят. Может просматривать почти весь тонкий мир,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нает общаться с ним. Но так как основная масса людей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видит этого, то подобное вызывает либо недоверие,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отрицательное восприятие этого человека: «он не от мира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сего». И не знают люди, что этому человеку пусть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слабое, но дано прозрение.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89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люди приходят к нам, мудрецам дольменов,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уже желающие прозреть. Но их к этому надо привести,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подготовить и узнать, для чего же они желают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этот дар, эту способность.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081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Ты сказала, что центры человеку могут открыть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«помощники», то есть сущности, часто присутствую-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щие рядом с ним. Но зачем им это делать? Я это спраши-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ваю потому, что у нас любого видящего воспринимают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человека светлого.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590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Всё дело в том, что люди за десять тысяч лет,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торые им были даны для очищения, использовали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создания технократических цивилизаций. И приобре-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ли за это время «помощников» из этих цивилизаций.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ким «помощникам» сейчас самим очень нужна помощь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людская. Ведь человек и по сей день имеет все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ности, но в дремлющем состоянии. Только у одного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они проявляются очень слабо, а у другого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чуть больше и они, эти способности, проявлены посиль-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нее. Естественно, «помощники» принимают такого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века, они возле него, это их двигатель той системы,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рая есть сейчас, которую они создали и которая их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устраивает. Поэтому человек «видящий» всё, что он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дит, должен воспринимать осторожно, сам всегда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анализировать, кто ему помогает. Если выбирает путь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Творца, то он, как видящий, может всегда увидеть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нять, от кого идёт помощь.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245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Но вокруг каждого «видящего» множество помощ-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ников, некоторых «видящие» считают светлыми, а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гих — нет. А есть ли вообще среди всех этих помощников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светлые?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91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— Есть видящие, которым помогают только Светлые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Силы, они их видят и общаются с ними. Есть видящие,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торые не видят, кто им помогает, и считают, что, раз по-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мощник, значит, светлый. А есть и такие, которых ведут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полнять то, что они сами не знают и не понимают, для чего.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Всё дело в том, что человек из одной жизни в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гую переносит то ви´дение, что ему когда-то дано было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совершения какого-то дела, он пользовался этим. А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час то ви´дение перешло в эту жизнь, и только сам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и должен разобраться, для чего его ви´дение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использовать и кто его помощники. И сам для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решить, идти с этими помощниками или постепенно заме-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нить их на тех, кого он сам желает иметь. Это не так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сто, но возможно.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23368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 часто открываем людям глаза на тех, кто 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могает, но только сам человек принимает нашу подсказку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нет.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844800"/>
            <a:ext cx="4406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  <a:tabLst>
                <a:tab pos="355600" algn="l"/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Тонкий мир можно почувствовать своим ощущением.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Всё, что несут Светлые Силы и Творец, излучает лёг-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кое тепло, негу, приятное восприятие этого тепла, а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что несут другие силы, излучает какое-то прохладное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ство, ощущение пусть небольшого, но холодка.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Если человек создаст намерение ощутить того, 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видит, либо слышит советы — помощь от кого-то, 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обязательно почувствует и узнает, кто ему помогает.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7900" y="43815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ещё ты можешь сказать о прозрении?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559300"/>
            <a:ext cx="4406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Вы очень часто говорите «третий глаз». Я могу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сказать о нём то, что вам будет понятно.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«Третий глаз» — это один из энергетических центров,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который находится во лбу между глаз. Люди считают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чуть ли не основным в прозрении, но это не совсем так.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того, чтобы человек мог видеть то, что многие не видят, 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тий глаз, если даже будет открыт у современного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очень слабо сможет что-то обозревать и на близком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стоянии, он как бы помогает глазам, когда они закрыты.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тому что полную силу третий глаз обретёт тогда, когда 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начнут открываться, пусть постепенно, все энергети-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ческие центры — в голове, груди, у сердца и прочие. Все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энергии сливаются в одну и направляются в единую точку,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ту, что человек пожелал рассмотреть, или увидеть в первый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раз, или сделать общий обзор самого себя, или увидеть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щий обзор какого-то места на нашей планете, или побывать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других планетах Мироздания и так далее.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859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то, к чему вы должны стремиться, это то самое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прозрение, о котором я вам говорю. Вот для этого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опять же каждому начать с самого себя. Это очищение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ещё раз очищение, чистота помыслов, связь с Творцом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Вселенной через свою Душу, и это придёт к вам.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5019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А чем была занята ты в жизни до того, как 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ти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8448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— На Земле существовала цивилизация Мудр поч-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ти миллион лет. Я человек из этой цивилизации и, как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нашей цивилизации, выполняла своё предназначе-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ние, данное мне Творцом. Я определяла возможности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выполнять предназначения, которые были даны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ему Творцом. А люди сами выбирали по своему желанию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или необходимости, чем они могут быть заняты в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жизни для осуществления общей и часто необходимой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боты — для общей гармонии всего существующего мира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 и за её пределами.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5593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Часто было так: многие люди нашего времени не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ращали внимания на свои возможности и на то, что 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бенно необходимо выполнять что-то определённое с 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бым чувством ответственности за какое-то дело,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 посильно было любое дело. Но если к этому относиться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более целенаправленно, то можно использовать свой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тенциал для решения какой-то задачи, достичь в этом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вершенства и этим обогатить жизнь людей и всего, что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окружает на Земле и за её пределами. Это создавало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ничное общее существование жизни на Земле, во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ной и во всём Мироздании.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видела предназначение каждого человека, и если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 сомневался в чём-то, всегда могла подсказать ему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предназначение, которое человек мог сделать в своей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 основным. Накапливать знания — энергии в этом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правлении, идти по жизни с этими знаниями, создавать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себя энергии помощи для человечества, для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ды на своей планете и для всего звёздного мира. Для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тоже нужны налаженность, последовательность, ход,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есть порядок. В этом я помогала людям своего времени.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955800"/>
            <a:ext cx="44069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знаю, что люди вашего времени тоже очень желают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узнать своё предназначение. Но пока у них нет той Силы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они слабы, выполнять своё предназначение не смогут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это делали люди нашего времени. Но я вижу то, что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силам вам, современным людям, и, конечно, помогу узнать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хотя бы некоторым из вас, какую пользу они смогут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сить уже сейчас хотя бы в тех пределах, тех возможностях,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есть у вас. Для этого очень важно ваше желание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нять себя, узнать о себе и использовать на благо эти знания.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441700"/>
            <a:ext cx="44069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Повторяю, нужна духовность, пробудившаяся в вас.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Ваша Душа услышит меня и поможет вам узнать и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вильно применить всё то, что вы узнаете от меня. Открой-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 свою Душу для себя. Это в ваших возможностях, это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ступно вам, над этим уже сейчас вы можете работать.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 повысите свою духовность. Это ключ, метод к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влению того, что вы так желаете и стремитесь получить.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597400"/>
            <a:ext cx="4406900" cy="187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Как открыть свою Душу для себя, вы можете узнать,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получить полное описание для практического применения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 людей нашего времени в дольменах. Они уже много раз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рассказывали вам об этом. Я не буду его повторять. Най-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дите, где уже сказано об этом, тщательно освойте этот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тод, и вы получите результат — вы пробудите духовность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себе. Ваша Душа начнёт общаться с вами, а через неё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лучите связь со Вселенной и Творцом. Многие из вас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гут увидеть, услышать нас, людей в дольменах. Вот тогда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смогу многим помочь, подсказать предназначение,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ное вам Творцом.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444500"/>
            <a:ext cx="4254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Имя мудреца — Варт (повседневность)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698500"/>
            <a:ext cx="3873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4953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Предназначение — дать людям настрой,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намерение изменить себя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14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молодого человека, красивого. Волосы до плеч,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тёмно-русого цвета, закруглённые книзу, волнистые, с чёл-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кой на лбу. Лицо красивое, без бороды и усов, кожа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лая, глаза серо-голубые, добрые.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00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Одет в платье белого цвета из толстой мягкой ткани,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длинное до пят, расклешённое книзу, 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77900" y="457200"/>
            <a:ext cx="4051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6223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Вы знаете, что я очень долго ожидал того момента,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смогу с вами поговорить. Дольмен мой разрушен,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нахожусь на этом месте и всегда буду рад помогать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дому человеку, подошедшему ко мне. В том, что я скажу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вам, есть очень важное и очень нужное для современных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людей понятие — настрой. Я знаю всю суету, в которой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пребываете, знаю все сложности, с которыми вам прихо-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дится встречаться, а также вижу, что вы не знаете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важного для вас понятия «настрой».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2159000"/>
            <a:ext cx="4406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Настрой — это такое состояние, в котором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пребывать человек. Он (настрой) собирает все энергии,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ществующие в нём (человеке) и возле него, и даёт им путь,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выход на исполнение чего-то очень важного, очень ёмко-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и очень интересующего его. Вот такое состояние,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тором пребывает человек, очень помогает ему выполнять,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осуществлять и даже подключать свою мысль к своей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те. Ваша мысль обретает Силу, помогает мечте —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осуществлять вашу мечту. Любая мечта, получившая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гию мысли от вашего настроя, уже является основой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её проявления и материализации. Для некоторых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эта мечта может стать основной, центральной в их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человек обязательно добьётся, получит, увидит, как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осуществляется на физическом плане. Это не просто слова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это Истина, и каждый человек может и должен понять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эту Истину и применять в своей жизни. Ведь люди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желают увидеть исполнение своей мечты и пожить в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приятном ощущении.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54102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— Но для того, чтобы появился очень нужный, необ-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ходимый настрой, как-то надо пожелать что-то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важное не только для себя, но и для всего человечества.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именно, как это узнать?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6096000"/>
            <a:ext cx="4406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— Я понимаю то, что и желания у многих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ограниченные, примитивные и в основном только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31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457200"/>
            <a:ext cx="44196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для себя лично. Да если ещё человек не задумывается,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обычно и не знает ничего о чистых помыслах. Такого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 совершенно не интересует его окружение. И часто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деятельностью приносит вред всему и всем, кто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вёт рядом с ним, общается с ним. Такой человек, конечно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же, не будет принимать во внимание растительный мир,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вредить ему и даже причинять вред самой матуш-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ке Земле. Это зависит ещё от уровня современных знаний.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может быть «учёным» с большими знаниями в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области, эти «знания» применять на практике. Он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рается докопаться до всего, что создал Творец,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казать всем и самому себе, значимость того, что он открыл.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совершенно не знает, что этого не надо делать, что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 даже нельзя делать. Всё, что создал Творец, имеет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шенство. Переделывать ничего не надо, пересматривать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усовершенствовать ничего не надо. Такой человек тратит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свою жизнь впустую да ещё приносит вред своей деятель-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ностью людям, Природе, Земле. И только в конце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жизни такой человек начинает понимать, что всё, чего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«достиг», — пустое занятие, пустое, да ещё принесло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экологии, Природе и человеческим жизням. Но ведь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ма — технократическая цивилизация — запустила эти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ния в жизнь людей, дала им ход, и часто очень трудно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новить эту машину, а иногда вообще невозможно.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5593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 всё дело в том, что вокруг каждого человека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шое количество сущностей из других миров,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хотят узнать, как Творец создал себе подобного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ловека, чтобы избавиться им от человека: докопаться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сути — что же это за существо — человек и почему он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силен, как убрать его с планеты, чтобы Творец общался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с их энергиями.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7531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 их разум направляет, управляет людьми,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дознаться, узнать, как же создан человек, чтобы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подобное человеку существо из своих энергий и доказать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Творцу то, что человек несовершенен: если они смогут из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5786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165100"/>
            <a:ext cx="53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457200"/>
            <a:ext cx="4406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355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своих энергий создать такое же существо, значит, и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тожить могут существо, созданное Творцом.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Во всех технократических цивилизациях планеты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 управляли сущности, направляя их на изучение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всего того, что создал Творец. А ведь всё, что создал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рец, — само совершенство, и изучать его не надо, изменять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не надо. Пользуйтесь, люди, живите, радуйтесь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 создано для вас, оно уже есть и существует для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9939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сам ушёл из того Рая, который для него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творил Отец. И живёт он в том аду, который сам для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создаёт, — всё изучает, расщепляет, анализирует, портит,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ломает. А для чего он делает это, и сам не знает. Ведь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ше, чем создал Творец, ничего не получится, всё, что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дано Творцом, оно уже есть, и переделывать его не надо.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" y="3022600"/>
            <a:ext cx="4406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на Земле осталось очень мало тех трав, 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щей и фруктов, которые были созданы Творцом.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сам изменил, уничтожил всю ценность, которую вложил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них Создатель. И не знает, и не думает человек, что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уничтожает сам себя. А сущностям он (человек) и не 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жен, поскорее бы избавить Землю от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051300"/>
            <a:ext cx="4406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чему же радуются современные люди?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могут уже создавать почти всё в пробирках, вплоть до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мого человека. А ведь это радуется не человек, а сущность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нём, чего она достигла.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4724400"/>
            <a:ext cx="4406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Люди должны знать, что себе подобного человека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жет создать только сам человек, то есть мужчина и женщи-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на, нельзя пользоваться услугами каких-то людей для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чатия настоящего человека. Этим они приносят вред себе,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тому человеку, которого получили, и Творцу. Только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ственное оплодотворение поможет человеку получить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возможности, которые были даны Творцом своему дитя.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5930900"/>
            <a:ext cx="4406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Цивилизация, в которой жили мы, люди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ничего не изучала, ничего не разбирала, не пыталась усо-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вершенствовать то, что создал Творец. Это была развитая,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5786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45" spc="-10" smtClean="0">
                <a:solidFill>
                  <a:srgbClr val="000000"/>
                </a:solidFill>
                <a:latin typeface="Times New Roman"/>
                <a:cs typeface="Times New Roman"/>
              </a:rPr>
              <a:t>97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2019-05-23T06:12:32Z</dcterms:created>
  <dcterms:modified xsi:type="dcterms:W3CDTF">2019-05-23T06:12:32Z</dcterms:modified>
</cp:coreProperties>
</file>