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
 <Relationship Id="rId3" Type="http://schemas.openxmlformats.org/package/2006/relationships/metadata/core-properties" Target="docProps/core.xml" />
 <Relationship Id="rId1" Type="http://schemas.openxmlformats.org/officeDocument/2006/relationships/officeDocument" Target="ppt/presentation.xml" />
 <Relationship Id="rId4" Type="http://schemas.openxmlformats.org/officeDocument/2006/relationships/extended-properties" Target="docProps/app.xml" 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</p:sldIdLst>
  <p:sldSz cx="5143500" cy="7404100"/>
  <p:notesSz cx="6858000" cy="9144000"/>
  <p:defaultTextStyle>
    <a:defPPr>
      <a:defRPr lang="en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4" y="-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 />
 <Relationship Id="rId2" Type="http://schemas.openxmlformats.org/officeDocument/2006/relationships/slide" Target="slides/slide1.xml" />
 <Relationship Id="rId3" Type="http://schemas.openxmlformats.org/officeDocument/2006/relationships/slide" Target="slides/slide2.xml" />
 <Relationship Id="rId4" Type="http://schemas.openxmlformats.org/officeDocument/2006/relationships/slide" Target="slides/slide3.xml" />
 <Relationship Id="rId5" Type="http://schemas.openxmlformats.org/officeDocument/2006/relationships/slide" Target="slides/slide4.xml" />
 <Relationship Id="rId6" Type="http://schemas.openxmlformats.org/officeDocument/2006/relationships/slide" Target="slides/slide5.xml" />
 <Relationship Id="rId7" Type="http://schemas.openxmlformats.org/officeDocument/2006/relationships/slide" Target="slides/slide6.xml" />
 <Relationship Id="rId8" Type="http://schemas.openxmlformats.org/officeDocument/2006/relationships/slide" Target="slides/slide7.xml" />
 <Relationship Id="rId9" Type="http://schemas.openxmlformats.org/officeDocument/2006/relationships/slide" Target="slides/slide8.xml" />
 <Relationship Id="rId10" Type="http://schemas.openxmlformats.org/officeDocument/2006/relationships/slide" Target="slides/slide9.xml" />
 <Relationship Id="rId11" Type="http://schemas.openxmlformats.org/officeDocument/2006/relationships/slide" Target="slides/slide10.xml" />
 <Relationship Id="rId12" Type="http://schemas.openxmlformats.org/officeDocument/2006/relationships/slide" Target="slides/slide11.xml" />
 <Relationship Id="rId13" Type="http://schemas.openxmlformats.org/officeDocument/2006/relationships/slide" Target="slides/slide12.xml" />
 <Relationship Id="rId14" Type="http://schemas.openxmlformats.org/officeDocument/2006/relationships/slide" Target="slides/slide13.xml" />
 <Relationship Id="rId15" Type="http://schemas.openxmlformats.org/officeDocument/2006/relationships/slide" Target="slides/slide14.xml" />
 <Relationship Id="rId16" Type="http://schemas.openxmlformats.org/officeDocument/2006/relationships/slide" Target="slides/slide15.xml" />
 <Relationship Id="rId17" Type="http://schemas.openxmlformats.org/officeDocument/2006/relationships/slide" Target="slides/slide16.xml" />
 <Relationship Id="rId18" Type="http://schemas.openxmlformats.org/officeDocument/2006/relationships/slide" Target="slides/slide17.xml" />
 <Relationship Id="rId19" Type="http://schemas.openxmlformats.org/officeDocument/2006/relationships/slide" Target="slides/slide18.xml" />
 <Relationship Id="rId20" Type="http://schemas.openxmlformats.org/officeDocument/2006/relationships/slide" Target="slides/slide19.xml" />
 <Relationship Id="rId21" Type="http://schemas.openxmlformats.org/officeDocument/2006/relationships/slide" Target="slides/slide20.xml" />
 <Relationship Id="rId22" Type="http://schemas.openxmlformats.org/officeDocument/2006/relationships/slide" Target="slides/slide21.xml" />
 <Relationship Id="rId23" Type="http://schemas.openxmlformats.org/officeDocument/2006/relationships/slide" Target="slides/slide22.xml" />
 <Relationship Id="rId24" Type="http://schemas.openxmlformats.org/officeDocument/2006/relationships/slide" Target="slides/slide23.xml" />
 <Relationship Id="rId25" Type="http://schemas.openxmlformats.org/officeDocument/2006/relationships/slide" Target="slides/slide24.xml" />
 <Relationship Id="rId26" Type="http://schemas.openxmlformats.org/officeDocument/2006/relationships/slide" Target="slides/slide25.xml" />
 <Relationship Id="rId27" Type="http://schemas.openxmlformats.org/officeDocument/2006/relationships/slide" Target="slides/slide26.xml" />
 <Relationship Id="rId28" Type="http://schemas.openxmlformats.org/officeDocument/2006/relationships/slide" Target="slides/slide27.xml" />
 <Relationship Id="rId29" Type="http://schemas.openxmlformats.org/officeDocument/2006/relationships/slide" Target="slides/slide28.xml" />
 <Relationship Id="rId30" Type="http://schemas.openxmlformats.org/officeDocument/2006/relationships/slide" Target="slides/slide29.xml" />
 <Relationship Id="rId31" Type="http://schemas.openxmlformats.org/officeDocument/2006/relationships/slide" Target="slides/slide30.xml" />
 <Relationship Id="rId32" Type="http://schemas.openxmlformats.org/officeDocument/2006/relationships/slide" Target="slides/slide31.xml" />
 <Relationship Id="rId33" Type="http://schemas.openxmlformats.org/officeDocument/2006/relationships/slide" Target="slides/slide32.xml" />
 <Relationship Id="rId34" Type="http://schemas.openxmlformats.org/officeDocument/2006/relationships/slide" Target="slides/slide33.xml" />
 <Relationship Id="rId35" Type="http://schemas.openxmlformats.org/officeDocument/2006/relationships/slide" Target="slides/slide34.xml" />
 <Relationship Id="rId36" Type="http://schemas.openxmlformats.org/officeDocument/2006/relationships/slide" Target="slides/slide35.xml" />
 <Relationship Id="rId37" Type="http://schemas.openxmlformats.org/officeDocument/2006/relationships/slide" Target="slides/slide36.xml" />
 <Relationship Id="rId38" Type="http://schemas.openxmlformats.org/officeDocument/2006/relationships/slide" Target="slides/slide37.xml" />
 <Relationship Id="rId39" Type="http://schemas.openxmlformats.org/officeDocument/2006/relationships/slide" Target="slides/slide38.xml" />
 <Relationship Id="rId40" Type="http://schemas.openxmlformats.org/officeDocument/2006/relationships/slide" Target="slides/slide39.xml" />
 <Relationship Id="rId41" Type="http://schemas.openxmlformats.org/officeDocument/2006/relationships/slide" Target="slides/slide40.xml" />
 <Relationship Id="rId42" Type="http://schemas.openxmlformats.org/officeDocument/2006/relationships/slide" Target="slides/slide41.xml" />
 <Relationship Id="rId43" Type="http://schemas.openxmlformats.org/officeDocument/2006/relationships/slide" Target="slides/slide42.xml" />
 <Relationship Id="rId44" Type="http://schemas.openxmlformats.org/officeDocument/2006/relationships/slide" Target="slides/slide43.xml" />
 <Relationship Id="rId45" Type="http://schemas.openxmlformats.org/officeDocument/2006/relationships/slide" Target="slides/slide44.xml" />
 <Relationship Id="rId46" Type="http://schemas.openxmlformats.org/officeDocument/2006/relationships/slide" Target="slides/slide45.xml" />
 <Relationship Id="rId47" Type="http://schemas.openxmlformats.org/officeDocument/2006/relationships/slide" Target="slides/slide46.xml" />
 <Relationship Id="rId48" Type="http://schemas.openxmlformats.org/officeDocument/2006/relationships/slide" Target="slides/slide47.xml" />
 <Relationship Id="rId49" Type="http://schemas.openxmlformats.org/officeDocument/2006/relationships/slide" Target="slides/slide48.xml" />
 <Relationship Id="rId50" Type="http://schemas.openxmlformats.org/officeDocument/2006/relationships/slide" Target="slides/slide49.xml" />
 <Relationship Id="rId51" Type="http://schemas.openxmlformats.org/officeDocument/2006/relationships/slide" Target="slides/slide50.xml" />
 <Relationship Id="rId52" Type="http://schemas.openxmlformats.org/officeDocument/2006/relationships/slide" Target="slides/slide51.xml" />
 <Relationship Id="rId53" Type="http://schemas.openxmlformats.org/officeDocument/2006/relationships/slide" Target="slides/slide52.xml" />
 <Relationship Id="rId54" Type="http://schemas.openxmlformats.org/officeDocument/2006/relationships/slide" Target="slides/slide53.xml" />
 <Relationship Id="rId55" Type="http://schemas.openxmlformats.org/officeDocument/2006/relationships/slide" Target="slides/slide54.xml" />
 <Relationship Id="rId56" Type="http://schemas.openxmlformats.org/officeDocument/2006/relationships/slide" Target="slides/slide55.xml" />
 <Relationship Id="rId57" Type="http://schemas.openxmlformats.org/officeDocument/2006/relationships/slide" Target="slides/slide56.xml" />
 <Relationship Id="rId58" Type="http://schemas.openxmlformats.org/officeDocument/2006/relationships/slide" Target="slides/slide57.xml" />
 <Relationship Id="rId59" Type="http://schemas.openxmlformats.org/officeDocument/2006/relationships/slide" Target="slides/slide58.xml" />
 <Relationship Id="rId60" Type="http://schemas.openxmlformats.org/officeDocument/2006/relationships/slide" Target="slides/slide59.xml" />
 <Relationship Id="rId61" Type="http://schemas.openxmlformats.org/officeDocument/2006/relationships/slide" Target="slides/slide60.xml" />
 <Relationship Id="rId62" Type="http://schemas.openxmlformats.org/officeDocument/2006/relationships/slide" Target="slides/slide61.xml" />
 <Relationship Id="rId63" Type="http://schemas.openxmlformats.org/officeDocument/2006/relationships/slide" Target="slides/slide62.xml" />
 <Relationship Id="rId64" Type="http://schemas.openxmlformats.org/officeDocument/2006/relationships/slide" Target="slides/slide63.xml" />
 <Relationship Id="rId65" Type="http://schemas.openxmlformats.org/officeDocument/2006/relationships/slide" Target="slides/slide64.xml" />
 <Relationship Id="rId66" Type="http://schemas.openxmlformats.org/officeDocument/2006/relationships/slide" Target="slides/slide65.xml" />
 <Relationship Id="rId67" Type="http://schemas.openxmlformats.org/officeDocument/2006/relationships/slide" Target="slides/slide66.xml" />
 <Relationship Id="rId68" Type="http://schemas.openxmlformats.org/officeDocument/2006/relationships/slide" Target="slides/slide67.xml" />
 <Relationship Id="rId69" Type="http://schemas.openxmlformats.org/officeDocument/2006/relationships/slide" Target="slides/slide68.xml" />
 <Relationship Id="rId70" Type="http://schemas.openxmlformats.org/officeDocument/2006/relationships/slide" Target="slides/slide69.xml" />
 <Relationship Id="rId71" Type="http://schemas.openxmlformats.org/officeDocument/2006/relationships/slide" Target="slides/slide70.xml" />
 <Relationship Id="rId72" Type="http://schemas.openxmlformats.org/officeDocument/2006/relationships/slide" Target="slides/slide71.xml" />
 <Relationship Id="rId73" Type="http://schemas.openxmlformats.org/officeDocument/2006/relationships/slide" Target="slides/slide72.xml" />
 <Relationship Id="rId74" Type="http://schemas.openxmlformats.org/officeDocument/2006/relationships/slide" Target="slides/slide73.xml" />
 <Relationship Id="rId75" Type="http://schemas.openxmlformats.org/officeDocument/2006/relationships/slide" Target="slides/slide74.xml" />
 <Relationship Id="rId76" Type="http://schemas.openxmlformats.org/officeDocument/2006/relationships/slide" Target="slides/slide75.xml" />
 <Relationship Id="rId77" Type="http://schemas.openxmlformats.org/officeDocument/2006/relationships/slide" Target="slides/slide76.xml" />
 <Relationship Id="rId78" Type="http://schemas.openxmlformats.org/officeDocument/2006/relationships/slide" Target="slides/slide77.xml" />
 <Relationship Id="rId79" Type="http://schemas.openxmlformats.org/officeDocument/2006/relationships/slide" Target="slides/slide78.xml" />
 <Relationship Id="rId80" Type="http://schemas.openxmlformats.org/officeDocument/2006/relationships/slide" Target="slides/slide79.xml" />
 <Relationship Id="rId81" Type="http://schemas.openxmlformats.org/officeDocument/2006/relationships/slide" Target="slides/slide80.xml" />
 <Relationship Id="rId82" Type="http://schemas.openxmlformats.org/officeDocument/2006/relationships/slide" Target="slides/slide81.xml" />
 <Relationship Id="rId83" Type="http://schemas.openxmlformats.org/officeDocument/2006/relationships/slide" Target="slides/slide82.xml" />
 <Relationship Id="rId84" Type="http://schemas.openxmlformats.org/officeDocument/2006/relationships/slide" Target="slides/slide83.xml" />
 <Relationship Id="rId85" Type="http://schemas.openxmlformats.org/officeDocument/2006/relationships/slide" Target="slides/slide84.xml" />
 <Relationship Id="rId86" Type="http://schemas.openxmlformats.org/officeDocument/2006/relationships/slide" Target="slides/slide85.xml" />
 <Relationship Id="rId87" Type="http://schemas.openxmlformats.org/officeDocument/2006/relationships/slide" Target="slides/slide86.xml" />
 <Relationship Id="rId88" Type="http://schemas.openxmlformats.org/officeDocument/2006/relationships/slide" Target="slides/slide87.xml" />
 <Relationship Id="rId89" Type="http://schemas.openxmlformats.org/officeDocument/2006/relationships/slide" Target="slides/slide88.xml" />
 <Relationship Id="rId90" Type="http://schemas.openxmlformats.org/officeDocument/2006/relationships/slide" Target="slides/slide89.xml" />
 <Relationship Id="rId91" Type="http://schemas.openxmlformats.org/officeDocument/2006/relationships/slide" Target="slides/slide90.xml" />
 <Relationship Id="rId92" Type="http://schemas.openxmlformats.org/officeDocument/2006/relationships/slide" Target="slides/slide91.xml" />
 <Relationship Id="rId93" Type="http://schemas.openxmlformats.org/officeDocument/2006/relationships/slide" Target="slides/slide92.xml" />
 <Relationship Id="rId94" Type="http://schemas.openxmlformats.org/officeDocument/2006/relationships/slide" Target="slides/slide93.xml" />
 <Relationship Id="rId95" Type="http://schemas.openxmlformats.org/officeDocument/2006/relationships/slide" Target="slides/slide94.xml" />
 <Relationship Id="rId96" Type="http://schemas.openxmlformats.org/officeDocument/2006/relationships/slide" Target="slides/slide95.xml" />
 <Relationship Id="rId97" Type="http://schemas.openxmlformats.org/officeDocument/2006/relationships/slide" Target="slides/slide96.xml" />
 <Relationship Id="rId98" Type="http://schemas.openxmlformats.org/officeDocument/2006/relationships/slide" Target="slides/slide97.xml" />
 <Relationship Id="rId99" Type="http://schemas.openxmlformats.org/officeDocument/2006/relationships/slide" Target="slides/slide98.xml" />
 <Relationship Id="rId100" Type="http://schemas.openxmlformats.org/officeDocument/2006/relationships/slide" Target="slides/slide99.xml" />
 <Relationship Id="rId101" Type="http://schemas.openxmlformats.org/officeDocument/2006/relationships/slide" Target="slides/slide100.xml" />
 <Relationship Id="rId102" Type="http://schemas.openxmlformats.org/officeDocument/2006/relationships/slide" Target="slides/slide101.xml" />
 <Relationship Id="rId103" Type="http://schemas.openxmlformats.org/officeDocument/2006/relationships/slide" Target="slides/slide102.xml" />
 <Relationship Id="rId104" Type="http://schemas.openxmlformats.org/officeDocument/2006/relationships/slide" Target="slides/slide103.xml" />
 <Relationship Id="rId105" Type="http://schemas.openxmlformats.org/officeDocument/2006/relationships/slide" Target="slides/slide104.xml" />
 <Relationship Id="rId106" Type="http://schemas.openxmlformats.org/officeDocument/2006/relationships/slide" Target="slides/slide105.xml" />
 <Relationship Id="rId107" Type="http://schemas.openxmlformats.org/officeDocument/2006/relationships/slide" Target="slides/slide106.xml" />
 <Relationship Id="rId108" Type="http://schemas.openxmlformats.org/officeDocument/2006/relationships/slide" Target="slides/slide107.xml" />
 <Relationship Id="rId109" Type="http://schemas.openxmlformats.org/officeDocument/2006/relationships/slide" Target="slides/slide108.xml" />
 <Relationship Id="rId110" Type="http://schemas.openxmlformats.org/officeDocument/2006/relationships/slide" Target="slides/slide109.xml" />
 <Relationship Id="rId111" Type="http://schemas.openxmlformats.org/officeDocument/2006/relationships/slide" Target="slides/slide110.xml" />
 <Relationship Id="rId112" Type="http://schemas.openxmlformats.org/officeDocument/2006/relationships/slide" Target="slides/slide111.xml" />
 <Relationship Id="rId113" Type="http://schemas.openxmlformats.org/officeDocument/2006/relationships/slide" Target="slides/slide112.xml" />
 <Relationship Id="rId114" Type="http://schemas.openxmlformats.org/officeDocument/2006/relationships/slide" Target="slides/slide113.xml" />
 <Relationship Id="rId115" Type="http://schemas.openxmlformats.org/officeDocument/2006/relationships/slide" Target="slides/slide114.xml" />
 <Relationship Id="rId116" Type="http://schemas.openxmlformats.org/officeDocument/2006/relationships/slide" Target="slides/slide115.xml" />
 <Relationship Id="rId117" Type="http://schemas.openxmlformats.org/officeDocument/2006/relationships/slide" Target="slides/slide116.xml" />
 <Relationship Id="rId118" Type="http://schemas.openxmlformats.org/officeDocument/2006/relationships/slide" Target="slides/slide117.xml" />
 <Relationship Id="rId119" Type="http://schemas.openxmlformats.org/officeDocument/2006/relationships/slide" Target="slides/slide118.xml" />
 <Relationship Id="rId120" Type="http://schemas.openxmlformats.org/officeDocument/2006/relationships/slide" Target="slides/slide119.xml" />
 <Relationship Id="rId121" Type="http://schemas.openxmlformats.org/officeDocument/2006/relationships/slide" Target="slides/slide120.xml" />
 <Relationship Id="rId122" Type="http://schemas.openxmlformats.org/officeDocument/2006/relationships/slide" Target="slides/slide121.xml" />
 <Relationship Id="rId123" Type="http://schemas.openxmlformats.org/officeDocument/2006/relationships/slide" Target="slides/slide122.xml" />
 <Relationship Id="rId124" Type="http://schemas.openxmlformats.org/officeDocument/2006/relationships/slide" Target="slides/slide123.xml" />
 <Relationship Id="rId125" Type="http://schemas.openxmlformats.org/officeDocument/2006/relationships/slide" Target="slides/slide124.xml" />
 <Relationship Id="rId126" Type="http://schemas.openxmlformats.org/officeDocument/2006/relationships/slide" Target="slides/slide125.xml" />
 <Relationship Id="rId127" Type="http://schemas.openxmlformats.org/officeDocument/2006/relationships/slide" Target="slides/slide126.xml" />
 <Relationship Id="rId128" Type="http://schemas.openxmlformats.org/officeDocument/2006/relationships/slide" Target="slides/slide127.xml" />
 <Relationship Id="rId129" Type="http://schemas.openxmlformats.org/officeDocument/2006/relationships/slide" Target="slides/slide128.xml" />
 <Relationship Id="rId130" Type="http://schemas.openxmlformats.org/officeDocument/2006/relationships/slide" Target="slides/slide129.xml" />
 <Relationship Id="rId131" Type="http://schemas.openxmlformats.org/officeDocument/2006/relationships/slide" Target="slides/slide130.xml" />
 <Relationship Id="rId132" Type="http://schemas.openxmlformats.org/officeDocument/2006/relationships/slide" Target="slides/slide131.xml" />
 <Relationship Id="rId133" Type="http://schemas.openxmlformats.org/officeDocument/2006/relationships/slide" Target="slides/slide132.xml" />
 <Relationship Id="rId134" Type="http://schemas.openxmlformats.org/officeDocument/2006/relationships/slide" Target="slides/slide133.xml" />
 <Relationship Id="rId135" Type="http://schemas.openxmlformats.org/officeDocument/2006/relationships/slide" Target="slides/slide134.xml" />
 <Relationship Id="rId136" Type="http://schemas.openxmlformats.org/officeDocument/2006/relationships/slide" Target="slides/slide135.xml" />
 <Relationship Id="rId137" Type="http://schemas.openxmlformats.org/officeDocument/2006/relationships/slide" Target="slides/slide136.xml" />
 <Relationship Id="rId138" Type="http://schemas.openxmlformats.org/officeDocument/2006/relationships/slide" Target="slides/slide137.xml" />
 <Relationship Id="rId139" Type="http://schemas.openxmlformats.org/officeDocument/2006/relationships/slide" Target="slides/slide138.xml" />
 <Relationship Id="rId140" Type="http://schemas.openxmlformats.org/officeDocument/2006/relationships/slide" Target="slides/slide139.xml" />
 <Relationship Id="rId141" Type="http://schemas.openxmlformats.org/officeDocument/2006/relationships/slide" Target="slides/slide140.xml" />
 <Relationship Id="rId142" Type="http://schemas.openxmlformats.org/officeDocument/2006/relationships/slide" Target="slides/slide141.xml" />
 <Relationship Id="rId143" Type="http://schemas.openxmlformats.org/officeDocument/2006/relationships/slide" Target="slides/slide142.xml" />
 <Relationship Id="rId144" Type="http://schemas.openxmlformats.org/officeDocument/2006/relationships/slide" Target="slides/slide143.xml" />
 <Relationship Id="rId145" Type="http://schemas.openxmlformats.org/officeDocument/2006/relationships/slide" Target="slides/slide144.xml" />
 <Relationship Id="rId146" Type="http://schemas.openxmlformats.org/officeDocument/2006/relationships/slide" Target="slides/slide145.xml" />
 <Relationship Id="rId147" Type="http://schemas.openxmlformats.org/officeDocument/2006/relationships/slide" Target="slides/slide146.xml" />
 <Relationship Id="rId148" Type="http://schemas.openxmlformats.org/officeDocument/2006/relationships/presProps" Target="presProps.xml" />
 <Relationship Id="rId149" Type="http://schemas.openxmlformats.org/officeDocument/2006/relationships/viewProps" Target="viewProps.xml" />
 <Relationship Id="rId150" Type="http://schemas.openxmlformats.org/officeDocument/2006/relationships/theme" Target="theme/theme1.xml" />
 <Relationship Id="rId151" Type="http://schemas.openxmlformats.org/officeDocument/2006/relationships/tableStyles" Target="tableStyles.xml" 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t>3/1/2011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.jpeg" />
</Relationships>

</file>

<file path=ppt/slides/_rels/slide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.jpeg" />
</Relationships>

</file>

<file path=ppt/slides/_rels/slide10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0.jpeg" />
</Relationships>

</file>

<file path=ppt/slides/_rels/slide10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1.jpeg" />
</Relationships>

</file>

<file path=ppt/slides/_rels/slide10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2.jpeg" />
</Relationships>

</file>

<file path=ppt/slides/_rels/slide10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3.jpeg" />
</Relationships>

</file>

<file path=ppt/slides/_rels/slide10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4.jpeg" />
</Relationships>

</file>

<file path=ppt/slides/_rels/slide10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5.jpeg" />
</Relationships>

</file>

<file path=ppt/slides/_rels/slide10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6.jpeg" />
</Relationships>

</file>

<file path=ppt/slides/_rels/slide10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7.jpeg" />
</Relationships>

</file>

<file path=ppt/slides/_rels/slide10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8.jpeg" />
</Relationships>

</file>

<file path=ppt/slides/_rels/slide10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09.jpeg" />
</Relationships>

</file>

<file path=ppt/slides/_rels/slide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.jpeg" />
</Relationships>

</file>

<file path=ppt/slides/_rels/slide11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0.jpeg" />
</Relationships>

</file>

<file path=ppt/slides/_rels/slide11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1.jpeg" />
</Relationships>

</file>

<file path=ppt/slides/_rels/slide1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2.jpeg" />
</Relationships>

</file>

<file path=ppt/slides/_rels/slide1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3.jpeg" />
</Relationships>

</file>

<file path=ppt/slides/_rels/slide1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4.jpeg" />
</Relationships>

</file>

<file path=ppt/slides/_rels/slide1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5.jpeg" />
</Relationships>

</file>

<file path=ppt/slides/_rels/slide1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6.jpeg" />
</Relationships>

</file>

<file path=ppt/slides/_rels/slide1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7.jpeg" />
</Relationships>

</file>

<file path=ppt/slides/_rels/slide1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8.jpeg" />
</Relationships>

</file>

<file path=ppt/slides/_rels/slide1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19.jpeg" />
</Relationships>

</file>

<file path=ppt/slides/_rels/slide1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.jpeg" />
</Relationships>

</file>

<file path=ppt/slides/_rels/slide1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0.jpeg" />
</Relationships>

</file>

<file path=ppt/slides/_rels/slide1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1.jpeg" />
</Relationships>

</file>

<file path=ppt/slides/_rels/slide1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2.jpeg" />
</Relationships>

</file>

<file path=ppt/slides/_rels/slide1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3.jpeg" />
</Relationships>

</file>

<file path=ppt/slides/_rels/slide1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4.jpeg" />
</Relationships>

</file>

<file path=ppt/slides/_rels/slide1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5.jpeg" />
</Relationships>

</file>

<file path=ppt/slides/_rels/slide1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6.jpeg" />
</Relationships>

</file>

<file path=ppt/slides/_rels/slide1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7.jpeg" />
</Relationships>

</file>

<file path=ppt/slides/_rels/slide1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8.jpeg" />
</Relationships>

</file>

<file path=ppt/slides/_rels/slide1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29.jpeg" />
</Relationships>

</file>

<file path=ppt/slides/_rels/slide1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.jpeg" />
</Relationships>

</file>

<file path=ppt/slides/_rels/slide1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0.jpeg" />
</Relationships>

</file>

<file path=ppt/slides/_rels/slide1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1.jpeg" />
</Relationships>

</file>

<file path=ppt/slides/_rels/slide1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2.jpeg" />
</Relationships>

</file>

<file path=ppt/slides/_rels/slide1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3.jpeg" />
</Relationships>

</file>

<file path=ppt/slides/_rels/slide1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4.jpeg" />
</Relationships>

</file>

<file path=ppt/slides/_rels/slide1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5.jpeg" />
</Relationships>

</file>

<file path=ppt/slides/_rels/slide1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6.jpeg" />
</Relationships>

</file>

<file path=ppt/slides/_rels/slide1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7.jpeg" />
</Relationships>

</file>

<file path=ppt/slides/_rels/slide1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8.jpeg" />
</Relationships>

</file>

<file path=ppt/slides/_rels/slide1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39.jpeg" />
</Relationships>

</file>

<file path=ppt/slides/_rels/slide1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.jpeg" />
</Relationships>

</file>

<file path=ppt/slides/_rels/slide1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0.jpeg" />
</Relationships>

</file>

<file path=ppt/slides/_rels/slide1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1.jpeg" />
</Relationships>

</file>

<file path=ppt/slides/_rels/slide1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2.jpeg" />
</Relationships>

</file>

<file path=ppt/slides/_rels/slide1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3.jpeg" />
</Relationships>

</file>

<file path=ppt/slides/_rels/slide1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4.jpeg" />
</Relationships>

</file>

<file path=ppt/slides/_rels/slide1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5.jpeg" />
</Relationships>

</file>

<file path=ppt/slides/_rels/slide1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46.jpeg" />
</Relationships>

</file>

<file path=ppt/slides/_rels/slide1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5.jpeg" />
</Relationships>

</file>

<file path=ppt/slides/_rels/slide1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6.jpeg" />
</Relationships>

</file>

<file path=ppt/slides/_rels/slide1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7.jpeg" />
</Relationships>

</file>

<file path=ppt/slides/_rels/slide1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8.jpeg" />
</Relationships>

</file>

<file path=ppt/slides/_rels/slide1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19.jpeg" 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.jpeg" />
</Relationships>

</file>

<file path=ppt/slides/_rels/slide2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0.jpeg" />
</Relationships>

</file>

<file path=ppt/slides/_rels/slide2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1.jpeg" />
</Relationships>

</file>

<file path=ppt/slides/_rels/slide2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2.jpeg" />
</Relationships>

</file>

<file path=ppt/slides/_rels/slide2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3.jpeg" />
</Relationships>

</file>

<file path=ppt/slides/_rels/slide2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4.jpeg" />
</Relationships>

</file>

<file path=ppt/slides/_rels/slide2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5.jpeg" />
</Relationships>

</file>

<file path=ppt/slides/_rels/slide2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6.jpeg" />
</Relationships>

</file>

<file path=ppt/slides/_rels/slide2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7.jpeg" />
</Relationships>

</file>

<file path=ppt/slides/_rels/slide2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8.jpeg" />
</Relationships>

</file>

<file path=ppt/slides/_rels/slide2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29.jpeg" 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.jpeg" />
</Relationships>

</file>

<file path=ppt/slides/_rels/slide3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0.jpeg" />
</Relationships>

</file>

<file path=ppt/slides/_rels/slide3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1.jpeg" />
</Relationships>

</file>

<file path=ppt/slides/_rels/slide3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2.jpeg" />
</Relationships>

</file>

<file path=ppt/slides/_rels/slide3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3.jpeg" />
</Relationships>

</file>

<file path=ppt/slides/_rels/slide3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4.jpeg" />
</Relationships>

</file>

<file path=ppt/slides/_rels/slide3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5.jpeg" />
</Relationships>

</file>

<file path=ppt/slides/_rels/slide3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6.jpeg" />
</Relationships>

</file>

<file path=ppt/slides/_rels/slide3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7.jpeg" />
</Relationships>

</file>

<file path=ppt/slides/_rels/slide3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8.jpeg" />
</Relationships>

</file>

<file path=ppt/slides/_rels/slide3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39.jpeg" 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.jpeg" />
</Relationships>

</file>

<file path=ppt/slides/_rels/slide4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0.jpeg" />
</Relationships>

</file>

<file path=ppt/slides/_rels/slide4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1.jpeg" />
</Relationships>

</file>

<file path=ppt/slides/_rels/slide4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2.jpeg" />
</Relationships>

</file>

<file path=ppt/slides/_rels/slide4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3.jpeg" />
</Relationships>

</file>

<file path=ppt/slides/_rels/slide4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4.jpeg" />
</Relationships>

</file>

<file path=ppt/slides/_rels/slide4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5.jpeg" />
</Relationships>

</file>

<file path=ppt/slides/_rels/slide4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6.jpeg" />
</Relationships>

</file>

<file path=ppt/slides/_rels/slide4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7.jpeg" />
</Relationships>

</file>

<file path=ppt/slides/_rels/slide4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8.jpeg" />
</Relationships>

</file>

<file path=ppt/slides/_rels/slide4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49.jpeg" 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.jpeg" />
</Relationships>

</file>

<file path=ppt/slides/_rels/slide5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0.jpeg" />
</Relationships>

</file>

<file path=ppt/slides/_rels/slide5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1.jpeg" />
</Relationships>

</file>

<file path=ppt/slides/_rels/slide5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2.jpeg" />
</Relationships>

</file>

<file path=ppt/slides/_rels/slide5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3.jpeg" />
</Relationships>

</file>

<file path=ppt/slides/_rels/slide5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4.jpeg" />
</Relationships>

</file>

<file path=ppt/slides/_rels/slide5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5.jpeg" />
</Relationships>

</file>

<file path=ppt/slides/_rels/slide5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6.jpeg" />
</Relationships>

</file>

<file path=ppt/slides/_rels/slide5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7.jpeg" />
</Relationships>

</file>

<file path=ppt/slides/_rels/slide5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8.jpeg" />
</Relationships>

</file>

<file path=ppt/slides/_rels/slide5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59.jpeg" 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.jpeg" />
</Relationships>

</file>

<file path=ppt/slides/_rels/slide6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0.jpeg" />
</Relationships>

</file>

<file path=ppt/slides/_rels/slide6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1.jpeg" />
</Relationships>

</file>

<file path=ppt/slides/_rels/slide6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2.jpeg" />
</Relationships>

</file>

<file path=ppt/slides/_rels/slide6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3.jpeg" />
</Relationships>

</file>

<file path=ppt/slides/_rels/slide6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4.jpeg" />
</Relationships>

</file>

<file path=ppt/slides/_rels/slide6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5.jpeg" />
</Relationships>

</file>

<file path=ppt/slides/_rels/slide6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6.jpeg" />
</Relationships>

</file>

<file path=ppt/slides/_rels/slide6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7.jpeg" />
</Relationships>

</file>

<file path=ppt/slides/_rels/slide6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8.jpeg" />
</Relationships>

</file>

<file path=ppt/slides/_rels/slide6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69.jpeg" 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.jpeg" />
</Relationships>

</file>

<file path=ppt/slides/_rels/slide7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0.jpeg" />
</Relationships>

</file>

<file path=ppt/slides/_rels/slide7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1.jpeg" />
</Relationships>

</file>

<file path=ppt/slides/_rels/slide7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2.jpeg" />
</Relationships>

</file>

<file path=ppt/slides/_rels/slide7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3.jpeg" />
</Relationships>

</file>

<file path=ppt/slides/_rels/slide7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4.jpeg" />
</Relationships>

</file>

<file path=ppt/slides/_rels/slide7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5.jpeg" />
</Relationships>

</file>

<file path=ppt/slides/_rels/slide7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6.jpeg" />
</Relationships>

</file>

<file path=ppt/slides/_rels/slide7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7.jpeg" />
</Relationships>

</file>

<file path=ppt/slides/_rels/slide7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8.jpeg" />
</Relationships>

</file>

<file path=ppt/slides/_rels/slide7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79.jpeg" 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.jpeg" />
</Relationships>

</file>

<file path=ppt/slides/_rels/slide8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0.jpeg" />
</Relationships>

</file>

<file path=ppt/slides/_rels/slide8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1.jpeg" />
</Relationships>

</file>

<file path=ppt/slides/_rels/slide8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2.jpeg" />
</Relationships>

</file>

<file path=ppt/slides/_rels/slide8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3.jpeg" />
</Relationships>

</file>

<file path=ppt/slides/_rels/slide8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4.jpeg" />
</Relationships>

</file>

<file path=ppt/slides/_rels/slide8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5.jpeg" />
</Relationships>

</file>

<file path=ppt/slides/_rels/slide8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6.jpeg" />
</Relationships>

</file>

<file path=ppt/slides/_rels/slide8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7.jpeg" />
</Relationships>

</file>

<file path=ppt/slides/_rels/slide8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8.jpeg" />
</Relationships>

</file>

<file path=ppt/slides/_rels/slide8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89.jpeg" 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.jpeg" />
</Relationships>

</file>

<file path=ppt/slides/_rels/slide90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0.jpeg" />
</Relationships>

</file>

<file path=ppt/slides/_rels/slide9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1.jpeg" />
</Relationships>

</file>

<file path=ppt/slides/_rels/slide9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2.jpeg" />
</Relationships>

</file>

<file path=ppt/slides/_rels/slide9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3.jpeg" />
</Relationships>

</file>

<file path=ppt/slides/_rels/slide9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4.jpeg" />
</Relationships>

</file>

<file path=ppt/slides/_rels/slide9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5.jpeg" />
</Relationships>

</file>

<file path=ppt/slides/_rels/slide9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6.jpeg" />
</Relationships>

</file>

<file path=ppt/slides/_rels/slide9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7.jpeg" />
</Relationships>

</file>

<file path=ppt/slides/_rels/slide9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8.jpeg" />
</Relationships>

</file>

<file path=ppt/slides/_rels/slide9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 />
 <Relationship Id="rId2" Type="http://schemas.openxmlformats.org/officeDocument/2006/relationships/image" Target="../media/image99.jpeg" 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 вас будет много — видящих и слышащих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все, люди, будете общаться с нами так же, как вы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етесь между собой. И многое сможете узнать от нас, пото-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что мы — люди первоистоков. Мы можем применять 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Силу-энергию, которая заложена в человека Творцом.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будем обучать вас, как пользоваться этой Силой. Такая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ла-энергия есть и в вас, современных людях, но она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приглушена. Мы будем помогать вам, люди,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самих себя. Вы станете сами Творцами своей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сможете сами возрождать Любовь, счастье, радость,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гармонию в себе и вокруг себя. Подходите к нам,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ждём вас, люди!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7813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скажи, почему все мудрецы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ты в том числе, с удовольствием принимаете у нас ябло-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ки? Вы их любите или есть ещё какая-то другая причина?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302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Конечно, есть и другая причина. Они, пусть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стично, сохранили те свойства, которые были в наше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мя. Особенно если есть запах — это удовольствие для нас.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Запах яблок питает наши Души. Мы очень желаем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нимаем яблоки от вас, люди.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нам можно потом забирать яблоки, которые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положили?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60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можно, особенно если вы смогли понять,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мы их подзарядили. А может быть и так — вы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оставить. Оно нужно кому-то. Этот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дойдёт и захочет его взять. Значит, оно для него.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524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через какое время можно взять это положенное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вам яблоко?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не имеет принципиального значения. Мы впи-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тываем в себя для своей Души запах и все свойства яблок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мгновенно. А потом тут же можем дать определение,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оно предназначено.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Если человек вашего времени сможет увидеть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чего никогда не видел, узнать то, о чём многие люди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слышали, но не будет знать, для чего ему всё это дано,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говорится, мало проку в этом.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397000"/>
            <a:ext cx="44323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этот человек выполняет для системы —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цивилизации, в которой живёт, какой-то труд, принося-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ему самому, людям, живущим на планете, вред и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 планете вред, то такой человек и не пожелает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изменять, и мысли у него не появятся, нужные нам,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в дольменах, нужные человечеству. Ведь он неплохо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устроен, принят системой и получает от системы прилич-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вознаграждение за свой труд.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717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то, что он видит нас благодаря всевозможным 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нировкам и тренингам по свободному общению со своим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телом, это не для всеобщего познания и применения.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213100"/>
            <a:ext cx="4432300" cy="1219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мы не всегда принимаем людей, видящих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нас, с тем вниманием, с теми, можно сказать, почестями,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мы и не желаем общаться с ними. Ведь они нас не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мут, они нас не примут. А давать наши знания кому попа-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— нам просто нельзя этого делать. Знания мы храним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общего пробуждения всего человечества и таких «ви-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дящих» людей в том числе.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381500"/>
            <a:ext cx="4432300" cy="171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только тогда, когда к людям придёт осознание,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им нужно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 нас и что мешает им получать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формацию от нас, и при этом появится большое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всю систему своего существования,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вания всей жизни на планете, только тогда всё, что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предпринимать человек для видения нас, будет иметь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нование, для чего он это делает. Это может быть трениров-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и тренинг тела. Это повышение своей духовности.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очищение самого себя от сущностей, заполнивших все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круги восприятия, и так далее.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197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надо предпринять человеку,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устранить препятствия для пробуждения?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Вы знаете, что сейчас люди на нашей планете нахо-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дятся в основном в спящем состоянии. Всё, что преподно-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 им система — технократическая цивилизация,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иллюзия счастья. Ведь спящему человечеству больше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и не надо. Им можно пользоваться так же, как и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ботом — механическим помощником, созданным мозгом.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Вселенной и во всём Мироздании много таких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ществ, не имеющих возможностей человека, не имеющих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Души, созданных из энергий, имеющихся на их планетах,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роботы с высокоразвитой технократической струк-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турой, полный расчёт всех своих действий, полный учёт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всего, что производят. Они умеют очень лёгко передви-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гаться на своей планете и во всём звёздном мире. Они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принимать видимость существа, живущего на другой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планете, и многое другое. Когда они появляются на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планетах, то могут перестраивать своё видимое изображе-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в то, что есть на данной планете. Ходить по этой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нете, перенимать какие-то видимые преимущества с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планеты и затем пользоваться ими. На планетах таких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ботов есть целые лаборатории для изучения всего, что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смогли увидеть на других планетах.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роботы — потребители всего того, что есть на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планете, а также того, что могут взять с других планет. 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запасы планеты иссякнут, ищут другую, подходящую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их существования планету и начинают так же опусто-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шать её.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03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часто прилетают на своих кораблях на нашу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нету, она им нравится. Стараются узнать, что за существо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(человек) живёт на ней, непонятное для них, необычное.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подчиняется всё, что есть на планете. Всё само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станавливается. Есть растения необычной красоты.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производит себе подобное существо не в пробирке,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у них, а каким-то непонятным им способом.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осуществляет технократическая цивилизация, им понят-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но, ведь они сами всё производят на своей планете так же,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пользуются более развитыми, более совершенными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приёмами. Поэтому они могут летать меж звёзд на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аппаратах. Это роботы с более развитой, более отточенной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схемой. Все энергии, управляемые ими, производят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ное, отточенное действие. Так, появляясь на нашей планете,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приобретают вид человека Земли. Но их всегда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отличить от землянина, от человека, созданного 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них нет ауры — светящегося яйца вокруг человека.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существо, по виду человек, но без светящихся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гетических полей вокруг него, — это робот, ему нужно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узнать, что-то разведать, что-то получить от людей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ли. Таких существ много ходит-бродит в больших, густона-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селённых городах. Это разведчики, ищущие, как можно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лучить самовосстановление, как можно получить самоза-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рождение, как можно получить возможность воздейство-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на всё своё окружение. Почему всё окружение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слышать, понимать и принимать человека? Даже сейчас,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люди подчинены технократической цивилизации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имеют всего три процента своих возможностей, они недо-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сягаемы, недоступны для этих существ.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987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вам о существах, живущих на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планетах с высокоразвитой технократической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цией, но так и не имеющих никакого понятия, что же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за существо — человек.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6609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человек может понять, что это за существа,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летающие вокруг него. Человек отличается от всех существ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тем, что у него есть очень важная, непонятная ни одному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существу в звёздном мире, очень сильная энергия —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ство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. Эта энергия заполняет всего человека. Эта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пронизывает его самого и всё, к чему он прикасается.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передаёт своё чувство всему, с кем и с чем общается,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полняет этой энергией всё пространство вокруг себя.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возникают эмоции восприятия или отторжения чего-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то. Эту энергию нельзя создать, понять, рассчитать и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нять, её надо иметь — она дана только человеку.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у одного автомата нет такой энергии — есть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чёт и правильность действий.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Творец имеет чувства, поэтому несёт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дитя Любовь, Добро, Радость. Человека Он сотворил по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разу и подобию своему и считает, что человек может и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нести всему Любовь, Добро, Радость. Весь мир,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данный вокруг человека, может принять от него эти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ства. Поэтому всегда возможна гармония между людьми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всем, что живёт и окружает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095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начали применять отрицательные — противо-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положные Добру и Любви чувства. Весь окружающий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понимает их и живёт своей жизнью. А человек по свое-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незнанию пытается приручить этот мир себе — изуча-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экспериментирует, проводит всевозможные опыты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улучшению этого мира.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всё гораздо проще. Надо вывести из себя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отрицательные чувства, несущие вред человеку и всем,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живёт, существует возле него. Надо прекратить враж-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между людьми, зависть, ложь, злобу. Прекратятся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йны между государствами, прекратится недоверие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людьми, прекратятся скандалы в семьях и с соседями.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негатив — это тоже чувство, противоположное Добру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Любви, появившееся в условиях, созданных технократи-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ческой системой. Это энергии, противоположные Добру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Любви, а энергии сами никуда не уходят, они вокруг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дей, создающих их. И живут такие люди, не зная, что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вокруг них и всегда с ними. Только тронь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и от него пойдёт на вас всё то, что есть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него, что он создал своими словами и действиями, нако-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пил и желает поделиться с каждым человеком, прикоснув-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шимся к нему.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Творец всегда несёт людям только энергии Добра,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Любви, Радости. Люди — это Его дети, и Он желает,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Его дети несли друг другу только энергии Добра, Люб-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ви, Радости.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зачем же вы, люди, идёте против своего Отца,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желаете пользоваться только теми энергиями, которые 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все желаете пробуждения,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и´дения и общения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нами и Творцом, но ведь вы не сможете получить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пока в вас и вокруг вас столько энергий, неприемле-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мых нами и самим Отцом-Творцом. Поэтому мы, люди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дольменах, очень осторожно относимся к каждому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веку, рассматриваем все энергии, накопленные им, живу-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щие с ним и вокруг него. Если можно очистить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этих энергий — очищаем, если видим, что это ему надо,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он несёт много добрых мыслей, у него добрые мечты,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может обрасти энергиями, несущими Добро,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Радость. Такое очищение поможет ему восстановить Свет,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убрать препятствия для пробуждения. Я сообщил вам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основном препятствии для пробуждения.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3020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вас есть люди-отшельники, желающие отойти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созданного системой мира и этим оградить себя от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даваемой системой негативной реакции на окружающий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мир. Но это более сложный путь для пробуждения. Да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учесть перенаселение планеты людьми, то люди найдут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кого человека и потянутся к нему, но не для собственно-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пробуждения, а для того, чтобы узнать что-то о себе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мом, как-то исцелить себя самого, а иногда из любопыт-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пообщаться с ним. Как видите, это не выход из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жения, в котором сейчас находятся люди.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предлагаем вам более доступный приём для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буждения, для восстановления себя, для правильного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менения заложенного Творцом замысла, — это общение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Общаясь с нами, люди узнают доступные знания.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пробуйте, подходя к дольмену или месту Силы, задать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прос, который волнует, интересует вас. Посидите спокой-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минут десять, не напрягайте свои мысли, не напрягайте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себя для получения ответа. Вопрос должен быть чёт-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ким, ясным для вас. Не затрагивайте какие-то глобальные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проблемы, если они не касаются вас лично. Не загромож-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дайте свой вопрос тем, от чего вы далеки, задавайте его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существу, а не ради любопытства.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Читая всё то, что мы вам сообщаем, вы начинаете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нами. Вот и задавайте нам вопросы — мы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ответить вам. Конечно же, должна быть чистота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мыслов, человек должен быть чист от обязательств, связы-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вающих его с системой, да и вопрос должен быть точным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правильным. Попробуйте пообщаться с нами таким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зом, — это тоже путь к вашему пробуждению.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Основное, конечно же, всё, что мы вам сообщаем,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мы вам предлагаем делать для пробуждения,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 осуществлять (выполнять). Это начать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со своей Душой. Это чистота помыслов везде,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во всём. Это общение с живым растительным миром.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восстановление постоянной и устойчивой связи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Родом от первоистоков и многое другое. Для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мы всегда даём вам эти сведения, много раз повторя-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их, много раз напоминаем вам об этом. Ведь мы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желаем пробудить вас. Мы очень желаем общаться с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дым человеком, подошедшим к нам, мы очень желаем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дарить вам наши знания и увидеть начало пробуждения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 человеке. И мы знаем, что пробуждение наступит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скоро, только очень тщательно, очень серьёзно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ходите к каждому повествованию, полученному от нас,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слову в нём и, конечно, выполняйте всё, что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даём. Это основная наша цель, для этого мы заходи-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в дольмены и так долго ожидали вас, люди. Пока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даём минимум знаний, необходимых вам. Только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няйте то, что мы предлагаем, очищайте себя от всех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пятствий, заложенных в вас системой, существующей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вашем бытии. Если что-то непонятно из того, что мы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повествуем, сообщаем, — прочтите это место несколько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 и подойдите к нам, к нашим дольменам или местам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Силы, и вы почувствуете тот правильный ответ, заложен-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в наши повествования. Это не просто слова, сказан-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нами, — это настоящие сообщения, идущие от нас,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энергии наших знаний для вас.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знаем, что скоро придёт время, когда каждый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будет видеть нас и общаться с нами, задавать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вопросы нам и получать ответы напрямую от нас. Наши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помогут, подскажут людям, как убрать все препят-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 для пробуждения. Сейчас мы подсказали вам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самую малую часть того, что надо для пробуждения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века. Когда люди усвоят эти знания с полным пониманием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 мы сообщаем, — появятся второй, третий 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 этапы. И так, пока человек получит все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заложенные Творцом. Человек отойдёт сам от технократи-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ческой системы. Ему не нужны будут приборы, тот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гресс, которым восхищаетесь вы сейчас. Всё есть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ке — в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и´дение, общение на расстоянии, телепортация в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бое место Земли и на другие планеты и многое другое.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Истина, мы постепенно восстановим в вас Силу, которая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 вас, люди, и всё вокруг вас.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9751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Повторяю: всё, что мы вам так часто сообщаем,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чинайте применять. Уже от вас появится поколение,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подготовленное для пробуждения, а через два-три поко-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ления, ещё при вашей жизни, вы увидите, как изменяется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ваша жизнь, какая помощь идёт к вам от Светлых Сил,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Вселенной и Творца. Ведь они реагируют, отвечают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нимают только человека, несущего только Любовь, Добро,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Радость. Ваша Душа поможет, подскажет и направит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на эти чувства.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6896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несколько своих жизней был волхвом. И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жизни до того, как войти в дольмен, я нёс людям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данные мне Творцом.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 время волхвы принимали активное участие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людей. Волхвы — это всесторонне развитые, увле-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чённые люди, с пониманием относившиеся ко всему,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дано Творцом для людей. Они помогали людям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нанно, с полным пониманием принимать то, что сообщил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Творец. Эти люди собирали по крупицам какие-то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 затем разносили эти знания подрастающим поколе-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ниям. Как правило, родители приглашали волхвов обучать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деток, чтобы они вошли в жизнь точно знающими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предназначение, а также могли правильно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его. Это создавало культуру поведения взрослых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дей. Волхвов было много, и каждый нёс свои знания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индивидуально кому-то, а иногда и целой группе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дей. Люди с радостью встречали волхвов и принимали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полным доверием и уверенностью всё то, что им повество-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вали, обучали и разъясняли волхвы. Поэтому всегда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гармония в поведении между людьми и мирами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ных, растений, насекомых и микробов. Волхвы помогали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в общении со стихиями — водой, воздухом, огнём,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землёй, а также Солнцем и всем звёздным миром. Даже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 время нужны были люди, накопившие много знаний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какой-то области и дающие эти знания всем.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4318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было хаоса в поведении людей, не было непони-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мания между людьми. Люди чётко знали своё предназна-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чение и активно выполняли его в своей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838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вам о волхвах, выполнявших своё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назначение среди людей.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так же, как и все волхвы, принимал активное 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стие в жизни людей. Переходя из одного поселения в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гое, нёс свои знания детям и взрослым. Особенно тогда,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между людьми появились навязчивые идеи о пути,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которого они ещё не знают и могут построить свою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по-другому, пойдя по тому пути, который изобретут сами.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знал, к чему приведёт этот путь. Когда люди стали захо-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дить в дольмены, я тоже решил зайти в дольмен, чтобы со-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хранить все свои знания и опыт для людей будущего,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помочь им вернуть ту жизнь, по которой они шли мил-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лион лет без войн, вражды, болезней и страхов.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30400" y="1244600"/>
            <a:ext cx="3213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Храмы света В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´лоха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587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Прими светлый луч Творца в свою Душу.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1765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Прими светлый луч Творца в своё тело. Ты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жешь его восстановить.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108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Подарок, ты его очень скоро увидишь, он принесёт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тебе радость (получи подарок от жизни, он принесёт тебе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радость).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9500" y="2603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4. Твоя мечта несёт благо, оформи её здесь.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7813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Помогает найти правильный выход из запутанной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ситуации.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3124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Восстанови или настрой себя для долгой и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вильной жизни. Появится возможность исполнить твой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настрой.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3644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Прокатится волна Любви по твоей жизни.</a:t>
            </a:r>
          </a:p>
          <a:p>
            <a:pPr>
              <a:lnSpc>
                <a:spcPts val="12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6300" y="546100"/>
            <a:ext cx="42672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Кром (вразумление)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63600" y="850900"/>
            <a:ext cx="4279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3937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прояснить человеку его суть,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его возможности, его правила жизни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4267200"/>
            <a:ext cx="4241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9398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расположено в с. Возрождение, 14 км,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за фруктовым садом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7752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молодого человека. Волосы пшеничного цвета,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чуть ниже плеч, с мелкими мягкими кудряшками. Мелкие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черты лица, кожа загорелая. Без бороды и усов, глаза голу-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бые, ласковые.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461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светлое, тоже пшеничного цвета, длинное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пят, расклешённое книзу. Ткань мягкая, эластичная.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поясан.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5339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6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всегда говоришь, что нужно задействовать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только энергии, несущие доброту и Любовь, но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ке есть все энергии, которые есть во Вселенной, а значит,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 зло тоже, и оно может как-то проявляться, и вообще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должно быть равновесие Добра и зла, то есть в человеке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может проявляться и то, и другое для равновесия.</a:t>
            </a:r>
          </a:p>
          <a:p>
            <a:pPr>
              <a:lnSpc>
                <a:spcPts val="12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36700"/>
            <a:ext cx="4533900" cy="406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5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в человеке все энергии Вселенной. Их много.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у вас такое время, когда вокруг вас больше энергий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зла, чем Добра. Вам сейчас нельзя даже думать о зле,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и так очень много вокруг вас. И если человек с такими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мыслями будет считать, что он может делать зло для равно-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весия, то он делает вред не только себе самому, но и Земле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всему, что есть на Земле. Сейчас в вашем времени человеком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сделано столько зла, что надо всеми энергиями Добра пога-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сить его для равновесия, для общего равновесия Добра и зла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30" smtClean="0">
                <a:solidFill>
                  <a:srgbClr val="221F20"/>
                </a:solidFill>
                <a:latin typeface="Arial"/>
                <a:cs typeface="Arial"/>
              </a:rPr>
              <a:t>на Земле. Вселенная и Создатель помогают людям Земли,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лающим Добро. Они сейчас по крупицам собирают Добро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каждом человеке для спасения Земли, для спасения всего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живого на Земле, для спасения самого человека. Вы сами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дите, сколько зла вокруг каждого человека уже сделано.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чем же ещё думать о том, что вы сами можете и должны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лать зло для равновесия в самом себе? Злом вы просто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уничтожаете самого себя. Создатель и Вселенная не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гают таким людям. Они просто уйдут сами, каждый в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время. А вот когда начнут побеждать Добро и Любовь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Земле, тогда люди не будут замечать зло так же, как вы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час не замечаете Добро. Ведь зла должно быть так же мало,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 сейчас у вас мало Добра. Ведь вы же сейчас сделали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то, как вам кажется, доброе, а на самом деле это не доброе,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добренькое, и сами считаете, что это вы уже сделали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много Добра, можно и зла добавить к тому, что уже есть.</a:t>
            </a:r>
          </a:p>
          <a:p>
            <a:pPr>
              <a:lnSpc>
                <a:spcPts val="12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537200"/>
            <a:ext cx="4533900" cy="698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появилось равновесие на Земле,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всё должно быть направлено только на Добро.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 должен сам гасить зло в себе. Не уничтожайте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 себя и жизнь на Земле злом!</a:t>
            </a:r>
          </a:p>
          <a:p>
            <a:pPr>
              <a:lnSpc>
                <a:spcPts val="12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72200"/>
            <a:ext cx="45339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убрать всё зло, которое сотворил человек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людям Земли надо понять, что только они сами мо-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— это и есть то существо,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создал Творец. Это Его дитя, это Его творение,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радостное вдохновение. Люди нашего времени знали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 и так же, как Он, творили, создавали себе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зарождения нового человека семейная пара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товила себя к зачатию. Это не было для них неожиданно-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стью, то есть зародился человек от непредвиденных сбли-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жений друг с другом. Люди собирали в себе крупицы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энергий, данных им Творцом, и отдавали их тому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ству, которое желали сотворить. Зачатие нового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свято для каждой семейной пары.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7813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Семейная пара сообща решала, кого они желают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творить для себя, для Земли, для всей Природы на Земле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сыночка или доченьку. Даже имя было приготовлено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вновь появившегося человека. А имя уже имело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предназначение, своё воздействие на того человека,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рого семейная пара решила сотворить.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8100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знали Мироздание, звёзды и определяли, какая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звезда в Мироздании будет принадлежать их творению,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существу — новому человеку. И эта звёздочка всегда све-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тила, помогала расти и жить этому существу — человеку,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созданному, сотворённому семейной парой.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660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Перед зачатием семейная пара подходила к своему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Родовому дереву, сообщала всему своему Роду о своём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шении и как бы получала благословение от своего Рода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сотворение себе подобного существа — человека.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3467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Род, который существовал до зарождения ново-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человека, принимал участие в зарождении его и благо-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дарил эту семейную пару, благословлял на сотворение,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они создадут, и давал энергию этому новому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 — человеку.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не так просто, как это получается у людей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обязательно зарождался и рождался таким,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каким его желали увидеть люди, сотворявшие его.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рождался уже подготовленным его родителями для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ществования, для продолжения Рода, для помощи Земле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всему звёздному миру. Всё окружение человека —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тительный мир, животный мир, мир насекомых и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 — уже знало того человека, который ещё только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дится. И существо-человек ещё в утробе матери чувство-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 заботу, идущую от растительного, животного мира,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мира насекомых и микробов. Вот так зарождались и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дались люди нашего времени, взлелеянные самими роди-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телями, Творцом, Родом, который существовал до его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дения много тысячелетий, звёздным миром, своей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 и всей Природой Земли. Даже стихии не оставались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стороне — они тоже ожидали новых родившихся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Гармония, создаваемая людьми при зачатии, а также 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мируемая все девять месяцев в ожидании нового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передавалась этому человеку.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44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люди продолжали свой Род — сильный, добрый,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ласковый.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751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Творец, создавший человека, радовался каждому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вому зародившемуся человеку, нёс ему Добро, Любовь,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дость. Новое поколение принимало эти чувства Творца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отвечало Ему Любовью, Лаской, Радостью. Всё взаимосвя-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зано было между людьми, Творцом и всем, что Он создал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для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03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не растрачивали свою энергию впустую,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знали, что она дана им для зачатия себе подобного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— человека, и применяли эту энергию только по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значению.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Современный человек знает, что в его теле есть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гетические центры, вы называете их чакрами. Так вот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в основном всегда открыта только самая нижняя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 — половая. А раз она открыта, то и влечение постоян-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имеет, притягивает людей друг к другу, реагирует ак-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тивно, и люди через неё чувствуют друг друга больше,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другие энергетические центры.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в основном пользуются этими ощущениями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для зачатия нового человека, а для ублажения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почему-то считают, что это им необходимо. Не знает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временный человек, что растрачивает свою энергию не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назначению. Зачатие очень часто происходит само по себе,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родившийся ребёнок нередко является нежеланным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родителей. О каких возможностях могут мечтать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рождённые таким образом? Поэтому наша планета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переполнена людьми слабыми, больными, не имеющими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ничего того, чем мог пользоваться человек нашего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Просто рождаются сменяющие друг друга поколения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потребителей всего того, что ещё осталось на нашей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нете. Эти поколения не знают, как расселяться по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там Мироздания. Они постоянно привязаны только к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шей планете — переполняют, перенаселяют её.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4671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не перенаселяли нашу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ту. Они могли общаться со звёздным миром, с планета-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в Мироздании, могли присмотреть для себя планету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нём, красивую, свободную, переселить себя вместе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поместьем и со всем своим Родом на эту планету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должать свой Род, свою жизнь на этой планете. Они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могли общаться с людьми на нашей планете. Они не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ствовали себя одинокими в звёздном мире и всегда могли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вернуться на нашу планету — Землю. Поэтому Земля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была переполнена лишними людьми.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технократическая система убирает лишних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либо войнами, либо каким-то мором вроде генной инже-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нерии и прочими варварскими способами.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другой стороны, развитие системы привело к 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люди потребляют пищу, несущую им вред, пьют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грязнённую воду, дышат отравленным воздухом, поэтому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появились проблемы с зачатием. Часто люди, желающие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иметь ребёнка, зачать его не могут.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Такой семье мы, люди в дольменах, стараемся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получить желанного ребёнка. Желание, проявленное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мейной парой — зачать ребёнка, должно быть обоюдным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приносить радость обоим, если оно произошло. Это,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нечно, будет не тот ребёнок, который рождался в наше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время, но он будет иметь хоть что-то прекрасное, заложен-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родителями в него при зачатии.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постепенно начнут узнавать и применять наши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для создания людей очень желанных, с большим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жизненным потенциалом, с теми возможностями,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в наше время. Только надо понять и начать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все необходимые и, я считаю, не очень сложные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вила для зачатия и рождения нового человека. Люди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придут к этому. И через два-три поколения поя-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вятся люди, умеющие управлять собой. Так постепенно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ловечество получит тот уровень развития, который был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 — у людей нашего времени. Конечно, я рассказал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основных необходимых правилах для зарождения и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дения новых людей. Начните применять хотя бы это. Затем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расскажу этим поколениям о дальнейших правилах,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обходимых для полного развития, пробуждения и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новления возможностей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человек вашего времени мог собрать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 крупицам все энергии, данные ему Творцом, и отдать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будущему ребёнку. А как это сделать современному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ку, что он может собрать и дать своему ребёнку?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всегда остаётся дитя Творца. Все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Творца всегда в нём как в нашем времени, так и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час, у современного человека. Только люди нашего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видели все энергии, данные им при рождении, а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менные люди не видят их. Но они должны знать, что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энергии Добра и Любви даны Творцом. Все остальные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энергии из космического пространства, их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(можно даже сказать, что это мусор, заполняющий совре-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менного человека и вредящий гармоничному сочетанию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 в нём).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дать сильный Дух своему ребёнку,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старайтесь в своей жизни хотя бы на время зачатия —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рождения пользоваться только энергиями Добра и Любви.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Несите Любовь, тепло, нежность, радость не только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другу, но и всему, что вас окружает: растёт, живёт, 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ползает вокруг вас. Ведь своим приятным, чутким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шением ко всем и ко всему, что есть вокруг вас, вы вноси-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эти энергии в Дух и Душу своего будущего дитя. Будьте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творцами его, зарождайте в нём Любовь и Радость с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 его начала. Ребёнок все девять месяцев в утробе матери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будет воспринимать — чувствовать это.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7813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Человеку вашего времени часто бывает очень сложно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всём находить, видеть и чувствовать Добро и Любовь.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если поставить перед собой такую цель, то можно ради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своего ребёнка запомнить это и применять только Добро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ласку ко всем и ко всему, что растёт и живёт вокруг.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ваше будущее, это ваше продолжение, это ваш Род.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дайте ему всё самое лучшее, что имеете на сегодняшний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день. Ваш ребёнок воспримет эти энергии до своего 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и они будут заложены в нём всю его будущую жизнь.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радость для вас и исполнение ваших надежд.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6609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люди собирали в себе крупицы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энергий, данных им Творцом, и отдавали их тому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ству, которое желали сотворить. Но если родители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давали своему ребёнку свои энергии, данные им Творцом,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получается, что этих энергий в них становилось меньше?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524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 я где-то читала, что при зарождении и рождении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ребёнка его отец и мать теряют энергетическую целост-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ность и очень многие возможности становятся для них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доступны.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права, ребёнку нужны дополнительные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гии. Для этого мы дополняли себя и ребёнка энергиями —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собирали как раз то, что надо будет нам и ребёнку. Поэто-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при рождении ребёнка ни отец, ни мать не теряли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энергий. Люди стали терять свою целостность в период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вашего времени. Поэтому я обратил ваше внимание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то, что дополнять отца и мать будут энергии природы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растительного, животного мира, а также энергии Родов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отца и матери. Если ваша Душа живёт в окружении Люб-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ви, она не даст расходовать вашу энергию при зарождении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рождении ребёнка, и целостность останется при вас.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108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если целостность родителей утрачена при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дении ребёнка, то Пространство Любви и их Души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навливают её (целостность).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616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поэтому желательно, чтобы мать и отец были 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дом с ребёнком, когда он в утробе матери, все девять меся-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цев на своём построенном Пространстве Любви.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как найти ту звёздочку, которая поможет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жить, расти новому зарождающемуся человеку?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449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это сложный вопрос для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менного человека. Но вы должны знать, что она, такая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звёздочка, есть, существует и обязательно будет возле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ребёнка. Будет помогать ему расти и идти по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 смотрите на звёздное небо, любуйтесь им, посы-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лайте Любовь всем звёздочкам в небе, ведь она среди них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будет принимать ваше чувство — вашу Любовь 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вечать вам тем же. Вы даёте своему ребёнку помощь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звёздочку, пусть и не видите её, не заостряете своё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мание конкретно на ней.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524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Люди твоего времени не растрачивали свою сексу-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альную энергию впустую, применяли эту энергию по назна-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чению. А как современному человеку сделать это?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что это очень сложный вопрос для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временного человека. Ведь просто так и сразу закрыть сек-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суальную чакру, и дать правильное направление её энер-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  <a:tabLst>
                <a:tab pos="368300" algn="l"/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невозможно. Для этого надо открыть и перенастроить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чакры в теле человека, уравновесить 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Но хорошо, даже если современный человек знает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этом. Знает, что через эту чакру он растрачивает свою Силу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впустую. Тратить её без определённой цели не надо. Теряя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Силу, человек проживает короткую жизнь, не по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расту приходит старость и многое другое. А если учесть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яды, которые входят в человека из среды, в которой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живёт, то понятно, почему современный человек так слаб.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Да и признаки пробуждения приходят не ко всем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сразу. Нас видеть, слышать, чувствовать желают все,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дано далеко не каждому.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желают почувствовать помощь от нас — многие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уже получают, но не верят в это. А всё потому, что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 в человеке. Она растрачена в современной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в прошлых жизнях, и это сказывается сейчас.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3020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 сознательное  ограничение,  перестройка 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теле человека многих энергий изменит положение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менного человека, уберёт блуд, уберёт пустое влечение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лов, создаст гармонию в отношениях людей. К этому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современный человек, подключая наши знания в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495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и сейчас на других планетах Мироздания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цивилизация,  существовавшая  в  вашем  времени, 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люди первоистоков?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конечно, есть, и таких планет много в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 Люди, заселившие и обжившие эти планеты, продол-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жают нашу высококультурную цивилизацию Мудр.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общаемся с ними, они иногда подсказывают нам, людям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дольменах, что сообщить, что получше донести до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понимания — какие-то очень важные правила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они тоже очень желают увидеть нашу планету 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вающей, расцветающей, такой, которая когда-то была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домом. Они желают общаться с людьми, их потомками, но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 теми, кто начнёт их видеть, слышать, с благостью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принимать и понимать.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65200" y="9144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таких людей на планете Земля почти нет.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079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они как бы со стороны наблюдают за всем,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есть сейчас на нашей планете. Это не пришельцы,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прилетают с других планет на своих кораблях,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говорите, «тарелках». Существа — пришельцы с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 не из нашей цивилизации — это существа, они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созданные Творцом по своему образу и подобию.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1082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живущие на других планетах, не могут общать-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ся с современным человеком. Ведь у современного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нет возможности воспринимать их. А появись такой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в полном обличии перед вами, ваша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постарается убрать его. Они общаются с нами, людьми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дольменах, и знают обо всём, что происходит на планете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Земля. А когда мы поможем вам восстановить себя, тогда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вы увидите, узнаете о них все подробности, а они начнут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вами.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449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знаем, что человек опять восстановит себя,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пользоваться всеми данными ему Творцом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стями и опять будет жить там, где пожелает — на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Земле-матушке или на любой другой планете во Вселенной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 всём Мироздании. Он сможет растворить себя на ато-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 и собрать там, где пожелает.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48260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0038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хорошо знаю ту самую энергию,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дал людям в их Души — Любовь. Но эта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существует ещё и в свободном виде среди всех энергий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 Вселенной. Людские Души притягивают её к себе.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соединяет людей, создаёт семьи, помогает им найти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друга. Энергия Любви живёт с этой семейной парой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Люди принимали её как дар, когда она приходила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ним, и лелеяли её как существо, живущее между ними.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знали, что это чувство надо охранять, оберегать и самим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позаботиться о том, чтобы этой энергии всегда было хоро-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 рядом с ними. И в наше время были люди не встретив-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шиеся, не создавшие семью. Им нужна была полная свобо-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для выполнения каких-то очень важных для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дел. Например, волхвы. Они несли в себе это чувство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людей. Они часто не создавали семью, не обременяли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семейными заботами. Но очень хорошо видели 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кто желает создать семью, кто желает поселить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своей семье.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095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был волхвом, но я очень хорошо видел и знал,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она нужна, кто примет её с радостью и будет удержи-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её рядом с собой всю жизнь. Я призывал эту энергию,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поселял её в семейную пару и видел, как радуется семей-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пара этой энергии, пришедшей к ним и живущей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перь рядом с ними.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302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Кром, мне что-то не совсем понятно. Ведь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дал эту энергию — Любовь в Души людей, и человек излуча-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ет её. А о какой энергии Любви ты говоришь?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8100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вижу, что тебе не всё понятно. Любовь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живая энергия, существующая во Вселенной. Она вдох-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новила Творца создать человека. Узнав эту энергию,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рец наделил ею Душу человека. Он собрал все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вселенские и эту энергию — Любовь — дал своему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рению. Поэтому она, Любовь, есть в Душе человека, 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сам может излучать её. Но ведь Любовь — это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бодная энергия, существует так же, как и все Вселенские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энергии, в свободном виде. Люди могут призвать её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себе, и она озарит своим появлением жизненный путь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эта свободная энергия —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помогает людям найти друг друга, создать семью и поселя-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ется в этой семье. А как же нам, современным людям,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может помочь найти друг друга и создать семью?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Современные люди часто встречают друг друга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благодаря этой энергии. Но они не могут удерживать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её. В вашей жизни очень много разногласий между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ми. Нет единомыслия, нет условий для общего понимания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друга. Семья не создаёт единую мечту, начинается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расчёт, учёт всего, что необходимо для выживания.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наются конфликты между людьми, а это недопустимо.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сама уходит от них. А если учесть то, что люди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семью не по любви, а по расчёту хотя бы одного из чле-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 созданной семьи, то Любовь зачастую и не приходит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ним. Только ласка, нежность и соответствующие условия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могут привлечь Любовь, и она поселится в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менной семье.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81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уже сказал, что у людей вашего времени часто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крыта  нижняя  чакра  —  энергия,  притягивающая 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друг к другу, но ведь это не Любовь — люди получи-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удовлетворение друг от друга, и они больше не нужны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друг другу. А если в семье нет соединяющей общей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Любви, то семейные люди ищут её на стороне и не знают,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не Любовь, а поиски её — эти ощущения, «чувства»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тоже проходят без следа.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152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 это связано с необустроенностью вашей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вашего существования. Поэтому происходят вот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крайности.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609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Любовь, которая пришла к семейной паре,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могла им найти друг друга и поселилась среди них, также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покинуть их. Её надо осознанно оберегать. Любая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грубость по отношению друг к другу, недоверие, ложь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прочий негатив вспугнут Любовь. Это может привести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Любовь уйдёт навсегда от этой пары. Это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произойти постепенно — вначале оставит одного из них,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затем и обоих.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на смену уже идёт поколение, которое будет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чувствовать эту прекрасную энергию — Любовь,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видеть её. Это изменит отношения между людьми, не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71500"/>
            <a:ext cx="4432300" cy="1193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гут это сделать, и идти к этому. Каждый человек, делающий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Добро, продлевает свою жизнь и жизнь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должен знать, что он является носителем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Добра, и проявлять его всегда, пока не появится равнове-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сие энергий на Земле в целом. Успокоятся тайфуны, урага-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ны, прекратятся войны — вражда между людьми. Природа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опять слышать человека и помогать ему жить.</a:t>
            </a:r>
          </a:p>
          <a:p>
            <a:pPr>
              <a:lnSpc>
                <a:spcPts val="12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866900"/>
            <a:ext cx="4432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узнала, что до цивилизации Гипербореев на севе-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ре планеты существовала цивилизация Мудр, — так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была ваша цивилизация?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336800"/>
            <a:ext cx="4432300" cy="863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это наша цивилизация, которая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ствовала многие сотни тысяч лет. Она прекратила своё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ществование более 10 тысяч лет назад. Эта цивилизация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имела высокую культуру, знания, и человек мог реализо-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полностью свой потенциал.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3302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Поэтому вы называете себя мудрецами?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4671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хотя в вашем понимании это слово приобрело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немного другой оттенок.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962400"/>
            <a:ext cx="4432300" cy="54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На данный момент наши книги относятся к жан-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ру «эзотерика, мистика». А какое направление ты дал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нашим книгам?</a:t>
            </a:r>
          </a:p>
          <a:p>
            <a:pPr>
              <a:lnSpc>
                <a:spcPts val="12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4445000"/>
            <a:ext cx="4432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пока что всё то, что мы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ворим, принимают как мистику — это плохо. Ведь мы даём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знания, и очень часто люди относятся к этому положи-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тельно. Узнают то, о чём надо задуматься и понять.</a:t>
            </a:r>
          </a:p>
          <a:p>
            <a:pPr>
              <a:lnSpc>
                <a:spcPts val="12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5080000"/>
            <a:ext cx="4432300" cy="711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Попробуйте в раздел познавательной литературы.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Мистическое только то, что происходит общение не с 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кретным человеком в физическом образе, а с Духом — с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ловеком в тонком теле.</a:t>
            </a:r>
          </a:p>
          <a:p>
            <a:pPr>
              <a:lnSpc>
                <a:spcPts val="12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8928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это и есть то препятствие для изменения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раздела — из эзотерики в познавательную литературу?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210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Но ведь часто люди не знают того, что мы говорим.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даст им знания о том, что существует ещё вот такой мир.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одиноких мужчин и женщин. Они не будут такими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«слепыми», как вы. И нам будет гораздо легче помогать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искать и находить друг друга.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ему месту Силы, к 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всю неустроенность каждого человека.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подходят люди, ищущие, как у вас говорят, «свою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ловинку».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1082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настоящей половинкой пока ещё есть сложности.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её кто-то родил для вас. А она по своему незнанию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неуверенности найти вас заключила свои договоры с кем-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другим и теперь связана обязательствами с другим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ловеком.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9591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мы видим, что очень много людей, свободных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обязательств друг к другу, приходит к нам. Я помогаю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найти такого человека, который будет подходить по Духу,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единомыслию и по тому представлению, которое сло-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жилось у вас в вашем воображении, в вашем представле-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 Но никогда не должно существовать в ваших мыслях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представление о человеке, который обогатит вас матери-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ально, — это основной отрицательный аргумент, по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рому мы, люди в дольменах, видим, что вам нужен не спут-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 по жизни, а блага, которые он может вам предоста-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8387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люди, объединившиеся по Духу, по едино-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мыслию, сделают счастливыми друг друга, и Любовь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посетить такую семью, а зачатие и рождение деток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 желанным. Люди сами могут поставить перед собой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цель, для чего им нужна семья, дети. Могу сказать: счаст-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ливая семья рождает счастливых детей. Это как раз то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гожданное поколение, которое изменит жизнь всего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вечества на нашей планете Земля.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68400" y="546100"/>
            <a:ext cx="39751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Маз (радость)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50900"/>
            <a:ext cx="4229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5969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дать Душе человека восторг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и понимание своего существа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4267200"/>
            <a:ext cx="4241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9398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расположено в с. Возрождение, 14 км,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за фруктовым садом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775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 человека  молодого,  высокого  роста.  Воло-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 длинные — до пояса, пшеничного цвета, прямые, чуть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волнистые, концы волос загнуты вверх. Небольшая чёл-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прикрывает лоб. Лицо загорелое, глаза серые, очень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брые. Очень правильные, красивые черты лица.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563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Одет в платье до пят, светло-серого цвета, подпоясан.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Вокруг каждого современного человека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всевозможные трудные ситуации. Но не надо заци-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кливаться на трудностях. Из каждой ситуации есть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ход, только приложите небольшое усилие, и вы обязатель-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найдёте его. Поразмышляйте над созданной ситуаци-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ей, подробно рассмотрите её и постепенно начинайте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менять эту ситуацию.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Все препятствия, создаваемые системой и самим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человеком, возможны только тогда, когда он (человек)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угождает системе. 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ведь она переменчива. Я понимаю,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система подталкивает, заставляет людей прогибаться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 неё деньгами, и люди часто зависят от системы, не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мечают, что их труд приносит деньги, а не радость. Так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пройти целая жизнь, и нечего вспомнить человеку,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доставляло ему радость когда-либо.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3020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не знаете, как убрать создавшуюся вокруг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трудную ситуацию, постарайтесь выйти из неё — покинь-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её, покиньте это место. Если чувствуете, что пребывае-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в зависимом положении от кого-то или чего-то, освобо-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 себя от этого. Нельзя создавать в себе страх, неуве-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ренность и даже злобу. Негатив недопустим, его никогда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создавать, копить, подражать ему. Этим вы создаете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 стену, отделяющую вас от восприятия друго-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существующего мира. Вы сами создали свой замкнутый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 и живёте в нём. А ведь вокруг вас существует мир,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вы, возможно, не замечаете, не видите. Это мир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брого отношения людей друг к другу, живая природа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вас, и они вам могут дать, привнести прекрасное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стояние — радость. Восстанавливается общее восприятие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мира, восстанавливается общее ви´дение мира, и этот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изменяет весь ваш жизненный потенциал. Радость изме-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няет и дополняет ваше восприятие жизни.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же сами видите и знаете, что стабильного,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янного пребывания в современной системе нет и не суще-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ствует. Этот мир, созданный системой, — временный.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мир, созданный системой, — зыбкий, и только люди, иду-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щие на поводу у него, получают то вознаграждение от него,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потери. Так не надо ставить свою жизнь в полную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симость от него. Ищите поддержку, радость в том, что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вёт вокруг вас: зелёный мир — он видит и чувствует вас;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— она знает ваши мысли и видит ваши дела.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чистые помыслы присутствуют в том, что вы твори-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а в мыслях прекрасная конечная цель, то Вселенная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могает получить радость от творимого.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733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Всегда можно разобраться в обстоятельствах, склады-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вающихся вокруг вас, выбрать самое лучшее и творить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 будет приносить удовлетворение, радость. 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Энергия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30" smtClean="0">
                <a:solidFill>
                  <a:srgbClr val="221F20"/>
                </a:solidFill>
                <a:latin typeface="Arial Bold"/>
                <a:cs typeface="Arial Bold"/>
              </a:rPr>
              <a:t>дости есть всегда в человеке, так постарайтесь задейство-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вать её, поговорите с этой энергией — она откликнется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вам.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 Эта прекрасная энергия — она очищает сознание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века, она помогает человеку в его делах, она помогает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веку увидеть то, на что он бы и не обратил своего внимания,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вдохновляет его на творение и сотворение правильных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дел. Я могу перечислить вам сотню или больше прекрасных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моментов в вашей жизни, которые могут прийти к вам с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энергией, с этим прекрасным чувством. Это чувство всегда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в вас, в человеке, заложено Творцом, так пользуйтесь 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(этим чувством), делайте свою жизнь прекрасной, делайте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свою жизнь приемлемой для вас и для всего, что вокруг вас.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838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Только энергия Радости создаст вам удачу, успех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делах. Все мысли и мечты, если они созданы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 тогда, когда он уверен в своих действиях и радуется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им, материализуются — свершается задуманное,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ленное и даёт благо в конечном итоге. Так было в наше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мя, в нашей цивилизации, люди знали, чему они радуются,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самая животворящая эмоция человека.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бывает, что человек радуется какому-то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делу, или какому-то изобретению, или каким-то событи-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ям, которые приносят вред людям или человечеству, и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ловек не знает об этом.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 вашей бытности это возможно и довольно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может происходить. Если человек знает и осознанно,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есть сознательно осуществляет какое-то дело, несущее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 людям, чтобы порадоваться этому, то это не то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ство, которое несёт удачу и успех, а, наоборот, такая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 может быть последней в его жизни. Или он, этот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будет приносить сознательно всегда вред окружаю-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щим людям и природе, а иногда даже неосознанно и без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дости для себя. Или нужно прекратить, сознательно 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всё, что несёт вред. Ведь всё пространство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наполнено его же делами, его вредоносными мысля-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произведёнными им самим энергиями. Такой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остаётся один на один с ними и управляется ими. К нему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притягиваются такие же люди с такими же вредоносными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энергиями. Они сообща несут вред всему, что стоит на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пути. Этот человек и люди вокруг него не очень-то желают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идти к Свету, и часто радуются каким-то событиям,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рые несут вред.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9751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практике ваших дней существует ложное представ-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радости. Люди сами формируют всеми средствами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информации что-то вызывающее общий интерес —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дают общую эйфорию радости. Например: «Светлое буду-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щее — коммунизм» — радость на пустом месте. Или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устраивают всевозможные празднества, застолья,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мают алкогольные напитки и не знают, что этим укорачи-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вают свои жизни, — непонятно чему радуются.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3467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вы и сами, если посмотрите на обратную сторо-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 какой-то «радости», то увидите, что радоваться нече-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было. А ведь это имеет под собой основание — запол-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пустоту чем угодно, только не естественной, настоя-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щей радостью.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— это очень сильная энергия, и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потребность каждого человека обладать ею. Поэтому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существующая система часто преподносит какую-то «ра-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достную весть», чтобы люди были смирными, послушны-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как бы удовлетворёнными. Часто современная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стема преподносит людям какое-то новое изобретение,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радуются этому, применяют его, а оно, это изобрете-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ние, влияет вредоносно на тело человека, на его клеточки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на генофонд. Но человечество уже приняло это 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бретение, пользуется им, радуется ему и не желает отка-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зываться от него. Эта радость во вред, на разрушение, 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созидание, не на восстановление людского населения.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существующая система довольна тем, что сможет убрать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 образом перенаселение — лишних людей на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те. Это ложная радость, вернее, люди радуются изобрете-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нию, несущему разрушение их телу. Поэтому болеют,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возможными лекарствами стараются восстановить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это не радость, а злорадство технократической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системы над человечеством.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44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радость не приходит сама, её как-то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создать, а затем уж пользоваться ею.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9751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всю проблему вашего времени. Вы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ходитесь в постоянной суете, и, когда появляется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можность остановить суету вокруг себя, наступает зати-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шье. Человек в этот момент может увидеть, чем он был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занят, что было в основе его суеты и что принесла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эта суета — пользу или вред. Если вред, то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надо остановиться и постараться изменить что-то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жизни: либо поменять то дело, которым был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нят, либо привнести какие-то поправки в то дело,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рым был занят. Постараться рассмотреть это дело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сторонне, узнать, кто участвовал в этом деле, увидеть,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радуется тому, что принесло вред. Тогда будет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ясность — быть, жить с этими людьми,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ложной радостью, то есть пустотой, или выбрать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всем другой путь.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люди, которые пришли к полному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того, что они совершают, смогут изменить себя сами,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убрать вред из своей жизни или продолжать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всегда даёт человеку радость, она есть в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дях. И если люди несут Добро, то это та радость,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дал Творец. Вот такая радость несёт удачу, успех, сози-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дание и оздоровление — восстановление самого себя.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радость человек также получает от своих дел, мыслей,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проследить её происхождение и понять, что она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явилась не на пустом месте. Увидеть всё своё окружение,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создавшее её, пойти с этими людьми. Такая радость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янно будет вызывать приятное ощущение, чувство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торга. Это не пустое место в вашей жизни — это ваше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доровление, удача, успех, и они постоянно с вами.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человек может сам выбрать путь,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 по нему. Сам человек может проверить, проанализиро-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вать, что же создало ему радость, какие дела, какие мысли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смог осуществить и что за люди принимали участие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пути. Либо пойти с этими людьми, либо отойти от них.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Ложь, она всё равно проявится, покажет своё лицо.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87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вот человек, понявший исход какого-то дела,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и должен отойти от него, ведь ложная радость,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данная намеренно кем-то, принесёт ему только вред.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может понять своё существо, творящее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 и Созидание или вред, разрушение, и,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 может выбрать путь, по которому ему идти.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Радости приносит человеку Добро, навязан-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кем-то ложная радость несёт вред. Энергия Радости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 идёт сразу к человеку, только помыслившему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создающему свою мечту, и присутствует постоянно в нём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 завершения или осуществления его мечты. Она (энер-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 Радости) уже создана для него Творцом и проявляет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постоянно. А если задумано непонятно что и по окон-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чании, завершении какого-то дела всем объявляют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годарность и поощрения всевозможные за совершённое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  <a:tabLst>
                <a:tab pos="355600" algn="l"/>
              </a:tabLst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дело, — это, конечно, радует людей, но это не та энергия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Радости, которая идёт к человеку от Творца в его Душу.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	Повторяю, человек сам может и должен разобрать-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ся, что его радует, как это проявляется и чему он действи-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тельно радуется — пустоте или энергии Радости от Творца,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как и кем создана радость, и самому выбрать путь, по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торому она (радость) приходит. Почувствовать, какая она,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постоянная или кратковременная. Вот так человек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прожить всю жизнь, не узнав постоянной радости,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сам не обратит своё внимание на неё.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438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может быть так, что человек чувствует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дость, но не знает, откуда она пришла и кто её создал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него?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Но ведь это так просто — загляните в свою Душу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 услышите, почувствуете и поймёте, откуда она пришла.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Поработайте со своей Душой, откройте её для себя, и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всегда даст ясное чувство и ясное представление о той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дости, которая пришла к вам. Если человек открыл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себя свою Душу, то она сама направляет все ваши дела, она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открыто живёт для этого человека и всё старается дать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ловеку то, что будет радовать, восхищать, восстанавливать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силы и Дух человека.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Всем тем, что люди создают и что их восхищает,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носит восторженное чувство от созданного ими, этим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доставляют своим Душам удовлетворение. Их Души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мают и принимают созданное людьми, в которых они живут.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3467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Маз, скажи, а чем был занят ты до того, как 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ти в дольмен?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Все люди нашего времени желали обустраивать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своё поместье, своё Пространство Любви так, чтобы 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был красивым, деревья вокруг дома росли в порядке,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торый будет дополнять, украшать дом и всё пространство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вокруг него.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68300" algn="l"/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мог подсказать, где лучше создать пруд, где и какие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беседки лучше установить вокруг этого пруда.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У вас это называют дизайном своего поместья.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говорили, что они хотят, и приблизительно, что они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лают видеть в своём поместье, а я рассказывал и создавал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их представлений «картину», украшенную растительно-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стью, цветами, камешками. Где-то нужна тень, где-то яр-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кое Солнышко, где-то какой-то мостик, перекинутый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рез пруд или озерцо. Какие деревца, кустарники и в каком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месте посадить для живого ограждения поместья.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Бывало и так: каждый член семьи имел своё желание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увидеть какие-то растения, какие-то построения и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представления, сочетания цветности. Я всё это увязы-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 в единую желаемую для всех членов семьи гамму,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щую гармонию для всех.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1242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целое поселение собиралось вокруг меня,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я приходил, и создавало общее желание как-то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устроить, расположить, украсить их общие места, где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желают встречаться, общаться, проводить празднества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подобное. Я рисовал картины — голограммы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мест. Люди приходили к общему мнению и с общим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 приступали к выполнению того, что им понравилось,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они приняли сообща, того, что удовлетворяло и радо-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вало всех.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6609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Бывало даже так: люди желали, чтобы вокруг их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местий были красивые полянки, удобные переходы из 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поместья в другое или из одного поселения в другое.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рассказывали мне хотя бы приблизительно, чего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хотят, я рисовал им картины — голограммы, и они сообща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принимали тот вид, что им очень нравился, и сообща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давали то, что я им предлагал.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люди нашего времени решили заходить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мены, я тоже решил зайти в дольмен. Я знал, что придёт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время, когда людям понадобятся мои знания, мой опыт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 подсказать, рассказать, как я это делал, как создать,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украсить своё поместье, как украсить своё поселение и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создать красоту вокруг поместий и поселений.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Для этого надо, чтобы появились люди, пожелавшие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принять мои знания, пожелавшие нести красоту в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ваемые поместья, поселения и всё вокруг этих поместий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поселений.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знал, что появятся люди с таким предназначением,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данным им Творцом, и вот тогда смогу наделить —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их воображении, в их восприятии всё, что знаю,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умею, и всё, что создаст красоту вокруг людей.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ему месту Силы, к тебе?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81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долго ждал, когда же люди пойдут к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менам и подойдут ко мне. Очень радуюсь каждому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ку, подошедшему ко мне.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3020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неустроенность вашей жизни. Многие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не пытаются что-то спросить, что-то узнать,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изменить в своей жизни. Они подходят к нам,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дольменах, в основном с просьбами — помоги в чём-то,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дай что-то, измени что-то. Естественно, мы всегда рассма-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триваем, с какой просьбой подходит человек, что его 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вожит в данный момент и как ему помочь. Ведь просьбы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бывают самые разные. Чтобы осуществить то, что так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 и так просит подошедший человек, надо рассмотреть,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правильность его мысли, восстановить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чину, создавшую то, что не может осуществиться,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желает и просит человек. Иногда помочь человеку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мому понять, что то, что он просит, ему не надо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влять, что это принесёт только вред в его существование.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Подсказать, что его желание может погубить его и от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лучше отойти и забыть о нём.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иногда, наоборот, помогаем развить, рассмотреть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желание и этим помочь ему самому осуществить его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лучшем виде. Нам не сложно увидеть конечную цель заду-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3900" y="546100"/>
            <a:ext cx="44196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И´стра (ясность, правда)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838200"/>
            <a:ext cx="408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открыть истинный дар,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1016000"/>
            <a:ext cx="4305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заложенный в человека, — творение, творчество.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И признание этого творения, творчества,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7700" y="1346200"/>
            <a:ext cx="3225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данного человеку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4100" y="4254500"/>
            <a:ext cx="4089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Дольмен расположен в хуторе Широкая Щель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597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молодого человека. Волосы тёмные, чуть выше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плеч, загнутые вовнутрь. Лицо светлое, без бороды и усов,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глаза серые, добрые.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18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Платье серого цвета, из мягкой эластичной ткани,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длинное до пят, расклешённое книзу. Подпоясан.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манного человеком или целой группой людей. Да и прось-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почти всегда у людей вашего времени одни и те же.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Нужны деньги для осуществления чего-то. И не знает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что средства даются, только если были чистые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мыслы в задуманном. В этом случае мы подсказываем,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как надо сделать, поступить, чтобы осуществилось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желание.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Ещё часто просят люди оздоровить их. Это, конечно,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так просто, попросил и выздоровел, но подсказать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можем, чем человек навредил сам себе и что надо сделать,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чтобы очистить себя и оздоровить себя.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4384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ещё у людей вашего времени есть проблема — 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ночество. Подходят и просят: помоги встретить половин-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— хочу жениться или выйти замуж. А ведь не знают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что они сами могут сотворить образ того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которого желают встретить на своём пути. И это будет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человек, который вам так нужен. Мы, люди в дольменах,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можем помочь вам правильно сформировать, представить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этот образ. Ведь это так просто.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810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Представьте человека, которого вы захотите обнять,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прижаться к нему, и ваши Души сольются в общей гармо-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 И не надо представлять, каким с виду будет этот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ведь он будет ваш любимый или любимая.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везде говорил вам, что это видим и делаем мы,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дольменах. Я специально обратил ваше внимание на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делают почти все мудрецы в дольменах. Ведь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хотим видеть здоровых и влюблённых в жизнь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только такие люди пожелают узнать, что надо сделать,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изменить весь мир вокруг себя, поверить в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возможно.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689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Подходите, люди, ко мне, к моему месту Силы, 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 вам увидеть, почувствовать Радость. Она (Радость)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с вами — сопровождать вас по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81100" y="546100"/>
            <a:ext cx="39624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О´стра (благо)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27100" y="850900"/>
            <a:ext cx="4216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3683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создать благо для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благо для Земли, благо для природы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7600" y="42672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2667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расположено в с. Возрождение,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остановка 15 км, перед рекой Жане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77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 человека  невысокого  роста,  волосы  русые,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длинные, борода такой же длины. Глаза голубые, очень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брые.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5200" y="5295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холщовую рубаху до пят, подпоясан.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Человек всегда желает благополучия в семье,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окружении, в своих делах, в каждом своём вздохе, но не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лает ничего для этого. Подчинён технократической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ме. И все его желания сводятся к материальному обеспече-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себя, своей семьи. Чтобы всё так и оставалось, техно-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кратическая система создала барьеры для знания, позна-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истинной сути жизни, быта и правил бытия.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жизни каждого современного человека звучит одна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та же фраза: «сколько стоит» та или иная вещь, та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иная еда, та или иная постройка, то или иное обустрой-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жизни и, естественно, где взять те или иные средства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этой «благости». Вся жизнь подчинена добыванию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 на это обустройство «благости». При этом всё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вечное, всё зыбкое. Всё, что создано технократическими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цивилизациями, временное, да и сам человек быстро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нашивает себя — не только своё тело, но и всю оболочку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6449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все знаете, у вас на слуху энергетические поля,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есть у каждого человека. Самое близкое поле (если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считать физического тела) вокруг человека — это его аура.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некоторые современные люди видят, поэтому что-то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 о ней. Она светится, это свечение бывает ярким,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стым, ровным. Человек в своей ауре как в яйце. При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аура имеет цвет, яркость и размер свечения. Иногда цвет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меняется от внутреннего состояния человека, от его эмо-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ций, от общего состояния физического тела, от того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правления, того пути, по которому идёт человек. Все яр-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цвета — цвета радуги — обозначают выбранный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ловеком путь Света, и он идёт по нему. Все блёклые и 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цвета тоже обозначают его путь. По цвету ауры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определить общее состояние: здоровье, характер, озабо-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ченность человека. Если аура порвана, имеет вмятины,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менена форма, это обозначает болезни, страхи, злобность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прочие проблемы этого человека.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есть человек, но нет ауры совсем, нет свечения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тела, то это не человек — это существо,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другим миром, — пришелец либо существо,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вашей цивилизацией, вашими «учёными». Прише-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лец часто бывает в толпе людей, пусть вас это не удив-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ляет. Он знает, что его никто не отличит и не увидит.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временный человек не способен сразу распознать его,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ходит и старается чему-то научиться у людей. Таких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пришельцев много в больших городах — мегаполисах,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скопление большого количества людей. Вы можете спро-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сить: «А чему можно научиться у современного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ка?» А тому, что есть, присутствует всегда, чего никто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узнать, понять, отнять и заглушить. Это вдохнове-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Творца, Любовь в Душе человека, переданная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цом, это мысль — Сила, создающая весь материальный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мир, это воля, это намерение человека. Если человек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 своё намерение и волю, то может запустить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мысль, применить свою Силу к исполнению и изменит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 всё сам.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8100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 существа, сущности видят и знают, что сейчас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 спит, хотя и живёт, но находится в дремлющем состо-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янии. А вдруг он что-то сможет передать им, дать какие-то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знания, чтобы они смогли так же, как и человек, изменять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— построить Вселенную для себя? Вот тогда они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и убрать человека. Они хотят узнать, как он это делает.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подбираются даже к Душе человека, но получить саму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 не могут, она им не дана, она дана только человеку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человеку подчиняется Душа. Вся Сила Творца зало-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жена в ней для человека. И ни одно существо, ни одна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не может взять эту Силу. Только сам человек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 связь со своей Душой и этим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связь с Отцом. Душа — это дар Творца своему дитя. 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живое на Земле, вся природа, все стихии подчинены Душе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человека. Все они чувствуют то тепло, ту Силу — 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Любви, которая идёт им от неё. Поэтому человек сам дол-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направлять и может управлять всей природой, всеми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стихиями, всей Вселенной, в которой он живёт.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Мы все, люди в дольменах, помогаем человеку, даём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для того, чтобы пробудить его, чтобы он узнал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себе, чтобы мог пользоваться той Силой, которая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дана.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пробуждении люди увидят, что вокруг каждого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 видна не только светящаяся аура, но и остальные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энергетические поля. Мы их видим, и вы будете видеть их.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тоже имеют очень нежные и разного цвета оттенки.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поля вращаются и часто не в одну и ту же сторону.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поля, как антенны, охватывают весь земной шар и выхо-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за его пределы. Людские поля пересекают друг друга,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общаются друг с другом, отталкивают от себя всё ненуж-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и, наоборот, притягивают всё, что необходимо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 человеку. Так люди нашего времени легко находили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друга. Их мысли общались между собой, и не имело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значения расстояние между ними. Поле человека — это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сам, это его код, и у каждого свой. Люди никогда не теря-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друг друга, будь они на нашей планете или в звёздном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пространстве. Энергия мысли проникала повсюду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нималась тем человеком, к которому она была направлена.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люди несли друг другу Добро, Любовь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ца. Это энергии созидания, радости. Энергий разрушения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существовало. Люди сами не производили таких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гий в себе и никому никогда не посылали их. Поэтому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ществовали гармония, взаимопонимание и полная всеобъ-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емлющая вера и доверие друг к другу.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346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Сама планета была защищена людскими переплетён-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ными полями. Никакая сущность, никакая разрушающая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не могла подступиться к ней.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Энергетические поля людей вашего времени пока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имеют той Силы, которая есть у нас, поэтому у нас б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о´льшая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скорость мысли, и мы ею пользуемся сейчас, помогая вам.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получают исполнение своей мечты, подходя к нам,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общаясь с нами. Мы видим ваш путь, ваше восприятие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 мы говорим, понимание и желание жить так,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 вам предлагаем.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Наша скорость мысли помогает вам осуществить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так насущно в вашей жизни. Светлые Силы,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слышат нас и активно приходят вам на помощь, в вашу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Кого-то оздоравливают, кому-то помогают зачать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здорового пробуждающегося ребёнка, кому-то пойти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пути, которым шли мы почти миллион лет.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082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проблемы, которые одолевают вас сейчас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день, каждый год, они сами отойдут вместе с суетой,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ществующей вокруг вас, и сущностями, одолевающими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вас. Все рваные энергетические поля, существующие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почти каждого современного человека, восстановят-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ся. Этим вы приобретёте Силу, пробуждение и скорость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вы хотите всё и сразу, но так не бывает.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всему надо прийти, поверить в это, понять всё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говорим вам, и начать применять. Применять основу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— посылать Любовь своему окружению: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 миру вокруг вас в первую очередь; затем всем стихи-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 — Солнцу, Луне, земле, воде, воздуху, огню, ветру.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нечно же, начать надо с самого себя — посылать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собственной Душе, открыть её для самого себя,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чувствовать её в себе и начать общение с ней. Она обяза-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услышит вас и ответит вам тогда, когда вы захоти-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общаться с ней. Это может и должен понять каждый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ловек! От вашей Души пойдёт ответная волна — это 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чает, что она услышала и приняла Любовь, посланную 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вами. Потренируйте себя, и у вас всё получится. Вы узна-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 радость от общения со своей собственной Душой.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начало вашего пробуждения! Это начало вашего общения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Вселенной! Это начало вашего общения с Творцом!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начало пусть не такого скорого, как вам хочется,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новления ваших энергетических полей. Это начало вос-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становления тех возможностей человека, которые ему 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Отец-Творец, — всевидение, всеслышание, телепортация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прочее.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опять сможет видеть, слышать все вибрации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растительного мира. Всё вокруг живое и тоже имеет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ауру, в основном серебристого цвета.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общение с растительным миром люди начина-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с ауры растительного мира. Человек всегда мог опреде-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лить, как относится к нему то или иное растение. Свечение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цветка, или какого-то дерева, или кустика — всегда можно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определить по ауре, как оно относится к тому или иному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человеку, к тому или иному животному, к тому или иному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растению, посаженному рядом с ним.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7813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ауре местности на земле человек всегда мог опре-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делить благоприятное место для себя. Всё должно быть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полной гармонии друг с другом. Всевидящий человек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мог определить для себя то место, которое имело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него, для его вибраций самое подходящее, самое благопри-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ятное, самое соответствующее его мыслям и Духу приста-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нище. И человек всегда находил его, это было его защи-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той, это было для него комфортом, это было для него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местом, где отдыхало, восстанавливалось и получало Силу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тело.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495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всё взаимосвязано. Все энергии — поля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поля каждого живого предмета на Земле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сообщают друг другу о себе, о своём состоянии, 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ём желании прикоснуться друг к другу. Вот так весь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вой мир в каждом Родовом Поместье вместе с Родом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помогали им жить, здравствовать, чувствовать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друга, быть защитой друг для друга.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854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О каких человекоподобных существах без ауры,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созданных современными учёными, ты упомянул?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часто делают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опыты по клонированию животных, по созданию каких-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то необычных растений, а также насекомых и микробов.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Всё, что человек придумывает сам, все виды тех или иных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особей, уже существующих на Земле, которые он старает-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ся создать, — они без ауры.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Может, аура всё-таки есть, только она более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бая?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Я вижу твоё сомнение. Конечно, она есть,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бая. Но она не отображает истинную ауру того растения,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которое создано для вас, которое вы знаете, которым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пользуетесь — съедаете. Искажённая, слабая аура не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надлежит какому-то известному виду растений.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аура — свечение созревшего плода «возьми меня, съешь,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я готов для тебя», а искажённое изображение — отраже-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ние безысходности. Такое растение не предлагает себя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ловеку.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467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упомянул о существах, пришельцах из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миров, и о сущностях. Они приносят вред человечеству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i="1" spc="-10" smtClean="0">
                <a:solidFill>
                  <a:srgbClr val="221F20"/>
                </a:solidFill>
                <a:latin typeface="Arial Italic"/>
                <a:cs typeface="Arial Italic"/>
              </a:rPr>
              <a:t>Земле? Входят в человека? Управляют им, изменяют его?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751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Да, я сказал вам, что пришельцев из других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ров много на нашей планете, а также сущностей —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гий, витающих вокруг людей, тоже пришедших из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миров. Всё пришлое на нашу планету очень активно стара-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ется разобраться, что же это за существо — человек. Что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нём такое, чего нет у них? Есть пришельцы из других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ров с очень развитой технократической цивилизацией,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они сами могут производить, видеть каждый созданный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ими предмет насквозь, соединить все детали между собой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— каждый винтик имеет своё место и работает, выполня-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ет заданный ему ритм, заданную ему надёжность, задан-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ную ему прочность, программу. Но у них нет связи с эти-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ми предметами, нет связи с планетой, на которой они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вут. Это потребители той атмосферы, той планеты, тех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019" spc="-10" smtClean="0">
                <a:solidFill>
                  <a:srgbClr val="221F20"/>
                </a:solidFill>
                <a:latin typeface="Arial"/>
                <a:cs typeface="Arial"/>
              </a:rPr>
              <a:t>можностей, которые есть на их планете. Они сами произ-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водят всё, что окружает их, даже создают себе подобных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 не зарождением, а изготовлением. К этому 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мятся современные люди Земли — стать роботами.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 узнать, всё рассчитать, всё создать, но не сотворить,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вдохнуть жизнь в то, что делаешь, не дать своему творе-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нию возможность самому продолжать себя, вселить Дух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созданное, в тот мир, который вокруг человека. Вот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не может и никогда не сможет сделать робот, хотя 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высокой способностью улавливать принцип соеди-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нения всего вокруг себя и точно производящий себя и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мир, созданный им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4384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Там, где появляется человек — на любой планете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ленной, только он может создать вокруг себя живой мир,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природу, живое окружение с полным взаимопониманием,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чувством и ощущением себя в своём созданном мире.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сущности — это всевозможные энергии из других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миров, которым тоже очень нравится человек, они тоже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желают жить рядом с ним или вообще поселиться в него,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тело, в его мозг и управлять им. Они пользуются, пита-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негативом — страхами, агрессией, стрессовыми ситу-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ациями, возникающими в жизни людей.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152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Всё, что человек делает с нежеланием, спонтанно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выполняет чьё-то приносящее вред задание, — это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помогает ему в таких делах. Она старается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лять, управлять делами людскими.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003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Если человек сам вызывает обиду и слёзы другого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человека, то он общается с сущностью этого человека?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Или, наоборот, его сущность делает всё для создания оби-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ды и слёз другого человека и этим питается?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сущности желают общаться между собой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вызывать в людях: в одних — обиды и слёзы, в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гих — агрессию, в третьих — неприязнь друг к другу.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все разговоры и скандальные ситуации надо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и гасить на корню.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бывает так, что люди считают себя видящи-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знающими и очень очищенными от сущностей, но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деле, оказывается, всегда стараются вставить, как у вас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ворят, «палки в колёса», чтобы разжечь огонь непонима-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 раздражения в другом человеке.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518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семейные скандалы происходят только от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стей, посетивших эту семью, и каждому члену семьи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обходимо избавить себя от основных раздражителей,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лившихся в них, питающихся ими, радующихся их непо-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ниманию друг друга. А также сущности стараются вызвать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неприятие или неприязнь одного человека к другому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довольны подпиткой, полученной в полном объёме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своей деятельности — скандальной ситуацией. Пройдёт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время, и люди научатся избавляться от ненужных им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гий — сущностей. А сейчас надо поступить гораздо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ще. Понять, что негатив, полученный от скандальной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туации, от страхов перед будущим, созданных системой,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злобы и зависти к другим людям и прочих негативных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ситуаций есть в вас. Надо собрать его в себе, очень чётко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отметить причину негатива, как бы количество, и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раться представить общий объём. И вот тогда обратиться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любому мудрецу дольмена помочь вам. Особенно к 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которого вы очень хорошо понимаете и принимаете,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он помог очистить вас, ваш дом и вашу семью — ваших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близких — от того негатива, что вы собрали в этот общий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мыслительный объём. Можно подключить даже несколь-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ких мудрецов, сообща они смогут быстрее подключить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Свету Творца и очистить от негативных энергий, собрав-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шихся в вас и ваших близких. Так как вы живёте в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ме, созданной не Творцом, а людьми, пожелавшими узнать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путь, созданный ими — свою систему жизни, то эта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 часто преподносит всевозможные дрязги и негативные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ситуации. Негатив всегда и везде вокруг вас, поэтому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кую практику надо проводить очень часто. И не ожидать,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в семье кто-то проявит негатив против вас, а самому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68300" algn="l"/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Сказать, конечно, можно и нужно очень много,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ещё не всё приемлемо и понятно будет вам.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Нам, людям Земли, дано очень важное и для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 неведомое чувство. Это чувство пронизывает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 человека, и не только самого человека, но и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что человек обращает своё внимание. Это чувство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 существует, постоянно наполняет и заполняет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пространство вокруг него. Оно (это чувство) ощутимо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всего, к чему прикасается человек, и в то же время неулови-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мо, его никто и ничто не может взять, никто и ничто не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отнять, никто и ничто не может проявить в себе, 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 человека. От этого чувства идёт тепло, идёт ощущение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необыкновенного притяжения, необыкновенного желания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быть, жить и существовать хотя бы где-то рядом с ним.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Это огонь в вашей Душе — Любовь. Она дана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Творцом, как дар Отца своим детям. Но дети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пользуются им очень как бы примитивно. И ничего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 о нём, кроме самого слова любовь, да и пользуются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словом где ни попадя.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9751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Оно, это слово, обросло всевозможными видимыми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невидимыми препятствиями, видимыми и невидимыми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понятиями, видимыми и невидимыми проявлениями.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человек произносит слово любовь, он не чувствует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предназначения, он не знает его силы, он не может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менять его для себя самого.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003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людей вашего времени проявления любви извест-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как отношения людей друг к другу или известны как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ношение человека к каким-то предметам. И не знает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менный человек, что это великая Сила-энергия, помогаю-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щая жить и процветать растительному миру, помогающая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 и процветать миру насекомых и микробов,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ющая жить и процветать самой планете Земля. Эта Сила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успокаивает все стихии на нашей планете. Эту Силу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нимают Вселенная и всё Мироздание.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первую очередь очищать себя от негатива, принесённо-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 дом извне. Это оградит в первую очередь вас, от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ностей, имеющихся в вашем доме и у кого-то из членов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семьи. Как видите, это не так сложно, но надо помнить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 этом и пользоваться этим. Прекратятся скандалы 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понимание друг друга, слёзы и обиды.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17526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не один, нас много, людей нашего времени.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помогали Творцу управлять стихиями в звёздном мире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нашей планете. Планета принимает, а стихии осущест-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вляют то, что есть в звёздном мире. Иногда происходят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возмущения на нашей планете в виде ураганов, в виде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мущения стихии воды, в виде возмущения самой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и прочих не очень приятных проявлений на Земле.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связаны между собой, сообщали друг другу об этом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вместе гасили возмущения стихий на каком-то участке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шей планеты. Так было всегда в наше время.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6449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мы в дольменах, принимать активное участие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обуздании стихийных проявлений не можем, наша задача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научить, дать знания современному человеку, и он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так же, как и мы, управлять всеми стихиями на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нете Земля. Но если учесть, что человек сам создал на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планете много негатива, то, конечно же, и стихийные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возмущения совершенно другие — более мощные,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активные и более развёрнутые по расстояниям и по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мени. Поэтому вы сейчас всё чаще получаете возмущения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воды — в виде наводнений, цунами — необычно высокой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идущей на сушу волны, сметающей всё на своём пути.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мущения воздуха — бури, ураганы, вихри. Ветер необы-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чайной разрушительной силы в виде смерчей — это вихре-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вое движение воздуха, поднимающее песок, воду и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встречается на его пути.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Возмущается и сама планета Земля. Это землетрясе-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— сильные колебания земной поверхности вулкани-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ческого или тектонического (это подвижка плит земной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коры) происхождения.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Стихия огня, распространяющаяся на большое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стояние, сжигающая имущество и всё, что может гореть,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своём пути.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стихии живые, реагируют на деятельность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и каждая возмущается по-своему.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1765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Иногда такие возмущения стихий убирают с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какую-то деятельность людскую — происходят 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мальные явления. Конечно, в наше время не было явле-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ний, подобных современным. Мы предвидели 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проявления стихий, хотя и очень слабые, и,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гасили 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781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мы очень ждём то поколение, которое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явится на нашей планете, и передадим ему наши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 опыт. Прекратятся беды, возмущения стихий.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видеть, чем недовольна стихия воды, — сумеют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стить её, успокоить, убрать яды, существующие в ней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вредящие ей.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810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будут видеть, что приносит вред воздуху.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очистить воздух от ядов, наполняющих его, успокоить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стихию воздуха.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318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сама Земля, её поверхность с радостью примет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щение и заботу о ней, прекратятся её возмущения — вул-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канические извержения, землетрясения.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838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Стихия огня сейчас является очищающим фактором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большого скопления негатива в определённых местах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тёмных пятен. Огонь сжигает, убирает, очищает планету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этих пятен.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524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подвластно человеку видящему, слышащему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умеющему общаться со стихиями.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восстановиться самому человеку, и это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сделать только сам человек. Никто не поможет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измениться, только сам человек может и должен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себя.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начала надо восстановить связь со своей Душой.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Душу пойдут подсказки Творца и Вселенной,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восстановиться, пробудиться и понять весь вред,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симый существующей системой.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мы заходили в дольмены, чтобы подсказать,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крыть понимание людям, их заблуждения и тот примитив,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котором они живут.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52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надо, чтобы человек с полным понимани-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ем, сознательно прислушался ко всему, что мы ему пове-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ствуем.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273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Нами сказано: начать общение со своей Душой, ус-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лышать её, почувствовать её и этим повысить свою 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ность. Так вот выполняйте это, не откладывайте на другой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раз, ведь другого раза может и не быть.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9591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все желаете получить благо ниоткуда, а оно 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 с вами, так возьмите его в свои руки и пользуйтесь им.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свяжет вас с Творцом, со Светлыми Силами,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льётся Свет на ваши мысли, мечты, дела. А затем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услышать нас, получить наши знания и этим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изменить весь окружающий мир вокруг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987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— это Боги на Земле, они так же, как и Творец,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должны творить Добро, Любовь и Радость вокруг себя.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начнёт подчиняться им. Только человек может своими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чувствами, ощущениями понимать всё, что его окружает,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общаться со всем, что его окружает, помогать всему,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окружает, нести благо всему, что его окружает, 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взаимопонимание, ответ от всего, что его окружает.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79500" y="51689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Неси благо всему и будешь получать благо от всего!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5511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Чем помогаешь ты человеку, подошедшему к тебе?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Я, как и все мудрецы в дольменах, очень стараюсь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успокоить человека, убрать суету из его мыслей, настроить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возможность принять всё, что я могу ему дать. Люди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подходят со своими просьбами, мыслями и большим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набором желаний. Я смотрю и выбираю самое главное из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словосочетаний, стараюсь помочь исполниться чему-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очень нужному для этого человека. Бывает так, что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и не придаёт этому значения, а оно является самым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главным в его жизни. И узнать об этом сразу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человек не может, хотя это может быть очень важное,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нужное и даже самое правильное направление, к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торому он может прийти. Конечно, если мы видим, что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есть такое желание, такие мысли и хотя бы сла-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бое стремление прийти к тому, о чём мы постоянно сооб-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щаем. Это самое главное — помочь человеку изменить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себя, получить все блага от жизни, сделать его счаст-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ливым, помочь увидеть мир таким, каков он есть на самом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деле, и получить от этого мира всё необходимое для своего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существования. Кому-то надо поправить здоровье, кому-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надо получить, восстановить семью, кто-то желает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творить нового человека — зачать его, и так далее. Мы 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дим возможности и стремления ваши и помогаем их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ществить.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449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 сказать, что люди, читающие наши повествова-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в книгах «Общение с мудрецами дольменов», приняв-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шие их, понимающие их, подходят к нам уже подготовлен-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ными к общению с нами. Нам гораздо легче воспринимать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таких людей, гораздо интереснее рассматривать их поже-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лания, а также они более доступны для нашего общения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ними. Эти люди уже побывали в нашем портале, пооб-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щались с нами, узнали что-то о нас, а мы о них. Ведь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есть в этих книгах, — не просто сообщения, сказанные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нами, — это общение с нами.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16400" y="6692900"/>
            <a:ext cx="9271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68500" y="558800"/>
            <a:ext cx="3175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Храмы света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´стра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Очищение растительного мира от ядов цивилиза-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257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Очищение воды от ядов цивилизации.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9500" y="14097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Создать связь со стихиями и с Солнцем.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9500" y="16002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Восстановить мир в Душах людей.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1765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Помогу убрать горечь, злобу, страхи в Душах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2108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Помогу человеку полюбить своё окружение —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тительный мир. Помогу восстановить Любовь в Душах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9500" y="2603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Помогу людям создать новое поколение людей.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00" y="27940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8. Помогу создать счастливую семью.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2959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9. Средства будут приходить от ваших чистых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мыслов.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9500" y="32893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10. Придёт чистота, о которой вы мечтаете.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3300" y="660400"/>
            <a:ext cx="4140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Уважаемые читатели!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7400" y="787400"/>
            <a:ext cx="435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5912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Книги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издателя  Светланы  Зениной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(www.zeninasvet.ru)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можно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приобрести наложенным платежом, отправив заявку по адресу: 302001,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1028700"/>
            <a:ext cx="43561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г. Орёл, ул. Черкасская, 36-168. Тел./факс +7 (4862) 75-27-46, 41-34-22,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30" smtClean="0">
                <a:solidFill>
                  <a:srgbClr val="221F20"/>
                </a:solidFill>
                <a:latin typeface="Arial"/>
                <a:cs typeface="Arial"/>
              </a:rPr>
              <a:t>тел.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8-960-650-9990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(круглосуточный    автоответчик),    эл.    почта: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zakaz@zeninasvet.ru.</a:t>
            </a:r>
          </a:p>
          <a:p>
            <a:pPr>
              <a:lnSpc>
                <a:spcPts val="95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38300" y="1435100"/>
            <a:ext cx="35052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Наш официальный сайт</a:t>
            </a: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 www.dolmens.org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3600" y="1562100"/>
            <a:ext cx="4279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Ваши отзывы и пожелания отправляйте по эл. почте: info@dolmens.org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1803400"/>
            <a:ext cx="435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Добро  пожаловать </a:t>
            </a:r>
            <a:r>
              <a:rPr lang="en-CA" sz="847" b="1" spc="-10" smtClean="0">
                <a:solidFill>
                  <a:srgbClr val="221F20"/>
                </a:solidFill>
                <a:latin typeface="Arial Bold"/>
                <a:cs typeface="Arial Bold"/>
              </a:rPr>
              <a:t> на экскурсии к дольменам Краснодарского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47" b="1" spc="-20" smtClean="0">
                <a:solidFill>
                  <a:srgbClr val="221F20"/>
                </a:solidFill>
                <a:latin typeface="Arial Bold"/>
                <a:cs typeface="Arial Bold"/>
              </a:rPr>
              <a:t>края.</a:t>
            </a:r>
            <a:r>
              <a:rPr lang="en-CA" sz="837" spc="-20" smtClean="0">
                <a:solidFill>
                  <a:srgbClr val="221F20"/>
                </a:solidFill>
                <a:latin typeface="Arial"/>
                <a:cs typeface="Arial"/>
              </a:rPr>
              <a:t> Общие сведения по тел. 8-929-838-6166 (Мегафон).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87500" y="3632200"/>
            <a:ext cx="3556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49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</a:t>
            </a: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 Людмила Михайловна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3886200"/>
            <a:ext cx="41148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95"/>
              </a:lnSpc>
            </a:pPr>
            <a:r>
              <a:rPr lang="en-CA" sz="1310" b="1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 ДОЛЬМЕНОВ</a:t>
            </a:r>
          </a:p>
          <a:p>
            <a:pPr>
              <a:lnSpc>
                <a:spcPts val="1495"/>
              </a:lnSpc>
            </a:pPr>
            <a:endParaRPr lang="en-CA" sz="13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1800" y="4229100"/>
            <a:ext cx="3441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Село Возрождение и окрестности.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12900" y="4381500"/>
            <a:ext cx="35306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lang="en-CA" sz="93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Город Геленджик Краснодарского края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70100" y="4775200"/>
            <a:ext cx="30734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В. Е. Шаляпин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28800" y="4902200"/>
            <a:ext cx="33147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413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Технический редактор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Д. Ю. Зенин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	Корректор </a:t>
            </a:r>
            <a:r>
              <a:rPr lang="en-CA" sz="790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А. А. Гудкова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52600" y="5130800"/>
            <a:ext cx="33909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Оформление и вёрстка </a:t>
            </a:r>
            <a:r>
              <a:rPr lang="en-CA" sz="790" i="1" spc="-20" smtClean="0">
                <a:solidFill>
                  <a:srgbClr val="221F20"/>
                </a:solidFill>
                <a:latin typeface="Arial Italic"/>
                <a:cs typeface="Arial Italic"/>
              </a:rPr>
              <a:t>А. В. Лебёдкин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73200" y="5321300"/>
            <a:ext cx="36703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859"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Подписано в печать 09.09.2015. Формат 60x84 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/</a:t>
            </a:r>
            <a:r>
              <a:rPr lang="en-CA" sz="458" spc="-1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Печать офсетная. Усл. печ. л. 8,37. Тираж 2000 экз.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95500" y="5613400"/>
            <a:ext cx="30480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75"/>
              </a:lnSpc>
            </a:pPr>
            <a:r>
              <a:rPr lang="en-CA" sz="800" b="1" spc="-20" smtClean="0">
                <a:solidFill>
                  <a:srgbClr val="221F20"/>
                </a:solidFill>
                <a:latin typeface="Arial Bold"/>
                <a:cs typeface="Arial Bold"/>
              </a:rPr>
              <a:t>Издатель С. В. Зенина</a:t>
            </a:r>
          </a:p>
          <a:p>
            <a:pPr>
              <a:lnSpc>
                <a:spcPts val="97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39900" y="5727700"/>
            <a:ext cx="3403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302001, г. Орёл, ул. Черкасская, 36-168.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Тел./факс: (4862) 75-27-46.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71700" y="5956300"/>
            <a:ext cx="2971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885"/>
              </a:lnSpc>
            </a:pP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book@zeninasvet.ru,</a:t>
            </a:r>
          </a:p>
          <a:p>
            <a:pPr>
              <a:lnSpc>
                <a:spcPts val="885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09800" y="6070600"/>
            <a:ext cx="29337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www.zeninasvet.ru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85900" y="6299200"/>
            <a:ext cx="36576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  <a:tabLst>
                <a:tab pos="304800" algn="l"/>
              </a:tabLst>
            </a:pPr>
            <a:r>
              <a:rPr lang="en-CA" sz="790" spc="-10" smtClean="0">
                <a:solidFill>
                  <a:srgbClr val="221F20"/>
                </a:solidFill>
                <a:latin typeface="Arial"/>
                <a:cs typeface="Arial"/>
              </a:rPr>
              <a:t>Отпечатано в ООО «Типография «Новое время».</a:t>
            </a:r>
            <a:br>
              <a:rPr lang="en-CA" sz="850" smtClean="0">
                <a:solidFill>
                  <a:srgbClr val="000000"/>
                </a:solidFill>
                <a:latin typeface="Times New Roman"/>
              </a:rPr>
            </a:br>
            <a:r>
              <a:rPr lang="en-CA" sz="790" spc="-20" smtClean="0">
                <a:solidFill>
                  <a:srgbClr val="221F20"/>
                </a:solidFill>
                <a:latin typeface="Arial"/>
                <a:cs typeface="Arial"/>
              </a:rPr>
              <a:t>	302000, г. Орёл, ул. Итальянская, 23.</a:t>
            </a:r>
          </a:p>
          <a:p>
            <a:pPr>
              <a:lnSpc>
                <a:spcPts val="900"/>
              </a:lnSpc>
            </a:pPr>
            <a:endParaRPr lang="en-CA"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Современный  человек  проявляет,  можно  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пользуется этим сильным чувством — это влечение друг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другу, это забота друг о друге и о своих близких, это привя-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занность к кому-то или чему-то. Но это кратковременные,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непостоянные и даже поверхностные проявления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Силы. Нам сейчас, всем людям в дольменах, дана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помочь — подсказать и открыть современным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то, что так долго технократическая система скрывала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вас. Дать полное понятие, понимание, информацию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знания об этой Силе.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73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уже, наверное, прочли об этом у других мудрецов,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я ничего нового вам не скажу. Но хочу настроить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сознание, ваше восприятие моей информацией на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обширное понимание всего сказанного нами.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 понятие Любовь — это и есть человек с его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шой. Творец дал человеку Дух со всеми энергиями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ной. Но основную энергию, которую имел Сам, дал в Душу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— Любовь.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449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одно существо Вселенной и Мироздания не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энергии, поэтому они так стремятся к людям, к зем-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лянам и греются от них этой энергией. Вот они-то и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энергии разрушения — злятся на то, что не имеют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и не могут понять, почему Творец отдал всю эту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только человеку. И не понимают, что Он сотворил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подобное дитя. Вот они и стараются навредить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веку, доказать ему, что он слабый, что они могут управлять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и даже уничтожить. Но не знают о том, что человек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возродить себя, но только узнав о себе самом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так долго скрыто от него.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скрыто то, что человек сам откроет для себя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Душу, откроет сам для себя тот огонь, который есть в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Душе, тот дар, который дал ему Творец, — Любовь.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меркнут, уйдут или сгорят в этом огне все препятствия,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поставили ему энергии зла, ненависти и насилия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разрушения.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понимаю, что уже многие мудрецы говорили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этом — как открыть человеку свою Душу для себя. Прошу,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повтори ещё раз.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рад буду повторить ещё раз, что надо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человеку, чтобы восстановить себя, возродить,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зреть, проснуться от глубокого сна, убрать всё насилие над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Технократическая система создала все условия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чтобы все энергии — существа и сущности — могли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проникнуть на нашу планету, поселиться вокруг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в самом человеке и управлять им. Поэтому люди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знают, что их Душа — это тот основной орган,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подвластен никакой энергии, никакой сущности.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сам человек может открыть для себя этот орган,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меркнет всё созданное технократической системой —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стемой разрушения.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3020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Основной орган в теле человека — Душа. Она ждёт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общения с ней, она ждёт от человека признания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её, она ждёт от человека полного понимания её. Только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может и должен начать общение с ней, со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Душой. Это основной связной с Творцом. Через свою соб-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ственную Душу человек услышит самого Творца.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услышит все мысли человека, поймёт его, подскажет 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выпутаться из всего, что создала технократическая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стема, как освободить себя самого от всех энергий-сущно-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стей, заселивших всё пространство вокруг него, как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стить всю планету Земля, созданную Творцом для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— для своего дитя.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Душа в людях вашего времени очень маленькая.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находится рядом с сердцем, чуть правее его. Это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вы можете почувствовать, если сами пожелаете пого-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ворить с ней. Вначале это будут очень слабые ответы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вашу просьбу, на ваше желание. Но чем чаще, чем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стальнее и чем осознаннее человек начинает просить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Душу ответить ему, тем быстрее и яснее начнёт чув-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её присутствие в себе, тем лучше начнёт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 её. Душа — живой орган в теле человека, с ней 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общаться так же, как и с другими органами. Но она 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ляется ещё и основным энергетическим центром, связан-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с Творцом и Вселенной. Только людские Души обща-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ются с Творцом и Вселенной.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люди и не знают об этом, не знают, что они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 сами могут общаться с Творцом и Вселенной.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 просят Творца: помоги, помоги, помоги,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выполняя на Земле все приказания системы —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менной цивилизации.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не слышит их, так как их Души молчат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сообщают Ему эти мольбы о помощи. Человек пользуется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своим мозгом и живёт в том мире, куда направля-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его собственный мозг. Но ведь мозг — это не Душа,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подчиняется системе, созданной им же. И когда появляют-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тупики, он безпомощен — вот и кричит: помоги,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ги, помоги.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44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обращение не к Душе, а к мозгу, а мозгом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ляет невесть кто.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87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знает современный человек, что помощь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идти ему только от его Души. И только тогда, когда он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наладит связь с ней, сам обратится к ней, сам почувствует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себе её присутствие.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660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тогда человек пойдёт по пути Творца.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получать помощь от Творца. Душа — это светлый лучик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 в человеке — поведёт его по пути Света.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Душа и есть истинный дар Творца, зало-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женный в человека, так пользуйтесь им, открывайте её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это не сложно, если есть желание, если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осознанное намерение. Вначале Душа может не услышать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почувствовать ваше обращение к ней. Но если посто-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янно, настойчиво обращаться к ней с лаской и любовью,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она обязательно откликнется, услышит и примет вашу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и ласку, откроет себя для вас. Вот тогда она сама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 подсказывать, начнёт помогать во всех ваших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лах, начинаниях и свершениях. Вас всегда будут слышать,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видеть и помогать осуществлять ваши замыслы Творец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Вселенная. И не надо просить об этом, ведь вы идёте рядом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 Ними, а Они с вами.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Эта Истина была скрыта и закрыта от вас, люди,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узнайте её от нас, людей в дольменах.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082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человек может творить и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творчество может получить признание?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4384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Каждый человек является творцом. И если он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 добро, то оно становится смыслом его жизни. В этом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проявляется его творение, сказывается во всех его делах,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мыслях, мечтах. Оно безконечно. Человек сам заявляет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всему миру. И весь мир принимает его, слышит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чувствует его и отвечает ему добром.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4671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Весь мир, вся Природа, все стихии, Земля, Вселенная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Сам Творец помогают такому человеку проявить какие-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качества, которые будут отличать его от других людей.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каждом людском Роду есть люди с интеллектом, знани-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 и какими-то способностями. И очень часто весь Род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старается помочь проявлять эти способности у своих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томков. Ведь в каждом сотворённом человеком деле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своя, как у вас говорят, изюминка, есть своя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проявить себя, есть очень большое желание показать,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сказать, донести вам эту свою заложенную возможность,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данную от его Рода. И чем чаще в Роду появляются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тем более ясно видна панорама его действий,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лей и мечты.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бывают и такие Рода, в которых люди могли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рить, проявлять свои способности во многих видах дея-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тельности. Потомство могло выбирать свой вид деятель-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 и собой ещё больше облагораживать деятельность,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понравившуюся 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современный человек очень ограничен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своих возможностях, и часто берётся за дела, не свой-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ственные его предкам, если это даёт какой-то доход для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ществования. Да и люди не берутся за те дела, к которым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 есть призвание. У вас это называют «хобби». И, есте-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ственно, так из поколения в поколение, человек занимает-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не тем делом, которое было приготовлено для него.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весь Род не принимает участия в жизни таких людей.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ществуют такие люди без родовых знаний и привязанно-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к чему-то.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73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люди вашего времени считают, что нет какого-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особого проявления, какой-то тяги к чему-то, и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няют предложенные системой дела даже с какой-то неохо-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той. Но ведь жить-то надо, добывать хлеб насущный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трудом. Вот и маются такие люди, считая себя как 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без тяги к чему-то.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02000"/>
            <a:ext cx="45339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знают, что они ищут в этой системе погрешно-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— во всех видимых и невидимых сторонах своей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Всю созданную этой цивилизацией программу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желают получше рассмотреть и часто не могут приспосо-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биться к ней. Но ведь не надо создавать революцию,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весь народ на борьбу с одним строем, чтобы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другой такой же или хуже. Если смотреть глубже,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суть всего того, что я сказал, то можно увидеть не смену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одного строя другим, а увидеть самого человека со всеми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проявлениями, со всеми его возможностями, сторона-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во всех его направлениях по жизни. И если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узнать и понять то, каким может быть человек, как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 он может проявить себя и что может сотворить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по своей сути, то вот это и есть призвание этого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дивидуума. А через какое-то время и у таких людей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открыться то, что их Рода желают проявить в них, дать им,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помочь проявить в них эти знания, умения и тягу к ним.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творчество получит признание всех людей, соприкаса-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ющихся с их делами, мыслями, их творениями.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63700" y="558800"/>
            <a:ext cx="3479800" cy="26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"/>
              </a:lnSpc>
            </a:pPr>
            <a:r>
              <a:rPr lang="en-CA" sz="1302" spc="-10" smtClean="0">
                <a:solidFill>
                  <a:srgbClr val="221F20"/>
                </a:solidFill>
                <a:latin typeface="Arial"/>
                <a:cs typeface="Arial"/>
              </a:rPr>
              <a:t>СВЯТЫНИ КАВКАЗА</a:t>
            </a:r>
          </a:p>
          <a:p>
            <a:pPr>
              <a:lnSpc>
                <a:spcPts val="161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5600" y="1143000"/>
            <a:ext cx="3517900" cy="482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Людмила Михайловна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12" b="1" spc="-10" smtClean="0">
                <a:solidFill>
                  <a:srgbClr val="221F20"/>
                </a:solidFill>
                <a:latin typeface="Arial Bold"/>
                <a:cs typeface="Arial Bold"/>
              </a:rPr>
              <a:t>	КУПЦОВА</a:t>
            </a:r>
          </a:p>
          <a:p>
            <a:pPr>
              <a:lnSpc>
                <a:spcPts val="16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700" y="2095500"/>
            <a:ext cx="44958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  <a:tabLst>
                <a:tab pos="939800" algn="l"/>
              </a:tabLst>
            </a:pP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ОБЩЕНИЕ С МУДРЕЦАМИ</a:t>
            </a:r>
            <a:br>
              <a:rPr lang="en-CA" sz="2300" smtClean="0">
                <a:solidFill>
                  <a:srgbClr val="000000"/>
                </a:solidFill>
                <a:latin typeface="Times New Roman"/>
              </a:rPr>
            </a:br>
            <a:r>
              <a:rPr lang="en-CA" sz="2195" b="1" spc="-10" smtClean="0">
                <a:solidFill>
                  <a:srgbClr val="221F20"/>
                </a:solidFill>
                <a:latin typeface="Arial Bold"/>
                <a:cs typeface="Arial Bold"/>
              </a:rPr>
              <a:t>	ДОЛЬМЕНОВ</a:t>
            </a:r>
          </a:p>
          <a:p>
            <a:pPr>
              <a:lnSpc>
                <a:spcPts val="2700"/>
              </a:lnSpc>
            </a:pPr>
            <a:endParaRPr lang="en-CA" sz="23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4900" y="2933700"/>
            <a:ext cx="40386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16636">
              <a:lnSpc>
                <a:spcPts val="1500"/>
              </a:lnSpc>
            </a:pP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Село Возрождение и окрестности.</a:t>
            </a:r>
            <a:br>
              <a:rPr lang="en-CA" sz="1400" smtClean="0">
                <a:solidFill>
                  <a:srgbClr val="000000"/>
                </a:solidFill>
                <a:latin typeface="Times New Roman"/>
              </a:rPr>
            </a:br>
            <a:r>
              <a:rPr lang="en-CA" sz="1302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Город Геленджик Краснодарского края</a:t>
            </a:r>
          </a:p>
          <a:p>
            <a:pPr>
              <a:lnSpc>
                <a:spcPts val="1500"/>
              </a:lnSpc>
            </a:pPr>
            <a:endParaRPr lang="en-CA" sz="14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49500" y="5524500"/>
            <a:ext cx="279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Орёл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51000" y="6197600"/>
            <a:ext cx="34925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7112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Издатель Светлана Зенина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2015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твоему дольмену?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всех людей, которые подходят ко мне.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все возможности каждого человека. И очень стара-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юсь дать почувствовать то, что у меня есть контакт с тем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иным человеком.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Некоторые люди сразу ощущают, что с ними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произошло, они могут почувствовать моё участие в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жизни. Это проявляется во многих жизненных ситуациях,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надо успокоить человека, убрать суету вокруг него,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возможность увидеть суть происходящего и разо-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браться в ней (в сути), в конечном итоге принять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решение. Это облегчает жизнь, это даёт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понять всё происходящее вокруг человека и принять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вильное решение. Это даёт возможность обойти препят-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 для выполнения каких-то дел.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3020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68300" algn="l"/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всегда эти дела будут только с добрыми целями,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добрыми последствиями, с добрыми проявлениями.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	Ведь у каждого тупика есть обязательно два выхода,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надо увидеть, найти и пойти по тому пути, который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ществляет Добро и Радость не только для этого человека,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для всего, что и кто его окружает. Всё окружение 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вится понимающим, помогающим в его делах и замыслах.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Я помогаю настроить человека, подошедшего ко мне,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Добро и Любовь в окружающей обстановке, к окружаю-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щим людям, к окружающей природе. И везде, где будет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являться этот человек, ему будет легко услышать,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понять своё окружение. Его начинает понимать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тельный мир, его могут услышать стихии на Земле, 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нимает макро— и микромир. А в конечном итоге за все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добрые дела услышит Вселенная и Творец.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54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взаимосвязано, всё слышит, видит и чувствует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 и Любовь.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я помогаю людям проявлять эти чувства, эти каче-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ства, эти возможности, имеющиеся в каждом человеке, в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Душе. Их надо только подтолкнуть, дать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проявить их. Человек пробуждается для Добра и Любви.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Отступают все негативные, разрушающие стороны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— злоба, ненависть, ложь и прочий негатив. Люди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новятся созидателями, творящими Добро и получающими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ответное Добро и Любовь со всех сторон. Люди становят-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творцами своей жизни и жизни вокруг них. Люди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понимать, что Добро творит Добро, а зло творит зло.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Естественно, начинают принимать всё лучшее, что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в их жизни, и этим изменяют сами себя.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4384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что же делать тем людям, которые не имеют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возможности подойти к тебе, к твоему дольмену?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7813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Многие люди уже знают, что общение,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происходит у тебя со мной и с другими мудрецами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менах, всегда имеет продолжение. Для тебя открыт канал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общения с нами. А люди, читая всё то, что мы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рим тебе, тоже входят в этот канал и общаются с нами.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Начинают понимать и принимать всё, что мы хотим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нести им, то есть они общаются с нами, а мы общаемся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ними. Входя в такие каналы, человек получает от нас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кую же помощь, такие же возможности и такой же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строй от нас, как и те, что могут подойти к нам, к нашим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609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через какое-то время мы поможем такому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самому подойти к дольмену и пообщаться с человеком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дольмене. Задать какой-то вопрос, который очень волну-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очень интересен этому человеку, и он сам сможет услы-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шать, почувствовать ответ на свой вопрос.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24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Случайностей не бывает, а есть прямая связь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желаемым и происходящим. Только люди пока не верят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это, не знают той связи, которая происходит с ними от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 и дел. Человек сам творит те обстоятельства,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происходят с ним. Человек сам творец своей жизни,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обстоятельств, своих радостей и своих потерь.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19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Постарайтесь проследить весь ход событий,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принесли вам ту или иную потерю. И вы увидите, что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случайно, вы сами, как говорится, «своими руками», свои-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делами и своими помыслами сотворили то, что произо-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шло. Только всякая потеря больно бьёт, и вы её очень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ощущаете, а радость, которую вы также получаете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дел и мыслей, как бы мимолётная. Так вот вы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знать, что вы её сами сотворили и тоже всегда сможе-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творить её. И она тогда будет не мимолётной, а постоян-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ной. Вот так можно жить и творить её (радость) постоянно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себя, для себя и для тех, кто рядом с вами.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500" y="26035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7813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Я очень люблю жизнь, проявление её в человеке,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растительном мире, во Вселенной и во всём Мироздании.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моя задача всегда была и есть в том, чтобы жизнь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ствовала и никогда не покидала тех мест, где она зароди-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лась, тех мест, где она существует и по сей день.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6449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— это могучая энергия, протекающая,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спосабливающаяся, восстанавливающаяся во всех живых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телах. Жизнь Души, продолжающей своё существование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одного человека в другом, чтобы восстановить перво-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истоки. Жизнь растительного мира, восстанавливающе-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себя из одного вида в другой и стремящегося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первоначальный вид. Жизнь стихий, возмущаю-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щихся и стремящихся убрать вред, приносящий разруше-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Жизнь самой нашей планеты, стремящейся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себя, получить всё, что было в первоистоках. И конеч-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же, жизнь самого человека, получившего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ограничений, получившего деградацию, получившего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образ, который ему преподнесла система, созданная им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даже неосознанно стремящегося вернуть себя в первоис-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токи. И это не всё, что я озвучил для вас.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вот, моя основная задача сейчас — навести поря-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док во всех проявлениях жизни.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знал, что придёт такое время, когда люди отойдут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первоистоков, отойдут от данных Творцом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стей. Люди пожелают испытать тот путь, который приду-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мают сами, тот путь, который откроет доступ сущностям,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мечущимся по всему Мирозданию в поисках пристанища.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знал, что эти энергии-сущности начнут ползти на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планету и заполнят её.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Моя задача сейчас — восстановить жизнь на нашей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планете Земля. Закрыть все пути проникновения из кос-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моса для энергий, несущих вред человеку, Природе Земли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самой Земле. А человек и сам разберётся с этими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гиями, уберёт их из себя и очистит всё пространство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даёте вы сейчас нам, современным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дям? В чём заключается ваша помощь?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Мы даём знания очень важные, очень нужные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человеку, чтобы он мог изменить самого себя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пространство вокруг себя, природу, весь микро—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макромир. Нужны знания, чтобы восстановить себя,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лучить Силу и помощь Творца, восстановить связь с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цом через свою Душу. Творец дал такую возможность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ловеку. А мы все, люди в дольменах, подсказываем,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вернуть прямое общение с Творцом, как вернуть Силу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 созидания, как услышать Творца и Светлые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восстановления той жизни, которая была в первоис-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токах.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человек — сын Творца, Его помощник, Его опо-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ра. Принесите радость своему Отцу, и Отец примет её.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ждёт каждого человека, пожелавшего восстановить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помогать Ему, пожелавшего идти с Ним. И,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начнёт помогать таким людям восстанавливать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полное осознанное понимание этого пути.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Путь, по которому идёт сам Творец, — это путь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бра, Любви, Радости, Созидания. Этот путь начнёт про-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буждать человека. Появится прозрение, появится Сила,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помогающая человеку восстановить себя, оздоровить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увидеть все препятствия, существующие сейчас для него.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Технократическая цивилизация очень долго ставила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грады для прозрения, пробуждения и полного осознания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такому сильному существу, как человек. И только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безсильна, потому что человек узнаёт Истину и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нает применять истинные правила и возможности, зало-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женные в нём.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095500"/>
            <a:ext cx="4432300" cy="415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очень скоро увидите, узнаете и ощутите на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эту помощь. Она начнёт проявляться в вашей жизни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материальном плане. Вначале люди будут думать,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везение, так складываются обстоятельства,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удачные для них. Но потом поймут, что это реальная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 идёт им, что Творец и Вселенная подводят эти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стоятельства так, как нужно этому человеку, этим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дям, за их мысли и совершённые дела. Человек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мёт это и сам будет видеть путь Творца и идти по это-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пути. Только сам человек может и должен изменить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и весь мир вокруг себя. Мы очень стараемся вне-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в ваше сознание и даже подсознание ясность в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действия, в ваши мысли, в вашу мечту. Это понимание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желание, возникшее в людях, узнать Истину и 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восстанавливает в них очень большую энергию,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собную повернуть, изменить и сотворить совсем новую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Убрать все препятствия, созданные системой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технократической цивилизацией. И это не борьба,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революция, это простое принятие нового пути и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койный переход на этот путь. Пойти по пути, который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есть, существует. Люди открывают его для себя,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принять его, идти по нему и этим способствуют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 отторжению того пути, которым шли почти десять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тысяч лет.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Всё, что мы, люди в дольменах, повествуем вам,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просто знания, это энергии, заполняющие вас, со-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временных людей, это созидающие энергии, идущие от нас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вам, это энергии, которые мы сохранили для вас.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(эти энергии) обретают силу в вас. Чем больше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менных людей присоединятся к нам, к нашим знаниям,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нашим повествованиям, тем быстрее современный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поймёт и изменит сам себя.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как цепная реакция: люди смогут восстанавли-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вать, изменять все пространства вокруг себя, очищать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себя, но и растительный мир планеты, мир насеко-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мых, мир животных, мир микробов от всех изменений,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внесла в них технократическая цивилизация.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знания, которые мы даём вам, — это знания пер-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воистоков, они подарены нам Творцом. Сейчас мы хотим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принести этот подарок вам. Примите этот подарок и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зуйтесь им. Радуйте того, кто дал этот подарок нам и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перь вам, —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видит это, слышит это и принимает всех, кто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использует этот подарок. Он ещё больше начнёт посылать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 всем, кто обращается к Нему.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797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нас, людей в дольменах, современные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имеют возможность пользоваться знаниями Творца.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54200" y="4318000"/>
            <a:ext cx="3289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Храмы света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´стра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6609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Подключить человека к его собственной Душе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открыть канал, связывающий его с Творцом.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003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Дать полное понимание того пути, по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шли мы почти миллион лет, — высококультурная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зация Мудр.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524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Помочь человеку узнать существующую систему,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Истину о технократической цивилизации и самому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брать путь, по которому идти.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Дать знания о пути, который есть, существует,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человеку понять его и принять путь Творца — путь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Добра, Любви и Радости.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5. Наша задача сейчас состоит в том, чтобы открыть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истинный дар, заключённый в самом человеке — он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силен, от его решений зависит его собственная жизнь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жизнь всего пространства вокруг него.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33500" y="558800"/>
            <a:ext cx="38100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66827">
              <a:lnSpc>
                <a:spcPts val="170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Огн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´я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(оздоравливающий огонь)</a:t>
            </a:r>
          </a:p>
          <a:p>
            <a:pPr>
              <a:lnSpc>
                <a:spcPts val="17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00" y="1054100"/>
            <a:ext cx="40767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оздоровление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на клеточном уровне огнём, чистотой.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0" y="1397000"/>
            <a:ext cx="445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Восстановление, оздоровление клеток в теле человека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3300" y="4279900"/>
            <a:ext cx="41402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  <a:tabLst>
                <a:tab pos="673100" algn="l"/>
              </a:tabLst>
            </a:pP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Въезд в с. Возрождение со стороны Геленджика.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	Дольмен перед кладбищем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00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Старец среднего роста, худощавый, волосы седые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длинные. Борода и усы такого же цвета и такой же длины.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Лицо загорелое, глаза голубые.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21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холщовую рубаху до пят, подпоясан верёвоч-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такого же цвета. Смотрит на всех очень добрыми и 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сковыми глазами.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Сказать можно много о теле человека. Но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менный человек пока ещё не всё поймёт и не всё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воспримет. Для этого нужна хотя бы небольшая инфор-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мационная подготовка. Это означает, что вы должны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очень многое, чтобы разобраться в том, что я начну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повествовать.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Тело человека состоит из миллиардов клеток. Из кле-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 состоят все органы, кости, кровь и каждая волосинка.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Каждая клеточка принимает информацию из окружающе-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мира и даёт информацию о себе окружающему миру.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мысли, дела и мечты имеют связь со всем Мироздани-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ем через тело — клеточки человека. Вся Вселенная,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ная Творцом, слышит и принимает человека через каждую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клеточку тела его. Поэтому всему Вселенскому миру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хорошо известно всё, что человек творит на Земле как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ложительное, так и отрицательное. Творец создал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вокруг Земли, несущую только Добро, Любовь и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дость. А человек сам отошёл от Творца и сам творит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в полном неведении, в полном отсутствии понима-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что творит.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1529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создал вокруг себя пространство отчуж-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дения от Вселенной. Вселенная часто не принимает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 и замыслы современного человека. Поэтому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ский мир не помогает людям — землянам. Люди сами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дают вокруг себя пространство зла и насилия. И сами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хотят исправить то положение, в котором они пребывают,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пока не знают как. Мы все, люди в дольменах, знали,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наступит такое время, что человек запутается в своих дея-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ниях и ему надо будет помочь распутать всё, что он сам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создал. Его надо будет вывести из того положения, в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ром он оказался. Поэтому сейчас мы так хотим общаться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вами, люди. Ведь все наши сообщения вам несут энергию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Силу Добра и Любви. Когда люди поймут это, они сами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начнут убирать, очищать пространство, в котором сейчас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пребывают, от разрушительных энергий, то есть от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гий зла и насилия. Для людей откроется Вселенская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гия — Сила Добра, Любви, Созидания, которая всегда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ществует и поддерживает Землю, не даёт ей погибнуть,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 уничтожить основное место пребывания человека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Мироздании.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875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Сущности и существа, пришедшие на Землю,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созидающего огня, имеющегося только в человеке, в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Душе, в каждой клеточке его тела. В каждой клеточке тела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есть светящаяся точечка от Творца. Сейчас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дая клеточка в теле человека, как и сама Душа, находятся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угнетённом состоянии. Только сам человек, узнавший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и пожелавший своим намерением и своей волей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вободить себя от присутствия разрушительных энергий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себе, сможет восстановить, возродить и дать Силу Творца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телу — своим клеточкам, из которых и состоит оно.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020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Силы Добра и Любви смогут погасить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зла, пришедшие на Землю. Человек сможет и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избавить себя и свою планету от сущностей, пришед-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из всего Мироздания и питающихся человеком, унич-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тожающих его. Только они создают все ситуации, раздра-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жающие сознание человека, и этим подпитывают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ведь эти энергии зла и насилия могли бы подпи-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тывать себя энергиями Добра и Любви.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387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 дело в том, что энергии Добра и Любви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Творцом только для человека. Эти энергии даны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человеку, и только человек может пользоваться ими,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человек волен управлять ими. Эти энергии имеют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огромную силу — силу созидания, она убирает, уничтожа-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все энергии разрушения.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 этого  человеку  надо  научиться 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ими, научиться применять их. Это оздоравливающий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огонь в теле человека, в каждой его клеточке присутству-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он. Это Дух Творца, данный только человеку. Этот Дух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842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ББК 87.21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К 92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30300" y="1638300"/>
            <a:ext cx="40132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 обложке фотография дольмена мудреца Огн</a:t>
            </a:r>
            <a:r>
              <a:rPr lang="en-CA" sz="1023" i="1" spc="-10" smtClean="0">
                <a:solidFill>
                  <a:srgbClr val="221F20"/>
                </a:solidFill>
                <a:latin typeface="Arial Italic"/>
                <a:cs typeface="Arial Italic"/>
              </a:rPr>
              <a:t>´я.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7300" y="2832100"/>
            <a:ext cx="38862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Купцова Л. М.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97200"/>
            <a:ext cx="508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92</a:t>
            </a:r>
          </a:p>
          <a:p>
            <a:pPr>
              <a:lnSpc>
                <a:spcPts val="131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473200" y="2997200"/>
            <a:ext cx="3213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мудрецами дольменов. Село Воз-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257300" y="3187700"/>
            <a:ext cx="38862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рождение и окрестности. Город Геленджик Крас-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нодарского края. / Купцова Л. М. — Орёл : С. В. Зе-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нина, 2015. — 144 с. : ил.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73200" y="3708400"/>
            <a:ext cx="3670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ISBN 978-5-902802-19-9</a:t>
            </a:r>
          </a:p>
          <a:p>
            <a:pPr>
              <a:lnSpc>
                <a:spcPts val="128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7300" y="4000500"/>
            <a:ext cx="3886200" cy="965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154">
              <a:lnSpc>
                <a:spcPts val="1200"/>
              </a:lnSpc>
            </a:pPr>
            <a:r>
              <a:rPr lang="en-CA" sz="930" smtClean="0">
                <a:solidFill>
                  <a:srgbClr val="221F20"/>
                </a:solidFill>
                <a:latin typeface="Times New Roman"/>
                <a:cs typeface="Times New Roman"/>
              </a:rPr>
              <a:t>Поток Силы, который я могу направлять подошедшему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pc="-10" smtClean="0">
                <a:solidFill>
                  <a:srgbClr val="221F20"/>
                </a:solidFill>
                <a:latin typeface="Times New Roman"/>
                <a:cs typeface="Times New Roman"/>
              </a:rPr>
              <a:t>человеку, может войти в него только тогда, когда появляется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mtClean="0">
                <a:solidFill>
                  <a:srgbClr val="221F20"/>
                </a:solidFill>
                <a:latin typeface="Times New Roman"/>
                <a:cs typeface="Times New Roman"/>
              </a:rPr>
              <a:t>очищение и возможность восприятия его человеком. А если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mtClean="0">
                <a:solidFill>
                  <a:srgbClr val="221F20"/>
                </a:solidFill>
                <a:latin typeface="Times New Roman"/>
                <a:cs typeface="Times New Roman"/>
              </a:rPr>
              <a:t>Сила дана человеку и у него есть возможность принять её,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mtClean="0">
                <a:solidFill>
                  <a:srgbClr val="221F20"/>
                </a:solidFill>
                <a:latin typeface="Times New Roman"/>
                <a:cs typeface="Times New Roman"/>
              </a:rPr>
              <a:t>то он может сам позаботиться о себе, о своей семье, о своём</a:t>
            </a:r>
            <a:br>
              <a:rPr lang="en-CA" sz="1000" smtClean="0">
                <a:solidFill>
                  <a:srgbClr val="000000"/>
                </a:solidFill>
                <a:latin typeface="Times New Roman"/>
              </a:rPr>
            </a:br>
            <a:r>
              <a:rPr lang="en-CA" sz="930" smtClean="0">
                <a:solidFill>
                  <a:srgbClr val="221F20"/>
                </a:solidFill>
                <a:latin typeface="Times New Roman"/>
                <a:cs typeface="Times New Roman"/>
              </a:rPr>
              <a:t>окружении.</a:t>
            </a:r>
          </a:p>
          <a:p>
            <a:pPr>
              <a:lnSpc>
                <a:spcPts val="120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4914900"/>
            <a:ext cx="36703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Для широкого круга читателей.</a:t>
            </a:r>
          </a:p>
          <a:p>
            <a:pPr>
              <a:lnSpc>
                <a:spcPts val="107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000500" y="5054600"/>
            <a:ext cx="1143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ББК 87.21</a:t>
            </a:r>
          </a:p>
          <a:p>
            <a:pPr>
              <a:lnSpc>
                <a:spcPts val="110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57300" y="5448300"/>
            <a:ext cx="3886200" cy="41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216027">
              <a:lnSpc>
                <a:spcPts val="1000"/>
              </a:lnSpc>
            </a:pP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Все права защищены. Никакая часть данной книги не может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быть воспроизведена в какой бы то ни было форме без письменно-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spc="-10" smtClean="0">
                <a:solidFill>
                  <a:srgbClr val="221F20"/>
                </a:solidFill>
                <a:latin typeface="Arial"/>
                <a:cs typeface="Arial"/>
              </a:rPr>
              <a:t>го разрешения владельцев авторских прав.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1200" y="6083300"/>
            <a:ext cx="4432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50"/>
              </a:lnSpc>
              <a:tabLst>
                <a:tab pos="2146300" algn="l"/>
              </a:tabLst>
            </a:pPr>
            <a:r>
              <a:rPr lang="en-CA" sz="940" b="1" spc="-10" smtClean="0">
                <a:solidFill>
                  <a:srgbClr val="221F20"/>
                </a:solidFill>
                <a:latin typeface="Arial Bold"/>
                <a:cs typeface="Arial Bold"/>
              </a:rPr>
              <a:t>ISBN 978-5-902802-19-9</a:t>
            </a:r>
            <a:r>
              <a:rPr lang="en-CA" sz="930" spc="-10" smtClean="0">
                <a:solidFill>
                  <a:srgbClr val="221F20"/>
                </a:solidFill>
                <a:latin typeface="Arial"/>
                <a:cs typeface="Arial"/>
              </a:rPr>
              <a:t>	© Купцова Л. М., 2015</a:t>
            </a:r>
          </a:p>
          <a:p>
            <a:pPr>
              <a:lnSpc>
                <a:spcPts val="1150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857500" y="6223000"/>
            <a:ext cx="22860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lang="en-CA" sz="930" spc="-20" smtClean="0">
                <a:solidFill>
                  <a:srgbClr val="221F20"/>
                </a:solidFill>
                <a:latin typeface="Arial"/>
                <a:cs typeface="Arial"/>
              </a:rPr>
              <a:t>© Издатель С. В. Зенина, 2015</a:t>
            </a:r>
          </a:p>
          <a:p>
            <a:pPr>
              <a:lnSpc>
                <a:spcPts val="1085"/>
              </a:lnSpc>
            </a:pPr>
            <a:endParaRPr lang="en-CA"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присутствует в каждой клеточке тела человека в виде точ-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ки. Он присутствует во всех проекциях, во всех полях тела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во всех его двойниках, во всех его кругах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ятия, а их более ста.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Так через клеточку тела человека вся Вселенная и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Мироздание связываются с человеком.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основа всему — основной энергетический центр,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данный человеку Творцом, — Душа. Душа всегда связана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её Создателем. А вот человек волен сам — общаться со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ей Душой или нет. Система сделала всё для того, чтобы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не знал об этом, тогда им легко управлять, им легко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манипулировать и практически этим подавлять его волю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познанию самого себя. Так почти десять тысяч лет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знали и вообще забыли о предназначении Души, да и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многом, связанном с ней. А Душа дана человеку Творцом,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нести энергии созидания во всё пространство, окру-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жающее человека как на самой Земле, так и во Вселенную,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во всё Мироздание. Это энергии Добра, Любви, Радости.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когда человек активизирует их в себе, то эти энергии 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тивизируются в каждой его клеточке. Клеточки понесут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энергии во все пространства, на все звёзды и планеты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Вселенной. Вселенная и Творец очень ждут от человека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активности, и тут же пойдёт человеку помощь — Сила,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Оздоровление, Пробуждение. Сильный Дух человека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тянет к себе только созидающие энергии, а энергии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шения, зла, насилия и ненависти, присутствующие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человеке, начнут покидать его тело, так как они несовме-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стимы с энергиями Добра и Любви.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346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Душа может изменить человека, если он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кроет её для самого себя.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повествуем вам, совре-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менным людям, как открыть Душу человеку для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как начать постоянное общение со своей Душой.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современные люди, очень заняты непосильным тру-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дом, суетой. Ваши мысли заблокированы этой суетой, про-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блемами системы, в которой вы пребываете, и полным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доверием к тому, что мы вам сообщаем. Очень часто счи-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таете, что мы вам надоедаем своими повествованиями об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одном и том же. А должны бы уже давно понять, что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мы очень часто упоминаем, повторяем, надо принять,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применять и практиковать. Мы ничего никогда не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рим лишнего, пустого, несущего вам вред. Мы в каждом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слове несём Добро, Любовь и Радость вам — так прими-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те, поймите всё то, что мы говорим, и применяйте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жизни. Вы почему-то ждёте помощи ниоткуда, от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пустых мыслей и дел, а то, что вам пойдёт помощь свыше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от Светлых Сил, от Творца и Вселенной, — не слышите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ждёте.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781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А ведь только от Творца и Вселенной идёт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ку настоящая помощь, и притом на материальном плане.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Надо поверить в это всем своим существом.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020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А тот материальный мир, который вы видите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вещи, которые вы видите и так стремитесь получить их,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иллюзия счастья. Они сами (вещи) будут поступать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 быт. Вы сейчас думаете, что это надо заработать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 трудом, большими физическими или умственными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усилиями. Но ведь для этих усилий современный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часто, да и почти всегда, применяет много энергий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шения. Это недовольство, неуверенность, злоба на кого-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или на что-то, поиски справедливости. А кто-то вооб-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 ищет обходные пути — обман, лицемерие — и этим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бирает у кого-то что-то. И всё это для того, чтобы обустро-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ить свой быт «как у всех» или лучше. И не знают люди,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энергии разрушения разрушают их потомство и всё,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окружает их. А Вселенная и Творец не имеют никакого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отношения к энергиям разрушения. Они в стороне от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 и очень ждут, когда же человек начнёт применять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созидания.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мы сейчас, люди в дольменах, стараемся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донести до вас, современных людей, очень важное и нуж-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29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понимание, как понять самих себя. Раскрыть ту Исти-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ну, что лежит в основе всех ваших дел, желаний, стремле-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Поскольку многим людям нравится та обустроен-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быта, которую они создали себе, пусть будет так.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надо же знать и то, что это временное благополучие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 все энергии разрушения они расплачиваются собой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здоровьем, короткой жизнью, потерями, мимолётными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всевозможными невзгодами, то есть энергии разрушения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проявляются всегда возле них. И это потому, что все дела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свершаются без участия Творца. И только открыв Душу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самого себя, человек сможет изменить свою жизнь.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Появится помощь во всех его делах, оздоровление, потом-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начнёт приносить радость, и всё, что окружает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начнёт принимать и понимать его. Человек избавится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от страха неизвестности за своё будущее. Ведь страх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энергия разрушения, так поменяйте его на энергии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созидания — Добро, Любовь, Радость. Только общение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Душой поможет человеку убрать все энергии разру-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шения — негатив. Душа сама начнёт направлять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все дела, что несут Добро, на все мысли, что несут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койную жизнь. Поможет обходить препятствия и запутан-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 ситуации — вот вам добро и радость.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495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буду сейчас ещё раз повторять вам, как начать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общение с Душой, как почувствовать ответ её, как узнать,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Душа принимает того человека, в котором она живёт.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описано другими мудрецами — найдите эти места,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делите их и начинайте тренировать себя до тех пор, пока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 начнёт идти ответ вам от вашей Души, как вол-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на, идущая из вашей груди. Это Душа приняла вас, ваши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мысли, вашу мечту и начинает помогать вместе с Творцом,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вести вас по жизни, раз вы выбрали путь Творца. В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ке проявляется духовность, данная ему Творцом. Все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разрушения гаснут и покидают человека. Они несо-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вместимы с энергиями созидания.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Тебя все называют «оздоравливающий»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«дольмен здоровья». А ты в основном говоришь мне о духов-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ности. Почему?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5181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думаю, это и так ясно. Повысив духовность,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начнут сами изменять себя. А это и есть оздоровле-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ние тела, восстановление своего тела. Тело начнёт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 и подчиняться ей. И к тому же многие люди, прежде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чем подойти ко мне, прочитав моё повествование, уже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бывали у многих других мудрецов, прочли их повествова-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получили помощь своим телам. Все люди в дольменах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видят проблемы со здоровьем, которые есть у каждого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вашего времени. И конечно же, им что-то подпра-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вили, что-то убрали, что-то изменили в их телах для оздо-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ровления. Ведь все недуги, имеющиеся в людях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мени, убрать сразу нельзя, это может принести вред телу.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нужно время — для усвоения клеточками тела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 они получили от нас. Я думаю, вы знаете, что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болезни человек получает за свои слова и действия. Иногда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болезни приходят к человеку из прошлых жизней, тоже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совершённые дела. А в этой жизни отрабатывают, очища-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свои, как говорят, грехи, иногда тяжкие, всевозможные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калеки. Система скрывает от человека такие факты,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направлять его на дела, нужные ей (системе). Ведь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мой, в которой вы живёте, управляют сущности — энер-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гии разрушения. Им не нужен человек, да и сама планета.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переселенцы, разрушившие свою планету, они не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 Силы, чтобы оберегать планеты. Но на нашей планете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существо — человек со всеми данными ему Творцом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силами. Они (силы Творца) пока спят в человеке, но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пробудить, то все силы разрушения очень быстро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покинут нашу планету, либо воплотятся на ней в живых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 — насекомых, микроорганизмов и прочих нуж-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человеку особей. Человек сам будет управлять ими.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и нужно пробуждение человека. А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(пробуждение) будет только тогда, когда человек сам по-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высит свою духовность, сам восстановит в себе силы,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ные ему Творцом. Это и есть оздоровление. Человеку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подвластно, ведь он сын Творца — созидатель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и всего, что существует вокруг него.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мы, и я в том числе, так много говорим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вашей Душе, о восстановлении связи со своей Душой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ваше пробуждение, очищение от энергий разрушения.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79500" y="19304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 занят ты до того, как войти в дольмен?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108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был занят очень важным делом. Для людей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времени, так же как и вам сейчас, иногда нужна была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помощь. Особенно в последнее время.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6162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теле человека хотя и очень редко, но происходили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сбои. Человек видел их, но не всегда сам мог либо устра-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нить их, либо ощутить их. Это могло происходить при 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лепортации либо при осуществлении какого-то дела.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пример, направить энергию на поднятие или перемещение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какого-то груза из одного места в другое, или не получа-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 уловить какую-то информацию, посланную ему. И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ких мелочей в последнее время происходило всё больше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больше. Каждый человек был занят своим предназначени-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 и мог не замечать каких-то сбоев или не обратить на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внимания. Но, узнав, почувствовав или увидев, что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в нём самом, знал, что я всегда увижу и разберусь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и всё устраню.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838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видел, что деградация человека уже начала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видимые, ощутимые результаты, я принял решение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войти в дольмен, чтобы сохранить все знания, все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ствующие во мне энергии для потомков, для землян. Осо-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бенно в то время, когда люди начнут выходить из того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стояния, в котором они пребывали. Как видите, люди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бывали в таком состоянии десять тысяч лет.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Деградация постоянно убирала какие-то способно-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у людей. Человек постепенно терял Силу из одного 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сячелетия в другое, изо дня в день. Его клеточки посто-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янно приспосабливались к тем условиям жизни,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формировались вокруг него.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мы, люди в дольменах, ожидали, когда же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чество узнает о нас. Мы знали, что это произойдёт 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пойдут к нам. И вот тогда мы все, как вы нас называете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мудрецы, начнём осуществлять на практике знания, имею-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щиеся у нас, приготовленные для вас — людей, наших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томков, землян.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уже сейчас началась подготовка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 к приёму наших знаний, к приёму той Силы,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приготовили для вас, люди.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38400"/>
            <a:ext cx="45339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ощущения, которые получает человек, побывав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наших дольменов, у мест Силы, — это начало того, с чего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хотим привлечь ваше внимание к нам. А получив эти ощу-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щения, человек начинает понимать, чувствовать и осозна-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вать, что всё, что происходит с ним у дольменов и мест Силы,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несёт Добро, несёт доброе начало, несёт что-то необычное,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что-то непонятное, но очень положительное и приятное.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положительное чувство входит в сознание и подсознание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ловека. У человека появляется желание посещать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 и места Силы. Все места Силы — это те места, где когда-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 стоял дольмен, но за десять тысяч лет он либо разрушен,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либо уничтожен. Но мудрец остался на том месте, где стоял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его дольмен и где он заходил в него. Это место и сейчас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 Силу и того человека, заходившего в дольмен.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8387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Современные люди, узнав, почувствовав эти места,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идут к ним и получают всё то, что мудрец сохранил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них, — свои знания, Силу, помощь.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Наша цивилизация — цивилизация Мудр — приго-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товила для современных людей очень много информации.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Прошло десять тысяч лет. Теперь мы сами ищем и находим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которые смогут принимать нашу информацию.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всесторонне рассматриваем каждого человека, подошед-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шего к нам. Помогаем ему уловить всё то, что мы приго-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товили для современного человека. Пользуемся его интел-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лектом и точностью восприятия всего того, что мы пове-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ствуем. Иногда люди получают искаженную информацию,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это поправимо. Любую информацию со временем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поправим, исправим, но ведь она уже пошла к людям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нас. А то, что пошло от нас, — это ваше будущее, которому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пока не верите. Это жизнь без злобы, злости, ненависти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к другу, без войн, без лжи, без насилия. Это жизнь,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которая была при нашей высококультурной цивилизации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почти миллион лет.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0955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имел полную свободу действий, ему подчиня-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лось всё созданное Творцом для него. Он сам (человек) нёс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Добро, Любовь, Радость всему, на что бросал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взгляд. Растительный мир знал своего хозяина и прислуши-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вался к каждому его движению, к каждой его мысли,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гал, исцелял и сопровождал по жизни своего хозяина.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вотный мир, мир насекомых, мир микробов всегда могли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очень желали помочь человеку в его делах, в его намерени-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ях. Ведь они тоже получали от человека тепло его Души,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и Радость. Во всём и со всем, что окружало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были гармония, взаимопонимание и взаимная любовь.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987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создал себе подобное существо — своё дитя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любовался, радовался, глядя на него. А человек жил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 со своим Отцом и прислушивался к Его советам.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6609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вы сейчас можете сделать для нас,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временных людей?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003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Как видите, мы можем сделать для вас,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людей, очень многое. Для начала подсказать, научить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дать совет, с чего же надо начать изменять самого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почувствовать и узнать свою Душу. Как вернуть связь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Вселенной и Творцом. А остальное начнёт действовать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само. Пойдёт помощь от Светлых Сил, от самого Творца.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конечная цель — помочь человеку вернуть всё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было в первоистоках, — все возможности, все радости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любовь всего, что его окружало.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0400" y="546100"/>
            <a:ext cx="44831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Имя девушки— Д</a:t>
            </a: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а´рьюшка (дар, подарок)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838200"/>
            <a:ext cx="4025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дать, подарить людям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5700" y="1016000"/>
            <a:ext cx="39878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взаимопонимание, встречу с человеком,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1193800"/>
            <a:ext cx="4229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несущим Любовь, Радость и продолжение Рода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0400" y="4445000"/>
            <a:ext cx="4483100" cy="368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  <a:tabLst>
                <a:tab pos="9398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Разрушенный дольмен на кладбище. Расположен недалеко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от дольмена мудреца Огн</a:t>
            </a:r>
            <a:r>
              <a:rPr lang="en-CA" sz="1116" i="1" smtClean="0">
                <a:solidFill>
                  <a:srgbClr val="221F20"/>
                </a:solidFill>
                <a:latin typeface="Arial Italic"/>
                <a:cs typeface="Arial Italic"/>
              </a:rPr>
              <a:t>´я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940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молодую девушку. Волосы русого цвета,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длинные, кудрявые собраны в пучок сзади. Лицо загоре-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лое, глаза голубые, озорные.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4610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Одета — блуза светлая, в тёмную крапинку, а юбка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тёмная, в такую же белую крапинку.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как в наше время, так и сейчас желают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иметь семью, получить возможность соединить себя в 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целое из двух личностей — мужской и женской.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необходимо для продолжения Рода.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 время всё было учтено ещё до рождения, 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зарождения как женщины, так и мужчины, для объедине-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их в пару. Сейчас, конечно, произошло много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ний. Люди рождаются не по тем принципам, которые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определены Творцом. Людей рождается очень много, и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не по желанию родителей и не для продолжения Рода,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для выполнения труда, какой-то работы, работы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— технократической цивилизации. Ведь для выполне-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всех требований системы нужны руки, мозги и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чие мелочи, не связанные с осознанностью людской. Поэ-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тому Землю переполняют вот такие слабые люди, часто 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леющие и имеющие очень короткую жизнь. Система сама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старается регулировать деторождение или даже убирать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возможности для зарождения нового человека. 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видит, что произведено большое количество людей,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водит войны для уничтожения лишнего человечества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какие-то другие способы ограничения зарождения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3180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внесла эти отступления для людей, живущих в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стеме и не подозревающих, что ими управляет система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современная цивилизация. Людей много, а здоровых еди-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ницы.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003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нам, всем людям в дольменах, дана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донести современным людям эту подлинную связь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системы и всего человечества на Земле.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ищут свою половинку, ищут того человека,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 можно создать семью, ищут защиту той мимолёт-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любви, которая соединила их. Как видите, это не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винки, а «перекати-поле». Не Любовь соединяет людей,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половое влечение, созданное системой. Открыто препод-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носит для любого человека эти связи как мужчине, так и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женщине. А семьи, которые прожили всю свою сознатель-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жизнь вместе, их создала не Любовь, а привыкание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к другу и часто взаимопомощь, идущая друг от друга,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страх продолжать существование в одиночестве. 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люди думают, что дети, родившиеся от их совместной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связывают создавшуюся пару — мужа и жену,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ошибаются. Ни у кого нет никаких обязательств друг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ред другом. Система их соединила и сама же развела, при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приговаривая: «Ничего нет вечного на Земле —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временное».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73300"/>
            <a:ext cx="4533900" cy="431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на Земле уже сейчас начинает зарождаться новое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поколение. Его создают люди, живущие на земле, прика-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сающиеся своими руками к земле, создающие вокруг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Пространство Любви. Это может быть гектар или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сколько соток. На этой земле есть свой дом и живой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тительный мир, посаженный ими с Любовью и обожани-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ем. Всё, что растёт вокруг этого дома, начинает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активное участие в жизни обитателей дома. Но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 доме уже не простые созерцатели природы, расте-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ний. Люди начинают понимать, узнавать и применять 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правила жизни, о которых мы очень часто рассказываем.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 не просто любоваться растительным миром, а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сылать Любовь, идущую прямо из Души. Когда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посылает Любовь какому-то растению или целому ряду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растений в своей усадьбе, то он как бы обволакивает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растение белым, как искрящийся снег, шаром — это он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сылает своему питомцу — растению — Любовь Творца.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обязательно надо дождаться, когда это растение или це-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лый ряд растений дадут ответ. Это как волна, отражающа-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яся от них, идёт к вам — к вашему сердцу, к вашей Душе.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означает, что растения принимают Любовь, послан-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им. Они начинают узнавать человека, живущего 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дом с ними, они начинают помогать людям, дающим теп-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 своей Души им. Растительный мир был безликим, жил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жизнью рядом с человеком, совершенно не общаясь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33400"/>
            <a:ext cx="41783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30" b="1" spc="-10" smtClean="0">
                <a:solidFill>
                  <a:srgbClr val="221F20"/>
                </a:solidFill>
                <a:latin typeface="Times New Roman"/>
                <a:cs typeface="Times New Roman"/>
              </a:rPr>
              <a:t>Просьба Купцовой Л.М. к читателям.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39800"/>
            <a:ext cx="4432300" cy="1536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7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Я,   Купцова   Людмила   Михайловна   автор   книг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«Общение  с  мудрецами  дольменов»,  выставляю 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книги доступными для скачивания в интернете. Если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 понравилась, и вы считаете, что таких книг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больше - хотите помочь автору в их создании,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прошу на мою карточку Сбербанка перевести деньги 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эту  книгу.  Столько,  сколько  вы  посчитаете  нужным,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сколько по вашему мнению она стоит.</a:t>
            </a:r>
          </a:p>
          <a:p>
            <a:pPr>
              <a:lnSpc>
                <a:spcPts val="14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55800" y="2578100"/>
            <a:ext cx="318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4276 3000 3168 0500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03400" y="2768600"/>
            <a:ext cx="3340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LYUDMILA KUPTSOVA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086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Но вы должны знать, что при копировании, в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книгах нельзя ни при каких условиях менять текст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даже отдельные слова. Всё, что сказал мудрец, должно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быть в первозданном виде.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975100"/>
            <a:ext cx="4432300" cy="78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65"/>
              </a:lnSpc>
            </a:pP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Я прошу вас, не удалять страницы, не выдергивать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фразы из контекста, а при публикации данных книг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интернет    ресурсах    указывать    ссылку    на    сайт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200" smtClean="0">
                <a:solidFill>
                  <a:srgbClr val="221F20"/>
                </a:solidFill>
                <a:latin typeface="Times New Roman"/>
                <a:cs typeface="Times New Roman"/>
              </a:rPr>
              <a:t>первоисточник.</a:t>
            </a:r>
          </a:p>
          <a:p>
            <a:pPr>
              <a:lnSpc>
                <a:spcPts val="14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810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ним. Человек радовался плодам растительного мира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ругал растительный мир, если плоды были плохие или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 их не было. Все знания люди применяли к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тельному миру — как удобрить почву, чтобы растение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зачахло, как получить новый сорт, дающий больше пло-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дов, как улучшить вкусовые качества того или иного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тения и прочие достижения агрономии. Но ни один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не дарил Любовь Творца растениям — очень сильного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чувства и, естественно, не получал от растительного мира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ответных чувственных реакций. Люди не знают, что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тительный мир так же, как и Душа человека, очень чуткий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имеет больше возможностей донести свои ощущения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Творцу, чем животный мир или мир насекомых и прочих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живых существ на Земле. Поэтому, общаясь с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миром, посылая ему Любовь Творца, как белое обла-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ко, и получая от этого мира ответ, люди и не подозрева-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ют, что этот растительный мир, отвечая человеку тем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 все его эмоции, все его желания, все его трудности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может преподнести ему радости: кому-то встречу с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ловеком, который подарит ему Любовь; кому-то поможет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зародить дитя, которое подарит ему Любовь; кому-то даст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осуществить мечту.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43180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общаясь с растениями, никогда не ставьте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перед собой корыстную цель — «я тебе, а ты мне».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Пространство Любви человек создаёт своим присут-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ствием в нём, своим отношением к нему, своей открытой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Душой. И только на таком пространстве можно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пусть пока ещё не того человека, который был зачат и 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дён для него, но который примет Любовь и Радость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ка, создавшего это пространство.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Люди, которые высаживают растения с любовью,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не всегда получают то, о чём или о ком мечтают.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каждый человек может получить возможность иметь дом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и усадьбу вокруг себя. Почему?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 трудности вашего времени. Даже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странство, которое человек стремится создать вокруг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очень зыбкое. Суета жизни часто вносит свои поме-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хи. Человек посылает любовь растительному миру, стихи-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ям: земле, воде, Солнышку, ветерку, а в то же время и не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мечает, как ворчит, ругает кого-то, как создаёт сам какую-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обстановку, не очень благоприятную для своего же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странства. Всё должно создавать гармонию как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ства, в котором живёт человек, так и гармонию, взаимопо-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нимание с теми людьми, с которыми общается целый день.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273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одним посылаете любовь, а с другими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можете спокойно общаться или вообще наносите колос-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сальный вред. А после этого спрашиваете, почему же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слышат вас все, к кому вы обращаетесь с любовью.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ещё хуже, если одному пространству приносите,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отдаёте свою любовь, а другому пространству наносите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вред. Работаете на химическом комбинате, травите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вкусовыми добавками, принимаете участие в разрушении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земной поверхности, наполняете ядами воду, воздух, сре-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 обитания человека и весь растительный мир. Ваша 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вилизация создаёт много вреда для человека и для среды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обитания. Я не буду перечислять все негативные сто-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роны вашей системы, их очень много, а только отвечаю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вопрос, почему же так неблагоприятно относится природа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многим людям.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8387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 имеют возможность создавать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 Любви, хотя и нет отдельного своего дома и участ-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вокруг него. Если есть возможность посадить деревца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общественного дома — сделайте это, посадите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обволакивайте своей Любовью, как белым шаром.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деревца примут вашу Любовь и примут участие в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они очень постараются ответить тем же этому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ловеку. На улицах уже есть деревья, их посадил кто-то,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начинайте общение с ними, и они будут знать вас.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будут чувствовать вас, когда будете проходить мимо,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ожидать вас. И кто знает, какое-то дерево в ответ пошлёт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Любовь и Радость.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мы и даём вам эти знания. Своими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ствами, своим отношением к окружающей среде люди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дают то пространство, которое и желают получать сами.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это так просто — будь ласков и влюблён во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живёт рядом с тобой, и будешь получать то же самое.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может, и не сразу вы сможете получать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ветную волну любви от растений, к которым будете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— потренируйте себя, и вы очень ясно начнёте 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ответ. Побывайте в лесу, в парке или в каком-то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сквере, где деревья стоят целой грядой, — они тоже безли-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 и тоже со временем начнут принимать волну любви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 и будут отвечать ему тем же.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Вот так люди постепенно начнут создавать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странства Любви на своей планете. Эти пространства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дают, создают для человека возможность открыть себе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себя. Эти пространства помогают человеку открыть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Душу для себя. Ведь Любовь, существующая в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веческой Душе, начинает общение вначале с теми, кому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посылает человек, а затем она сама начнёт дарить себя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пространству, где только появляется этот человек.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и Добро притягивают к себе таких же людей, такие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прекрасные слова и мысли от других людей. Это и есть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зидание, восстановление всех утраченных, забытых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брошенных способностей, которые были у нас, в наше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мя. Вселенная, построенная Творцом для человека, сразу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слышит, видит и воспринимает таких людей, слышит,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 и воспринимает каждую клеточку такого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идёт ему на помощь. И не надо объяснять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Творцу, что так необходимо для этого человека, просить,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молить о помощи. Помощь идёт сама для таких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Многим мужчинам нужна жена, а женщине — муж,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очень хотят создать хорошую семью и продлить свой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Род. Но вожделение — это не то, что необходимо для осу-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ществления своего желания. Надо подключить все Свет-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лые Силы для создания семьи, встречи любимой или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бимого человека. Для некоторых такое понятие, как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 Любви, пока неприемлемо ими, и они ничего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 об этом.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вот я вам сейчас сообщила об этом — прими-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эти знания, и вы получите то, о чём так долго мечтали.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Теперь каждый человек, зная, что надо делать, может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творить свою судьбу, свою встречу с любимой или люби-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мым. Создать семью, создать условия для существования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своей семьи, создать условия для зачатия, а затем и рожде-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деток. Как видите, всё не так уж сложно, но для этого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должны поверить в это, для этого надо, чтобы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начали применять всё, что узнали от меня. Всё взаимос-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вязано, всё подчиняется человеку, если он начинает дей-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ствовать, жить и мыслить по законам, данным свыше —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Творца, Вселенной и Светлых Сил.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4671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сегодняшний день я вижу, что это самый насущ-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ный вопрос для многих современных людей. Часто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подходят к моему дольмену, к нам с одной просьбой: «по-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моги встретить любимую или любимого». Но ведь дать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такую встречу невозможно. Часто люди даже не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товы принять друг друга.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хотят видеть непременно свою половинку, а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 ещё нет. Люди вашего времени ещё не научились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 половинок. А на слуху известный всем термин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«половинка».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мы вам можем помочь встретить любимую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женщину или любимого мужчину с помощью вашего соб-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ственного Пространства Любви. Вы сами можете постро-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ить, создать это пространство и сохранить на долгие годы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полученную от этого пространства, для двоих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влюблённых сердец. </a:t>
            </a: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Никто ничего не даёт человеку,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он сам не подключит свою Волю, свою Душу к исполне-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нию задуманного, помысленного и совершаемого.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Желаете иметь счастливую семью — любимую жену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любимого мужа, приступайте к созданию того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странства, о котором я вам сообщила. Вокруг каждого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всё живое, всё слышит, видит и чувствует. Вот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чувства очень быстро примут Вселенная и Творец.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Пространство Любви, созданное вами, даст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желает современный человек.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Чем была занята ты до того, как войти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2733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и занята была я тем же. Помогала рождать 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вого счастливого человека. Конечно, это не то, о чём дума-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ете вы, современные люди.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7813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сами знали и создавали того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которого желали. Да и не было тех сложных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стоятельств, которые могут появиться во время родов.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Женщина рожала легко, без боли и особых усилий. Это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висело от чистоты её мыслей и стремлений. Люди создава-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потомство — своих деток— целенаправленно, они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знали, для чего рождается новый человек, чем он будет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 и что принесёт для всего окружения. Видели, как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рец встречает зарождение и рождение нового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3180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 зачатие составляло основную цель для семей-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пары. Это не похоть и не удовлетворение похоти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осознанное слияние мужчины и женщины для сотво-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рения человека и обоюдная радость от созерцания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творения. Люди подбирали время для зачатия и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после этого осуществляли слияние мужской и женской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клетки воедино. Они рождали, творили, создавали нового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так же, как и сам Творец. Поэтому рождались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ди-Боги.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могла подсказать семейной паре, когда лучше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ребёнка, когда лучше родить его, когда Природа,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ленная и Творец смогут лучше принять созданное творе-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этой пары.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же и сейчас можешь помогать семейной паре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чать и родить здорового ребёнка?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я стараюсь это делать. Хотя для этого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много препятствий. Люди сами создают вокруг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сложные ситуации. Люди сами, своими делами ставят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грады для зачатия, часто зачатия происходят произволь-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ные, нежелаемые. Люди не творят своё потомство осознан-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Просто получаются новые люди от удовлетворения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хоти. Вот и рождаете вы сейчас себе подобного — слабо-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го, часто отягощённого своими грехами или грехами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недавних предков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Такие люди не имеют Силы, не имеют возможности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поселять себя или своё потомство на другие планеты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ленной. Вот и собралось несметное количество слабых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дей на планете Земля. А система решает этот вопрос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просто: либо подключает все страны на Земле к войне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уничтожения лишних людей, либо придумывает всевоз-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можные отравляющие продукты питания для уничтоже-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генофонда и прекращения рождаемости людей,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вовлекает людей во всевозможные вредные человеческой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сути привыкания к препаратам, уничтожающим людей,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пьянству, курению, наркомании, лекарствам и тому подоб-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95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сейчас все мы, люди в дольменах,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ваем вам Истину, чтобы была возможность каждому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 узнать всё, что происходит, причину сложившейся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обстановки на Земле.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Основное сейчас — изменить осознание о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ской сути, понять и узнать, что же мешает человечеству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менить создавшееся положение.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забыли, да и не размышляют над тем, что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 и почему.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всё дело в том, что человеку дана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рождать себе подобного человека, и для этого даны специ-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альные органы для деторождения.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Пользоваться ими надо только для зачатия —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нанно, целенаправленно и с полным пониманием, что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лаешь. Это будет творение нового человека. Семейная пара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принимает обоюдное решение, кого они хотят сотворить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мальчика или девочку. Вот тогда половое влечение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создать для этой пары то существо, которое они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желали, запрограммировали и позвали в свою жизнь.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сознательное сотворение нового человека на Земле. Жен-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щина легко родит, без боли и мучений, здорового малы-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ша. А со временем такие дети начнут получать все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ности, заложенные в них Творцом. В них откроются все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более трёхсот, органов чувств.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616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будут дети-Боги, в них неиссякаемая Сила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ца, в них полное слияние всех желаний Творца, в них зало-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жены и проявятся все возможности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сейчас люди вашего времени пользуются этими 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ганами для удовлетворения похоти чуть ли не каждоднев-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считают, что это необходимо для обоих существ,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мужчины, так и для женщины, что это обогащает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тела гормонами, получаемыми друг от друга. Это бред,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поднесённый человечеству технократической системой.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152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получает Земля людей слабых, больных 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много. Каждый мудрец в дольмене видит эту проблему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ловечества.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60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участием в жизни современных людей мы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могаем изменить всю составленную системой программу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людской, открыть Души людские для понимания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всей сути жизни.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Духовность, появляющаяся в людях, даст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понимания всего сказанного нами для правильно-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мышления, для правильного подхода ко всем сторо-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нам жизни. Так постепенно люди обретут наши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начнут применять их в своей бытности. Так постепен-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люди сами придут ко всем заложенным Творцом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вилам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и сейчас, в таких трудных для человека вашего вре-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 условиях, помогаю обрести радость появления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рового ребёнка.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рассматриваю каждую подошедшую ко мне семей-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ную пару, все стороны их жизни и если вижу, что добро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преобладает в их мыслях, в их мечтах, в их делах, то даже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ваше трудное время помогаю зачать и родить здорового,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пробуждающегося ребёнка.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люди, которые подходят ко мне и не знают ещё,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в их семье уже будет такой ребёнок, могут радовать-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ся, что получили эту возможность — дать им, пусть не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скоро, как им хочется, но здорового, крепкого, сильного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малыша. Он возродит их Род, он продлит их Род, он сое-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динит все нити, связывающие его семью с первоистоками.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124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То, что развалины твоего дольмена находятся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кладбище, не может повредить людям, подходящим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дать жизнь здоровому пробуждающемуся ребёнку?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6449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 ваш вопрос. Это отпугивает многих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от моего разрушенного дольмена. Но ведь я с вами,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и понимаю каждого человека, подошедшего ко мне.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все люди, захороненные рядом с моим дольменом,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не смогут помешать мне. Это останки, прах бывших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людей. А я живая и осуществляю всё для живых,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шенствую жизнь на Земле.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003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 о себе, о своей жизни. Я вижу, что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очень молода и очень мила. Как могло получиться, что 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вошла в дольмен?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524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с самого детства восприняла своё предназначе-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очень привязана к нему всем своим существом. Я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ла, что будет такое время, когда все знания, которые я имею,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понадобятся поколениям, которые придут на Землю.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моё время в дольмены люди заходили не только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своему желанию, но и по значимости своих знаний. Мне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дали дольмен и помогли войти в него. И сейчас у меня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помочь современным людям узнать мои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почувствовать их осуществление.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Подходите, люди, ко мне, к моему месту Силы.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жду вас и стараюсь внести радость в вашу жизнь.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Я слышала, что ты можешь избавлять людей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очень сильных существ, вносящих вред в семейную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людей?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1082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Семейная жизнь людей вашего времени заполнена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всевозможными существами и сущностями, которые засе-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лили сейчас Землю и всё околоземное пространство.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негатив, который вокруг каждого человека, и,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входит в семьи людей. Ведь система не желает и не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защищать семью от энергий, которых сама привлекла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 себе на службу.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302000"/>
            <a:ext cx="44323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сказывается в поведении, в эмоциях, в настрое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людей, соединивших себя в семью. Женщина — это обе-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рег семьи, но она не живёт полной жизнью в своей семье.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Система дала ей возможность работать на неё. А это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начает, что женщина полна негатива, полна мыслей и 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бот не о своей семье, а о той жизни, которая происходит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вне её дома, — о производстве, о контактах с теми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ми, которые проходят за день через её восприятие, через её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и окружают её. А ведь люди все разные, и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оставить свой след в её жизни как положительный,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отрицательный. А сущности и существа не замедлят,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есть хоть какая-то возможность, заселить всё 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 подсознание женщины своим присутствием. Жен-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щина более ранима, и войти в её жизнь любому негативу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гораздо проще, чем в мужскую, хотя и мужчина не защи-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щён от этого.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и представьте такую женщину, которая прошла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обучение современной жизни от детского сада и до высше-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учебного заведения. Её характер и жизненная позиция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подчинять себе всех: мужа, детей, соседей, сотрудников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работе. А сущности и существа, поселившиеся в ней,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помогают в её амбициях.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же самое происходит и с мужчинами, но они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спокойны и потому менее доступны для существ и сущно-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стей. Это зависит от самого индивида, от его осознанного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желания принять путь, по которому он идёт. Он либо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поставить заслон негативному существу, либо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и пользоваться его услугами.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095500"/>
            <a:ext cx="45339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Да, я могу избавлять людей от сущностей и существ,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вносящих в семейную жизнь разлад, полное непонимание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 друга, но я должна увидеть эту пару. Увидеть, что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ведёт эту семью к непониманию друг друга и разрыву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семьи. Для этого нужно, чтобы они оба пожелали сохра-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нить свой семейный союз. Вот тогда я могу убрать существ,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которые заставляют мужа и жену противостоять друг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гу. Это может изменить черты характера кого-то в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паре. Женщина может стать более уравновешенной в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высказываниях, прекратить обиды. Я вижу, что именно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мешало ей самой сохранить семью, посмотреть на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который рядом — мужа, со стороны и увидеть его поло-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жительные качества. А мужчина станет более вниматель-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к своей жене, более ласковым и понимающим обстоя-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тельства всего происходящего в семье.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6609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я могу помочь устранить сущностей,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рых увижу. Но бывает и так, что люди противостоят друг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 по своему мировоззрению, и их жизненные позиции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пути несовместимы. Зачем таким людям жить и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вместе? Только они должны разобраться в самих себе и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шить, быть им вместе или нет. Для этого есть воля у каждо-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человека, и он волен изменить своё направление в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или оставить то, которое было.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 дать ещё очень важное для вас сообщение. 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никогда не происходит с людьми само собой. Случай-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 не бывает. Всё, что происходит, — встречи и рас-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5800" y="723900"/>
            <a:ext cx="3187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Содержание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16000"/>
            <a:ext cx="10414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330700" y="1016000"/>
            <a:ext cx="292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09600" y="12319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И´стра (ясность, правда)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7400" y="1422400"/>
            <a:ext cx="4356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открыть истинный дар,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7400" y="1562100"/>
            <a:ext cx="4356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9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заложенный в человека, — творение, творчество.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7400" y="1638300"/>
            <a:ext cx="30988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признание этого творения, творчества, данного человеку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4254500" y="16383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14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609600" y="1854200"/>
            <a:ext cx="45339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Огн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и´я (оздоравливающий огонь)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87400" y="2057400"/>
            <a:ext cx="4356100" cy="29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оздоровление человека на клеточном уровне</a:t>
            </a:r>
            <a:br>
              <a:rPr lang="en-CA" sz="900" smtClean="0">
                <a:solidFill>
                  <a:srgbClr val="000000"/>
                </a:solidFill>
                <a:latin typeface="Times New Roman"/>
              </a:rPr>
            </a:b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огнём, чистотой. Восстановление, оздоровление клеток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87400" y="2260600"/>
            <a:ext cx="939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837" i="1" spc="-30" smtClean="0">
                <a:solidFill>
                  <a:srgbClr val="221F20"/>
                </a:solidFill>
                <a:latin typeface="Arial Italic"/>
                <a:cs typeface="Arial Italic"/>
              </a:rPr>
              <a:t>в теле человека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4254500" y="2260600"/>
            <a:ext cx="36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28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609600" y="24765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девушки— Да´рьюшка (дар, подарок)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87400" y="2667000"/>
            <a:ext cx="4356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дать, подарить людям взаимопонимание,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87400" y="2794000"/>
            <a:ext cx="43561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встречу с человеком, несущим Любовь, Радость и продолжение Рода</a:t>
            </a: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   . 38</a:t>
            </a:r>
          </a:p>
          <a:p>
            <a:pPr>
              <a:lnSpc>
                <a:spcPts val="1080"/>
              </a:lnSpc>
            </a:pPr>
            <a:endParaRPr lang="en-CA" sz="930">
              <a:solidFill>
                <a:srgbClr val="000000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9600" y="29718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От´к (поток Силы)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7400" y="3175000"/>
            <a:ext cx="4356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восстановить Силу —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87400" y="3302000"/>
            <a:ext cx="3441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энергию Творца в людях Земли</a:t>
            </a:r>
          </a:p>
          <a:p>
            <a:pPr>
              <a:lnSpc>
                <a:spcPts val="100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09600" y="3467100"/>
            <a:ext cx="3619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39" spc="-10" smtClean="0">
                <a:solidFill>
                  <a:srgbClr val="221F20"/>
                </a:solidFill>
                <a:latin typeface="Arial"/>
                <a:cs typeface="Arial"/>
              </a:rPr>
              <a:t>Имя женщины — Д´лина (устранить вред)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87400" y="3670300"/>
            <a:ext cx="3441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подсказка людям о значении и вреде денег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35400"/>
            <a:ext cx="3619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Взрад (оповещение)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87400" y="4038600"/>
            <a:ext cx="3441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помочь людям получать информацию от нас,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87400" y="4165600"/>
            <a:ext cx="3441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понимать её, принимать и применять</a:t>
            </a:r>
          </a:p>
          <a:p>
            <a:pPr>
              <a:lnSpc>
                <a:spcPts val="990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09600" y="4330700"/>
            <a:ext cx="36195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Во´лох (воздействие)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87400" y="4533900"/>
            <a:ext cx="34417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устранить препятствия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254500" y="3289300"/>
            <a:ext cx="774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10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254500" y="3632200"/>
            <a:ext cx="774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254500" y="4127500"/>
            <a:ext cx="774700" cy="254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87400" y="4622800"/>
            <a:ext cx="1447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пробуждения человека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32" name="TextBox 32"/>
          <p:cNvSpPr txBox="1"/>
          <p:nvPr/>
        </p:nvSpPr>
        <p:spPr>
          <a:xfrm>
            <a:off x="4178300" y="46228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100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3" name="TextBox 33"/>
          <p:cNvSpPr txBox="1"/>
          <p:nvPr/>
        </p:nvSpPr>
        <p:spPr>
          <a:xfrm>
            <a:off x="609600" y="4826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Кром (вразумление)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87400" y="5029200"/>
            <a:ext cx="4356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прояснить человеку его суть,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87400" y="5118100"/>
            <a:ext cx="1955800" cy="190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его возможности, его правила жизни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36" name="TextBox 36"/>
          <p:cNvSpPr txBox="1"/>
          <p:nvPr/>
        </p:nvSpPr>
        <p:spPr>
          <a:xfrm>
            <a:off x="4178300" y="51181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110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37" name="TextBox 37"/>
          <p:cNvSpPr txBox="1"/>
          <p:nvPr/>
        </p:nvSpPr>
        <p:spPr>
          <a:xfrm>
            <a:off x="609600" y="53340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Маз (радость)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87400" y="5524500"/>
            <a:ext cx="4356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дать Душе человека восторг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787400" y="5613400"/>
            <a:ext cx="1574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и понимание своего существа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40" name="TextBox 40"/>
          <p:cNvSpPr txBox="1"/>
          <p:nvPr/>
        </p:nvSpPr>
        <p:spPr>
          <a:xfrm>
            <a:off x="4178300" y="56134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122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1" name="TextBox 41"/>
          <p:cNvSpPr txBox="1"/>
          <p:nvPr/>
        </p:nvSpPr>
        <p:spPr>
          <a:xfrm>
            <a:off x="609600" y="5829300"/>
            <a:ext cx="45339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О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´стра (благо)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87400" y="6019800"/>
            <a:ext cx="4356100" cy="16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35"/>
              </a:lnSpc>
            </a:pPr>
            <a:r>
              <a:rPr lang="en-CA" sz="837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Предназначение — создать благо для человека,</a:t>
            </a:r>
          </a:p>
          <a:p>
            <a:pPr>
              <a:lnSpc>
                <a:spcPts val="1035"/>
              </a:lnSpc>
            </a:pPr>
            <a:endParaRPr lang="en-CA" sz="900">
              <a:solidFill>
                <a:srgbClr val="000000"/>
              </a:solidFill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87400" y="6108700"/>
            <a:ext cx="1917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lang="en-CA" sz="837" i="1" spc="-30" smtClean="0">
                <a:solidFill>
                  <a:srgbClr val="221F20"/>
                </a:solidFill>
                <a:latin typeface="Arial Italic"/>
                <a:cs typeface="Arial Italic"/>
              </a:rPr>
              <a:t>благо для Земли, благо для природы</a:t>
            </a:r>
          </a:p>
          <a:p>
            <a:pPr>
              <a:lnSpc>
                <a:spcPts val="1080"/>
              </a:lnSpc>
            </a:pPr>
          </a:p>
        </p:txBody>
      </p:sp>
      <p:sp>
        <p:nvSpPr>
          <p:cNvPr id="44" name="TextBox 44"/>
          <p:cNvSpPr txBox="1"/>
          <p:nvPr/>
        </p:nvSpPr>
        <p:spPr>
          <a:xfrm>
            <a:off x="4178300" y="6108700"/>
            <a:ext cx="4445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132</a:t>
            </a:r>
          </a:p>
          <a:p>
            <a:pPr>
              <a:lnSpc>
                <a:spcPts val="1380"/>
              </a:lnSpc>
            </a:pPr>
          </a:p>
        </p:txBody>
      </p:sp>
      <p:sp>
        <p:nvSpPr>
          <p:cNvPr id="45" name="TextBox 45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ставания — кому-то из вас нужны очень были. Кого-то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обрадовать рождением ребёнка, кого-то наказать опять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рождением ребёнка. Кому-то этот ребёнок в радость,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кому-то, наоборот, даст расплату за какую-то деятельность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настоящей жизни или в прошлых. А значит, люди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были встретиться, жить вместе и получить радость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наказание появлением ребёнка.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всегда должна соединять людей противополож-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жизненных направлений. Они сами должны разо-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браться в созданном ими союзе — или укрепить его,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разорвать.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6162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Вокруг много одиноких женщин. И если проследить,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 некоторые из них повторяют судьбу своих прабабушек,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бабушек, матерей. Выходят замуж, рождают дочь, разво-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дятся, отлучают ребёнка от отца. И так повторяется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постоянно по женской линии. Что это, какое-то существо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приживается в Роду по женской линии или карма?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644900"/>
            <a:ext cx="44323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существо приживается в женщине и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даётся из одного поколения в другое по женской линии.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существу не нужен мужчина возле женщины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стоянно. Оно ставит стену между женщиной и мужчи-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именно в молодом, расцветающем, но иногда даже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зрелом возрасте. И ожидает, когда же подрастёт дочь у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 женщины, чтобы продолжить своё существование 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ней тоже. Дать возможность этому ребёнку выйти замуж,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родить ту дочь, которая будет подходить этому существу,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выдворить из её жизни мужчину, мужа. Ведь мужская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 этой сущности не нужна. Мужчина своей энерги-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может выгнать, отбросить, очистить женскую линию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такого существа навсегда. Он даже не подозревает,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очищает весь последующий женский род от существа, 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дущего всю женскую линию по жизни. В таких случаях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мужчина и женщина живут вместе. И их дочери не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чают такого «подарка» — они не одиноки. Это не карма,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вот такое наваждение на женский род, приживающее-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 них и сосущее энергию.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Так, может, мужчина должен что-то сделать,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чтобы это существо ушло, если оно уже есть в его жене?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4224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Всё дело в том, что мужчина не знает, почему скла-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дываются такие обстоятельства, когда происходит разрыв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семейных уз. Появляется неверность, предательство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отношениях со стороны женщины, и, естественно, он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желает мириться с этим и покидает эту семью. Есть и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гие обстоятельства, способствующие разводу. Существо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обязательно поставит их между мужем и женой. Но если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мужчина имеет Силу, то существо само уйдёт от женщины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его жены, от его семьи, от его детей.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59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система так задействовала силу мужскую,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может и не заметить, как слабеет, а существо всегда начеку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тут же отбрасывает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4671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вам нужен постоянный рецепт, как муж-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чине и женщине сохранить семью. А рецепт один —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внимание и понимание друг друга. Взаимовыруч-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общий интерес друг к другу — Любовь с обеих сторон.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видите и знаете, что влечение полов — это временное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состояние. И если в это время сумеете поставить Любовь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между вами, то никакое существо не сможет «тягаться»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 очень сильной и ограждающей семью энергией — оно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 уйдёт, покинет эту пару.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65200" y="51689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ты можешь избавить от такого существа?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3467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существо очень сильное. Система привлек-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его для обуздания человека. Женщина может рождать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нового человека, поэтому привлекает она такое существо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сильнее. И у неё не надо спрашивать: «Можно войти в тебя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нет?» Она более открыта и более доступна для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существа. А с мужчиной гораздо сложнее. Но если мужчи-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делает много зла из одной жизни в другую, он сам при-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влекает это существо, и оно входит в него и ведёт по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Поэтому мужчине гораздо сложнее, труднее избавить-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от такого «помощника». Ведь он сам привлёк его к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негативом, заключил с ним договора в какой-то жизни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пользовался его услугами.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вот с ним надо рассчитаться своей собственной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энергией. От таких существ и сущностей мы, люди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менах, помогаем современному человеку избавиться. 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у современного человека, будь то мужчина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женщина, должно появиться и созреть такое сильное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лание защитить себя, желание полностью отречься от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шлого, создать в себе намерение пойти и прийти к Свету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Ведь многие люди не знают, по какому пути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идут. Все считают себя «светлыми личностями» и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совершают, считают чистым и светлым. А по сути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 самообман. Так вот подтвердите своё представле-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о светлом пути готовностью, самосознанием и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нием пойти только по Пути Творца. Вот тут вы и увиди-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свой истинный путь. Да ещё если к этому подключите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Душу, то откроете себе самого себя.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987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существо может сопротивляться и принести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какие-то свои неприятности. Но это, так сказать, разовые,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непостоянные и навсегда уходящие из вашей жизни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держки.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660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Подходите ко мне и не обязательно ко мне, а и к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гим мудрецам вот с таким намерением. Рассчитайтесь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своим «помощником», избавьтесь от него. Перед вами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кроется другой — чистый, ясный путь по жизни.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39800" y="546100"/>
            <a:ext cx="42037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Имя мудреца — От´к (поток Силы)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7600" y="850900"/>
            <a:ext cx="4025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3429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восстановить Силу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энергию Творца в людях Земли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7400" y="3924300"/>
            <a:ext cx="43561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8001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Дольмен расположен на улице Мира в дачном посёлке.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Его ещё называют дедушкой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4323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Вижу дедушку невысокого, с короткой бородкой,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раздвоенной на обе стороны. Русые с проседью волосы,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длинные. Глаза серые, очень озорные, весёлые.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403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холщовую рубаху, подпоясан, такие же холщо-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вые штаны. Обут в сапожки из ткани.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Люди, имеющие Силу, сами могли управлять ею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направлять на те дела, которые совершали. Вся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Земли чувствовала энергию, которая шла от человека,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подчинялась ей. Ведь с этой энергией от человека шла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бовь Творца.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создал себе подобное существо — человека.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Дал ему все энергии, которыми обладает Сам. Человек знал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и так же, как и Отец, применял их. Пользовался Силой,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пользовался всеми энергиями, присутствующими в нём,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созидание, на сотворение Добра вокруг себя. Весь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тительный мир получал от человека тепло, Любовь и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чинялся ему. Окружал человека всеми благами, идущими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него (растительного мира). Так весь растительный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создавал для человека, для его дыхания, для его лёгких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стый воздух. Как у вас теперь говорят — фитонциды,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ющие благостное влияние на тело человека. Ведь каждое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деревце, каждый кустик, каждый цветочек и каждая трав-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имеют свои фитонциды.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8100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чувствовал и принимал их. Он знал, что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сёт то или иное растение его телу, как оно воздействует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тело. Человек видел и знал, когда происходит пик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зревания какого-то растения, когда это растение хочет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 человеку всю свою накопленную за какое-то время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благость, полученную от Силы человека, от его тепла, 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бра, Любви.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003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ничего не просил, ничего не вымаливал, ни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кому и ни к чему не обращался с молитвами, с мольбой.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творил Добро и Любовь и получал то, что сам давал.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Я вижу современных людей, вижу, что основной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энергии Творца — Силы — очень мало в вас. Отсюда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 страдания, все ваши трудности в общении с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тельным миром, все ваши трудности в общении друг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другом. Сила, действующая в человеке, ведёт его по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помогает осуществлять его мысли, помогает создавать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мечту. С этим связано то, что и мечта у современного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ловека, можно сказать, куцая — до смешного мала и, часто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бывает, даже не осознана им до конца. А ведь желает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ловек, чтобы то, что он так подумал, придумал, тоже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ществилось.</a:t>
            </a:r>
          </a:p>
          <a:p>
            <a:pPr>
              <a:lnSpc>
                <a:spcPts val="13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Когда вы подходите ко мне со своими мыслями,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часто пустой мечтой, я не знаю, с какого боку, с какой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стороны подойти к тому, чтобы помочь вам. А вы про´сите,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про´сите, даже иногда молитесь у моего дольмена: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моги. Я знаю, что так же подходят люди и к другим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менам, к другим местам Силы, к другим людям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нах, с точно такими же просьбами, с точно такой же моль-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бой: помоги. Конечно же, я и все люди в дольменах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тщательно рассматриваем то, что желает человек,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напридумывал в своей мечте, и, как за ниточку, стараемся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ухватить основную вашу мысль и дать ей Силу — ту самую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энергию, которой так не хватает вам, современным людям.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и к тому же вы часто забываете или вообще ничего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знаете о чистых помыслах. Так вот из той каши, которую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создали в своей голове, нужно выбрать чистоту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осуществить хотя бы что-то из вашей мечты. Я вижу,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радуются люди, получившие хотя бы что-то из того,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желают.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Понимаю всю сложность вашей жизни. Так и вы,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прислушайтесь к тому, что мы вам повествуем,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вникайте в каждое слово, которое мы вам даём, и осоз-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нанно начинайте приступать к выполнению всего,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услышали, почувствовали, прочли в наших сообщени-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 для вас, для того чтобы вернуть вам, люди, основную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энергию-Силу, а с ней начнут восстанавливаться и другие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важные для жизни возможности. Над этим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должен потрудиться сам человек. Никто ему не даст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поможет вернуть все способности, если он сам (чело-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век) не услышит, не пожелает и не соизволит потрудить-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над этим.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что нам надо потрудиться над чем-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то, чтобы получить Силу — основную энергию для измене-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ния самого себя. Что же нам надо делать?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читаете наши повествования, начинаете вни-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кать во всё то, что мы вам сообщаем, так вот и потруди-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тесь выполнять всё, что узнали, потрудитесь применять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постоянной жизни всё то, что мы, люди в дольменах, 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вам, потрудитесь сознательно подойти к каждому слову,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сказанному нами.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08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Ведь всё, что мы вам повествуем, — это не просто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тересное чтиво, это то, что вам надо понять, принять и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давать в себе, в своей жизни, в своём окружении.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162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Вы хотите узнать, что же может и должен сделать сам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себя каждый человек? Я не скажу ничего нового, 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вторю всё то, что вы уже прочли либо в этой книге, либо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других — «Общение с мудрецами дольменов».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3020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Первое — во всём должны быть чистые помыслы.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мыслях, мечтах и в ваших делах.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632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Второе — обязательно знать, представлять и, как го-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ворится, видеть конечную цель задуманного, помысленно-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и совершаемого.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41529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2514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Третье  обязательное  условие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—  эмоциональный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подъём, радость от того, что вы желаете получить,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ствить и увидеть.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46609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всём при этом обязательно начать контакт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собственной Душой. Обратитесь к ней с Любовью,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почувствуйте её в себе и предоставьте ей всего себя. Прой-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время, и она примет вас, ваши мысли и ваше тело.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 повысится духовность в вас и во всех людях, приняв-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такое решение. В людях повысятся самосознание,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мопонимание, знания и уверенность в том, что они делают,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надо делать, какие мысли начнут помогать им.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Вселенная и Творец постоянно ждут таких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отслеживают каждого человека, и от Них пойдёт помощь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этим людям.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надо молить, просить Творца — помоги, дай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или убери что-то. Он и так всё видит, слышит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нимает каждого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пока сам человек не повысит свою духовность,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мировоззрение, своё взаимопонимание со всем миром,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и будет жить привязанным к технократической систе-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ме, к её требованиям, к её основе — правилам жизни.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систему вполне устраивает та деграда-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ция, которая произошла в человеке.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2733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почему же произошла такая деградация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людях и, как мне представляется, очень быстрая?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6162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Деградация — утрата положительных качеств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людях — на нашей планете произошла не сразу и не так уж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быстро, как вам кажется. Такое состояние стало приходить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человеку постепенно, и к каждому человеку по-разному.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зависело от факторов, свершающихся на нашей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 Земля.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6449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люди, которые очень пожелали пойти своим пу-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тём, они ещё имели все возможности, данные Творцом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человеку. Они зафиксировали, постарались удержать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себе. Поэтому ещё долго могли целенаправленно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 ими. Хотя и не подозревали, что своими мысля-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и действиями открыли доступ на нашу планету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рушающим энергиям, которых сами начали притягивать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себе. Они и не знали, что эти энергии начнут управлять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 же.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А основная масса людей и не подозревала, что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ходит. Их Души стали закрывать себя от их тел. Естествен-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но, тело человека стало терять связь с Творцом и терять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способности, данные Им человеку.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только те люди, которые сразу ощутили, что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исходит на их планете, очень быстро стали заходить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дольмены, унося с собой знания, полученные ими. С эти-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знаниями ушли в дольмены все их энергии, вся Сила,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заложенная в них при жизни. Люди в дольменах никогда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прерывали связь с Творцом.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Часть людей, ещё имеющих Силу и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расселилась по всему Мирозданию. Они продолжают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вместе с Творцом нашу цивилизацию Мудр на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гих планетах Мироздания. Смотрят на нашу Землю и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ют, что пока им сюда приходить нельзя, — система, создан-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ная на Земле, постарается уничтожить их.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9304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 потеряла защиту, которую создавали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вместе с Творцом, от сущностей и существ, обитавших 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всём Мироздании. Эти сущности и существа сейчас управ-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ляют людьми, ограничивают, удерживают, не дают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восстановить всё, что заложено в нём изначально.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клеточки тела, мозга заблокированы, закрыты у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1242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я могу сказать, что деградация человека не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убрать из него то, что есть в нём. Она (деградация) усыпи-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 человека, но не смогла уничтожить всё то, что дано,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по сей день существует в человеке. И если человек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мет наши знания, то пошатнутся устои созданной системы.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сам пробудит в себе то, что сейчас спит, дремлет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нём. Человек сам может убрать ту деградацию, которую 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навязали сущности и существа, появившиеся рядом с ним.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6609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Так деградация человека — это временное явление,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её можно убрать и восстановить всё, что было дано ему?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003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конечно. Мы, люди в дольменах, постоянно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твердим, сообщаем вам, как это сделать. Ведь не зря же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говорим, что каждый человек может и должен начать с себя.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Повысить свою духовность. Этим он открывает себя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цу через свою Душу. Вот это и есть тот основной созидаю-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путь, та основная возможность общения с Творцом.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подскажет вашей Душе, как убрать все дегра-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дированные, заблокированные клеточки тела и мозга,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пробудиться, проснуться им (клеточкам).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Творец подскажет вашей Душе, как убрать всю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чисть, пришедшую на Землю, очистить Землю от неё.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век, открывший для себя свою Душу, получает поток,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 Силы. Эта энергия есть в пространстве, но он не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её взять — заблокирован. Постепенно человек освобожда-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себя через свою Душу от этой блокады.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562100"/>
            <a:ext cx="4533900" cy="1384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Конечно, это надо понять, поверить в себя и в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Душу. Система не сможет остановить процесс, происходя-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щий в теле человека, потому что поток Силы, приходящий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человеку через его Душу, снимает, очищает все заслоны,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способствующие деградации, убирает их. Чем быстрее пой-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мёт человек то, что мы сообщаем ему, тем быстрее произой-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дёт очищение, освобождение, восстановление самого 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ства, той сути, которую вложил Творец в своё создание.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895600"/>
            <a:ext cx="4533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 видите, всё зависит от самого человека, от 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нимания и желания получить то, что ему дано Творцом.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Я понимаю, что многие люди вашего времени счи-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тают себя достаточно умными, их устраивает та жизнь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состояние, в котором они находятся. Но они забывают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тех трудностях, которые надо преодолеть, чтобы появи-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лось хотя бы мимолётное спокойное состояние для такого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рассуждения. А уж когда тело теряет возможность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навливать себя, начинаются болезни, то тут только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начинает понимать, что он слаб.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559300"/>
            <a:ext cx="4533900" cy="1054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Понять и восстановить в себе духовность может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человек, и не имеет значения, какой у него сейчас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раст. Ведь возраст — это понятие дано современным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дям для самоограничения. А слабость, которая приходит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возрастом, и есть та программа, которая заложена в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 этой самой деградацией.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562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любом возрасте начинайте активное общение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Душой, поток Силы пойдёт к вам, и через какое-то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время вы ощутите, почувствуете Силу в себе.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579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Появление  большого  количества  высокодуховных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людей на нашей планете даст толчок к общему пробужде-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нию всего человечества Земли.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44700" y="546100"/>
            <a:ext cx="30988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Предисловие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838200"/>
            <a:ext cx="44323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Маргелан, я хочу, чтобы во всех моих книгах о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менах было постоянно одно и то же предисловие,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могло бы помочь людям понимать вас, мудрецов дольменов.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Помоги мне написать его.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11300"/>
            <a:ext cx="4432300" cy="3086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люди вашего времени не знают ничего о том,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была такая цивилизация, в которой жили люди с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сокой культурой, с большими знаниями обо всем,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происходит на Земле, с большими возможностями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человека. Человеку не нужны были подъёмные краны,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всевозможные приспособления для построения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 — всё это осуществлялось мыслью и энергией,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рую излучал сам человек. Объединялись несколько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того чтобы изготавливать и поднимать тяжёлые пли-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ты. Это были люди первоистоков. Люди этой цивилизации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хорошо видели прошлое и будущее всего человече-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ства. Всё накопленное этой культурой было достоянием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человека. Каждый человек этой цивилизации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ладал знаниями, мудростью, необходимыми для продле-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жизни, для обустройства своей жизни. Эти люди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бодно общались с живой Природой Земли: с растениями,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животными, микробами. Жили в полной гармонии с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кро- и макромиром.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546600"/>
            <a:ext cx="44323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 общался со Вселенной, мог видеть и слышать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Мироздание. Для современного человека это недоступ-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но. Он настолько изменён, что многие люди не имеют ин-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туиции, не могут пользоваться телепатией. Из 100% клеток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мозга задействовано только 3-4%. Этого не скрывает ваша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наука.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549900"/>
            <a:ext cx="4432300" cy="1066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10 000 лет тому назад мы стали замечать, как идёт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градация человеческого мозга, и предвидели последствия,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связанные с этим. Человек постепенно стал терять свои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возможности и те знания, которые он имел. Естественно,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стал пользоваться теми приспособлениями, которые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теперь называете научным прогрессом.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нашего времени жили столько, сколько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сами. Тело постепенно старело, то есть теряло внешнюю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свежесть, через сто и более лет, но слабости люди не имели,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чувствовали и не знали, что это такое. А когда сами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лали сменить его (тело), то уходили из этой жизни в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гую, получая новое тело.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Но при этом же менялась личность того человека,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который был?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1082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личность менялась, но нас это не волновало.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знали, что Дух каждого человека приобретает в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 жизни опыт и опять возродит в новом теле желаемое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продолжение себя.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9591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3020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часто ведут разговоры о 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раллельных мирах. Но многие даже не представляют,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это такое — параллельный мир.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8100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Земля окружена мирами, которые сообщаются с ней,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много во Вселенной. Они, эти миры, имеют свой свет,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цвет и ведут свой образ жизни. Параллельные миры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свободно общаются с миром людей, но люди этого,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правило, не замечают. Только в своих снах они бывают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каком-то непонятном пространстве, часто встречаются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людьми, которых в действительной жизни не знают.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параллельного мира современному человеку во снах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подсказка, часто вещая: сбывается всё, что пришло во сне.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346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Параллельные миры сообщают информацию из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людей, из жизни наших предков, из жизни раститель-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мира, из мира животных, насекомых, микробов.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параллельных мирах нет времени, всё, что принял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параллельный мир, остаётся неизменным, постоянным,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теми данными, с тем неизменным состоянием, которое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было в природе в самом лучшем виде, в самом лучшем вре-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мени её (природы) развития. Ведь параллельный мир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собирает, выбирает и принимает только то, что есть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мое завершённое, — пик развития чего-то или кого-то.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 останавливается время и воздействие дальнейших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изменений, происходящих в нашем мире.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Параллельные миры как бы присутствуют в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нашей планеты, но они не видимы нами.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Человек, попавший в параллельный мир — туда,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где остановилось время, может не знать, что за секунды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этом мире на нашей планете проходят года. Выйдя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него, он может потерять связь с тем обустройством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ей жизни, к которому привык, которое есть в нашем мире,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его семья, дети, соседи и прочее окружение, с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рым он общался.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9591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уж войти в параллельный мир, то не просто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смотреть, а выбрать то, что желаешь, что подходит и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необходимо принести в наш мир. Для этого надо знать,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можно войти в параллельный мир со своим временем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выйти из него в то время, в котором зашёл.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знать, как войти в тот или иной мир, посмо-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треть, что он имеет важного, нужного людям Земли, и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йти из него обогащённым какими-то знаниями, какими-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организмами, которых в нашем мире уже нет. Вместо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 в нашем мире появились мутанты, приносящие вме-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пользы вред. Появление из параллельного мира соз-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данных Творцом микробов оздоравливает, восстанавлива-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как самого человека, так и всю природу вокруг него.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181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растительный мир тоже изменён. Ушли из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на планете многие виды растений. И только в парал-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лельном мире можно увидеть, взять и принести на нашу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планету всё то, что когда-то существовало, жило и прино-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сило большую пользу людям.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наша планета была обогащена такими растени-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ями, которые наполняли человечество своими запахами,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пыльцой, оздоравливающей не только людей, но и насеко-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мых, очень необходимых для восстановления земельного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покрова планеты.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Ушли из жизни какие-то животные, принимавшие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активное участие в жизни людей. Они радовали, помога-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ли, защищали, оберегали жизнь людей.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4224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вода претерпела много изменений. Кристалл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воды получил много пагубной информации. Люди вместе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водой получают эту информацию. Она отрицательно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действует на некоторых людей.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0955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параллельных мирах всё, о чём я сказал, есть,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хранено в том виде, с теми же данными, которыми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обладали при жизни и приносили пользу человеку.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жили в прекрасном растительном мире с необходи-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мыми для жизни микроорганизмами. Насекомые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няли очень нужную планете функцию — убирали всё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нужное людям, обогащали нашу землю-матушку — её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чву — прекрасным живым слоем.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4671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с радостью воспринимали животный мир.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него шла услада сердцу человека.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38100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  <a:tabLst>
                <a:tab pos="3683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Вот всё это великолепие, созданное Творцом для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века, можно восстановить благодаря параллельным мирам.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Только надо уметь войти в эти миры, увидеть,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в том или ином параллельном мире, и перенести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нашу планету. Взять из этих накопителей то, что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утратили, забыли, выбросили из своей жизни, обеднили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 и весь мир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003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наше время сфера духовной жизни людей давала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возможность существовать всей природе на нашей плане-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такой, какую создал Творец человеку. А параллельные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миры могли взять всё лучшее, накопить и сохранить.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5689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знал, что придёт время, когда надо будет возрож-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дать, восстанавливать и возобновить весь мир вокруг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и этим восстановить, возродить самого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вошёл в дольмен и очень жду поколение,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смогу передать весь свой опыт и знания. Люди смо-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пользоваться параллельными мирами, выбирать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им будет нравиться, и переносить в свою жизнь,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 нашей планеты.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Начнётся очень быстрое, очень явное, очень пре-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красное восстановление жизни, всей яви Земли и самого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средствах массовой информации иногда появля-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ются сообщения о том, что люди видели живых птеродак-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тилей, водяных змей большого размера и тому подобных.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Может, это как-то связано с параллельными мирами?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4384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Иногда из параллельного мира открывается канал,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проход, притом произвольный. Люди, попадая в такой 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нал, выходят из него сами, но на Земле за это время проис-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ходят иногда большие изменения, события. Люди вашего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времени не могут дать объяснения, что же с ними произо-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шло и что это означает.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4671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Вот так же и животные из параллельного мира могут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показаться землянам и уйти опять туда, откуда пришли,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происходит мимолётно, мгновенно. Да и этих живот-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наш мир не интересует, не привлекает, не притягива-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ет. Они появляются и возвращаются туда, откуда пришли.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4958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это действительно появляются каналы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что-то другое?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48387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Правильнее будет сказать не канал, а какое-то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на Земле, где параллельный мир как бы сталкивается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Землёй и оставляет свободное, открытое место на какое-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время, люди и животный мир могут попасть на это 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 и поучаствовать как бы в обоих мирах, в нашем и па-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раллельном.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За последние десять тысяч лет люди произвели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планете очень много микробов-мутантов, растений-му-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тантов, животных, не приспособленных к жизни без чело-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века. Не окажется ли так, что параллельные миры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наполнены не только тем хорошим, что было в вашу эпо-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ху, но и тем плохим, что создано за последние десять 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сяч лет, и эти параллельные миры будут представлять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для будущих людей угрозу?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346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Параллельных миров очень много во Вселенной.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живут своей жизнью, остановившейся в том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нии, в котором попало то или иное растение, или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организм, или что-то иное. Но всё дело в том, что они,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миры, так же, как и люди на Земле, притягиваются: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доброе — к доброму, настоящее, созданное Творцом, —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настоящему, отрицательное к отрицательному — то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мутанты к мутантам. Всё, что может принести вред,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капливалось также в определённых параллельных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рах. И когда на Земле накопилось очень много негати-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ва, то эти миры тоже стали ближе к ней. Я видел и такие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миры, но никогда не заходил в них, мне нечего было там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взять для людей, для Земли, я обходил их. Но ведь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есть параллельные миры, где накапливается всё Добро,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 и необходимое для жизни людей. И эти миры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притягивают всё, что было и есть прекрасного на Земле.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 интересовали всегда только эти миры. И чем бы-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стрее пройдёт на Земле период вреда и зла, тем ближе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станут эти миры к Земле, и ими можно будет пользовать-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людям.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003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Получается, что из параллельных миров, накапли-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вающих негатив, приходят к нам болезнетворные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организмы — оспа, холера, чума, грипп и тому подобное?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я сказал, что люди на Земле создали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негатива своими мыслями, делами, и, естественно, 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кие миры стали ближе к Земле. А в какие-то моменты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миры, соприкасаясь с земной поверхностью, оставляют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очень вредоносное на этих местах. Те, кто попадают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это место, получают эти болезни.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твоему дольмену?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рассматриваю, распознаю и вижу, что волнует,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мешает этому человеку в его окружении, в его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мании чего-то, в его поведении для его же благости.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мне очень легко убрать хотя бы что-то из того, что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сказал. А иногда приходится помочь ему что-то понять,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что-то изменить в его мыслях, чтобы появилась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 ему самому изменить то, что ему мешает жить.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ток Силы, который я могу направлять подошедшему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может войти в него только тогда, когда появляет-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очищение и возможность восприятия его человеком.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вы, наверное, уже понимаете: если Сила дана человеку и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него есть возможность принять её, то он может сам поза-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ботиться о себе, о своей семье, о своём окружении.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думаю, вы уже знаете, что все люди в дольменах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могают каждому человеку, подошедшему к ним, с чисты-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помыслами. Ведь это основной закон, который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знать каждый человек, желающий получить от нас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мощь, восстановление Силы, а также ясное представле-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что ему надо сделать, как поступить в том или ином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случае. Вы же знаете, что случайностей не бывает. Всё,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случается с вами, — это закономерное явление, проявив-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шееся для вас для того, чтобы очистить вас или подсказать,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может произойти, если вы не измените что-то. Идёт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подсказка вам на бытовом уровне.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003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помогаю людям, подошедшим ко мне, найти путь,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которому им надо идти, чтобы получить все блага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читала, что ты хотел выйти из дольмена и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плотиться в материальном человеческом теле. Это так?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Могу сказать сразу же и навсегда, что у меня никог-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не возникало такого желания. Мы все, люди в дольме-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нах, заходили в них для того, чтобы дождаться тех людей,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616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поколения, которым мы будем нужны. Им необходимы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будут наши знания, наша Сила и наши повествования,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изменять самих себя, чтобы восстановить в людях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они утратили, дать понимание о Светлых Силах, о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ховности, к которой они сами могут прийти. Представь-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те, что смог бы сделать я для человечества и другие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цы, появись мы воплощёнными в человеческое тело рань-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 времени. Ведь система ещё сильна, она быстро бы нача-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 уничтожать таких людей, давить их своими возможно-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стями. Вот тогда бы действительно была возможность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правиться с нами. Ведь у нас не было бы никакой защиты,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Пространства Любви, ни Родового Поместья в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шом городе среди деградированных людей. И наше реше-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заходить в дольмены потеряло бы тот основной смысл,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изначально был нам дан Творцом.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1242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в дольменах и на местах Силы мы сообщаем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о духовности, о правилах и понятиях жизни, о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вилах и понятиях общения людей между собой, то есть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чистых помыслах и о многом другом. Всё это постепенно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ослабляет систему, она теряет силу и сама без всяких рево-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люций закончит своё существование.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ты читала, да и вообще ваши разговоры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том, что мы очень желаем выйти, уйти из дольменов,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ваше желание помочь нам. Почему-то вы считаете,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вас свободно можно передвигаться и жизнь лучше,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нас в дольменах. Это не так, мы общаемся между собой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мыслями, с нами Творец. Мы очень долго ждали, когда 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пойдут к нам. Мы хотим общаться с вами. Мы ждём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каждого человека, радуемся, когда вы подходите к нам.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дуемся каждому человеку, который читает наши сообще-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при этом он также общается с нами, а мы с ним.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когда мы в дольменах, у нас есть Сила помогать вам,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люди. Мы это знали тогда, когда заходили в дольмены.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не умирали, как это представляют многие из вас. В глу-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бокой медитации мы могли переходить из материального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тела в тонкое и продолжать жизнь вместе со своей Душой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Духом. Поэтому мы живые, только пока не все люди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видеть нас. Но это дело будущего, вы все увидите нас.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Я знаю ещё одно твоё имя — Инг, что оно означа-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ет и почему ты дал его людям?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Имя Инг (легенда). Каждое имя, которое мы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общаем людям, имеет своё значение. Часто бывает так: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временный человек склонен узнать или поведать всем 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чём-то, что интересует его самого. В данном случае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желал узнать какие-то подробности той легенды,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торая существовала среди людей. Поэтому я дал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вот такое имя — Инг.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591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сказал: «Только в дольменах и на местах Силы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мы сообщаем людям о духовности, о правилах и понятиях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жизни, о правилах и понятиях общения людей между собой,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то есть о чистых помыслах и о многом другом». Но ведь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часто общаюсь с вами не на местах Силы, а дома или где-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то ещё.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751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обязательно подходишь к нам — к дольмену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 месту Силы конкретного мудреца. Мы знакомимся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тобой, а ты с нами. Мы открываем для тебя портал, вот он-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 и даёт нам возможность приходить туда, где ты захочешь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нами пообщаться. Через этот канал мы можем общаться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людьми тогда, когда они читают наши сообщения, напи-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санные тобой. Прекращается чтение — и прекращается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щение с нами. Чем дольше и чаще люди читают то, что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сообщаем, тем дольше и чаще они общаются с нами, а мы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ними. Эти каналы уже открыты для людей через тебя. Вот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 образом наши знания входят в сознание и подсозна-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людей, дают им Силу для духовности и пробуждения.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Получается, что в это время ты отсутствуешь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на своём месте Силы?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Можно сказать и так. Но ведь мы же всегда можем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видеть, кто подошёл к месту Силы. Ты всегда в это время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неосознанно захочешь сделать перерыв.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244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60121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От´к, расскажи всё о Душе, как начать общаться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со своей Душой. Я хочу, чтобы в этой книге тоже было 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ное описание этого.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65300"/>
            <a:ext cx="4432300" cy="483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Душа дана человеку Творцом. Только человек 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 этот орган — Душу. Это основной энергетический центр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 теле человека. И если с ним не общаться, не обращаться 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органу, то он небольшой — иногда с горошину, ино-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гда с яблоко. Душа переходит у людей из одной жизни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другую. Она постоянно связана с Творцом, можно сказать,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основной связной с Творцом и Вселенной. Люди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знают об этом и не общаются с ней. И живут люди без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зи с Отцом, создавшим их. Поэтому столько трудностей,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проблем, несчастий человек преодолевает сам без участия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 в его жизни. Люди сами закрыли в себе этот основ-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энергетический канал. Для того, чтобы открыть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сам должен обратиться к своей Душе, попросить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прощения у неё за забвение, посылать ежедневно чувство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Любви ей. Она находится в центре вашей груди, чуть пра-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вее сердца. Душа может не сразу откликнуться на ваше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ращение к ней. Для этого человек должен потренировать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намерение, чтобы услышать ответ, идущий от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Души. Иногда бывает так, что Душа долго не слышит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чувство — обращение к ней. Но если человек решил встать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духовный путь, то обязательно получит его. Душа нач-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нёт отвечать ему, но не словами — из вашей груди пойдёт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поток, волна ответного чувства. Душа постепенно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мает от человека Любовь, посланную ей, и отвечает ему,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 этом она увеличивается и со временем заполнит всю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грудь, а потом и всего человека. А ведь она постоянно свя-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зана с Творцом и Вселенной. Она поведёт такого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по жизни, поможет обойти многие жизненные препят-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ствия, направит ваши дела по чистому пути. Не надо будет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думать, то, что он совершает, — это чистые помыслы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нет. Душа всегда подскажет только те дела, которые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шаются с чистыми помыслами. Ведь вы же знаете, что 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рец и Вселенная желают быть всегда рядом с вами. Так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кройте для себя основной канал, связывающий вас с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цом и Вселенной! Духовность постепенно заполнит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каждая его клеточка получит доступ Творца к ней.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постепенно человек вернёт себя в тот мир,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тором пребывали мы, люди в дольменах из цивилизации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Мудр.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сможете создать поколение, открытое для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ца, Вселенной и общающееся с Ними. Это ваше будущее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пробуждение и восстановление всех способностей, 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Творцом человеку.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сказал, что Душа переходит у людей из одной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жизни в другую. Это означает, что одна и та же Душа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провождает человека во всех его перерождениях?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100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это так, ваше тело принимает её. Но если Дух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в котором жила Душа, принёс много вреда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своих дел, обременён тягчайшей кармой, то Душа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уйти от такого человека. Душа не даст такому человеку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продолжения.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838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И что же произойдёт с таким человеком? Его Дух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может возродиться в теле животного?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1816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не может. Его Дух возродится, и Душа вернёт-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к нему только через миллион или через миллионы лет.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Тогда, когда опять появится цивилизация, подобная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шей. Душа будет у Творца.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71500"/>
            <a:ext cx="4533900" cy="2057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Было принято решение, которое брал на себя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ловек — добровольно, осознанно входить в дольмен. Пере-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ходить в глубокую медитацию — мы этим обладали, знали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совершенстве, как это делать. Мы также знали, что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будем прикованы к тому месту, не сможем отходить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своего дольмена надолго. Таким образом мы покидали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тело, сохраняя свою Душу и свой Дух. Всё это мы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лали для того, чтобы людям будущего передать те знания,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 духовную Силу, тот настрой, то умение в любом деле,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обладали люди нашего времени, помочь людям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будущих поколений вернуть те Знания, те возможности,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которыми обладали мы.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2565400"/>
            <a:ext cx="4533900" cy="2387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Прошли многие тысячелетия, к нам никто не прихо-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дил. Люди просто не знали, что в каждом дольмене есть жи-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вой человек, с Душой и Духом, только без видимого тела,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торый всегда готов помогать подошедшим людям. За тыся-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челетия много дольменов было уничтожено. Люди на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местах строили свои поселения и даже города, считали,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дольмены им мешают, и уничтожали их. Со временем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рушались эти поселения, эти места покрывались травой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лесами. Но там, где стояли дольмены, остались те мудре-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цы, люди первоистоков, которые и сейчас находятся там, где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заходили когда-то в дольмен. Они радуются тому,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их могут сейчас увидеть и они могут дать свои Знания,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Силу, свою скорость мысли всем, кто сознательно, с полной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осознанностью подходит к этим местам, то есть к ним.</a:t>
            </a:r>
          </a:p>
          <a:p>
            <a:pPr>
              <a:lnSpc>
                <a:spcPts val="131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914900"/>
            <a:ext cx="4533900" cy="172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0"/>
              </a:lnSpc>
              <a:tabLst>
                <a:tab pos="3556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сейчас могут некоторые люди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— видеть нас и считывать наши мысли, — это хорошо.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Но ведь это самая малость того, что мы можем сде-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лать для каждого человека. И описания нашего общения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такими людьми очень небольшие, так как мы знаем 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дать гораздо больше. Но пока мы радуемся и этому,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даже то, что люди описывают ответы на свои вопро-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сы, полученные от нас, не все воспринимают так, как надо.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мы знаем точно, что скоро появится такое поколение,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которому мы сможем дать гораздо больше наших Знаний.</a:t>
            </a:r>
          </a:p>
          <a:p>
            <a:pPr>
              <a:lnSpc>
                <a:spcPts val="132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85900" y="571500"/>
            <a:ext cx="3657600" cy="49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Имя женщины — Д</a:t>
            </a:r>
            <a:r>
              <a:rPr lang="en-CA" sz="1488" spc="-10" smtClean="0">
                <a:solidFill>
                  <a:srgbClr val="221F20"/>
                </a:solidFill>
                <a:latin typeface="Arial"/>
                <a:cs typeface="Arial"/>
              </a:rPr>
              <a:t>´</a:t>
            </a:r>
            <a:r>
              <a:rPr lang="en-CA" sz="1498" b="1" spc="-10" smtClean="0">
                <a:solidFill>
                  <a:srgbClr val="221F20"/>
                </a:solidFill>
                <a:latin typeface="Arial"/>
                <a:cs typeface="Arial"/>
              </a:rPr>
              <a:t>лина</a:t>
            </a:r>
            <a:br>
              <a:rPr lang="en-CA" sz="1600" smtClean="0">
                <a:solidFill>
                  <a:srgbClr val="000000"/>
                </a:solidFill>
                <a:latin typeface="Times New Roman"/>
              </a:rPr>
            </a:b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	(устранить вред)</a:t>
            </a:r>
          </a:p>
          <a:p>
            <a:pPr>
              <a:lnSpc>
                <a:spcPts val="160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0600" y="1054100"/>
            <a:ext cx="4152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11811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подсказка людям о значении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30" smtClean="0">
                <a:solidFill>
                  <a:srgbClr val="221F20"/>
                </a:solidFill>
                <a:latin typeface="Arial Bold"/>
                <a:cs typeface="Arial Bold"/>
              </a:rPr>
              <a:t>	и вреде денег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6800" y="4457700"/>
            <a:ext cx="4076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рядом с дольменом мудреца От´ка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00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женщину, немолодую, высокого роста. Волосы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длинные, русые с проседью, завязанные сзади в большой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узел. Глаза серо-голубые, очень серьёзные.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3213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Одета в платье длинное, до пят, из холщовой ткани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серого цвета, расширенное книзу. Подпоясана.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65200" y="5588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Что ты хочешь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736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считают, что обеспечение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жизни и самодостаточность зависят от денег. Чем боль-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денег есть у человека, тем больше он может позволить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себе получать благ от жизни. Но ведь эти блага идут не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жизни, а от денег.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Технократическая система создала вам тот стимул,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которому стремится каждый современный человек.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постоянно в заботах, в поисках, в напряжённом состоя-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нии. Отдаёт свой труд для получения всего того, что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ёт система. Все мышцы, мысли, всё сознание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 вашего времени подключено к отдаче себя для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чения денег. А в конечном итоге одни тратят эти деньги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восстановление своего тела, а другие — для восстановле-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и, как многие считают, очищения своей совести.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щения от того груза, который возник с получением «гряз-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ных» денег. Комфорт, приобретённый от денег, — 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явление. Каждый знает, за что и при каких обстоятель-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ствах они были получены.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 деньги нужны людям, помогающим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Светлым Силам, делающим очень важные послания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Светлых Сил современному человечеству.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5339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главное, такие люди не должны зацикливаться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деньгах. То есть их мысли и желания принимают Светлые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Силы и помогают им получить желаемое. А средства,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деньги, обязательно появятся, чтобы выполнить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им так необходимо. Всегда найдутся люди, желающие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одолжить, то есть дать взаймы любую сумму, которую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смогут отдать по частям и без особого напряжения.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страивается очень интересная цепочка поступления денег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тех, кто желает дать деньги взаймы выполняющим, несу-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щим светлые дела и мысли.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Деньги несут энергии людей, в руках которых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побывали. Поэтому не все деньги желательно занимать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любого и каждого человека. Даже Светлые Силы не всег-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 могут очистить их от грязи того человека, который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одолжил.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 называемые «грязные деньги» идут от людей,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получили их, пользуясь обманом, лжесвидетель-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ством, уничтожением природы, уничтожением себе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добных людей, и прочих дел неблаговидных.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587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 всю запутанную людьми возню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этой, можно сказать, нечистой энергии. Этой энергией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стема увязала всех людей в один клубок. И каждый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только сам может и должен разобраться во всех ситу-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ациях, которые несут деньги. Естественно, выбирая более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чистые из них.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6162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чему же радуются люди, имея много денег? Элит-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ному общению, где каждый смотрит друг на друга с пози-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той суммы, которая крутится вокруг него, или с пози-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ции комфорта, обставленного вокруг него и тому подобно-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го? И никого не интересует, счастлив этот человек или нет.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невзгоды, все неприятности, которые переживает этот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человек, прикрыты деньгами. А ведь деньги — это пустота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этого человека, вокруг его Души. Все мысли и меч-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 — как сохранить, как приумножить и как выделить,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пятить себя среди других людей.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318000"/>
            <a:ext cx="4432300" cy="2273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вы желаете взять в долг деньги, я имею в виду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коммерческие организации, а человека, с которым у вас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произошёл разговор об этом, но он не может, или не жела-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или так складываются обстоятельства, что у вас не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лучается получить, взять взаймы у него деньги, — отой-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 от него. Это не те деньги, которые вам нужны,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 деньги, которые помогут вам выполнить желаемое дело,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 случайно, это закономерно — его деньги не для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обижайтесь на него и спокойно посмотрите вокруг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себя, кто ещё имеет возможность дать вам деньги взай-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мы. И вы обязательно найдёте такого человека, у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вы сможете получить необходимую сумму. Это для вас,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ваших дел, для вашего производства — они принесут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удачу. Но вы должны знать, что деньги всегда надо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давать тому человеку, у которого вы их взяли, и желатель-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такими же купюрами. Вы возвращаете его энергию ему.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это в том случае, если этот человек не желает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мать участия в ваших замыслах, в ваших делах, в вашем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производстве. В противоположном случае вы договарива-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етесь об общих интересах, которые сможете осуществить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сообща.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не говорю вам о банках и всевозможных кредитах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коммерческих организациях, всегда предлагающих 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деньги взаймы. Их создают люди, желающие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доход от тех денег, которые дали вам. В таких организаци-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 существует закон — деньги сами должны делать деньги.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если получается какая-то заминка с отдачей, то происхо-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 возмещение этих сумм с большими потерями для тех,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кто их взял. Это вы знаете и без меня.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302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сказала вам о займах денег друг у друга и коммер-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ческих организаций, потому что пока все ваши дела связа-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 с ними.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810000"/>
            <a:ext cx="4533900" cy="278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Сущности  и  существа,  создавшие  деньги,  легко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управляют людьми и держат каждого человека в страхе,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подчинении, в полной зависимости от них, то есть от сущ-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ностей и существ. Это их изобретение, это их поле дея-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тельности, и этим они постоянно притягивают все 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и мечты людские. Люди уходят от основной мысли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самодостаточности, а смотрят друг на друга с позиции: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кого есть много денег, вот к этому и надо стремиться. 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деньги кушать не будешь — на них можно купить еду.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забывают, что еду надо вырастить, и притом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му, тогда она принесёт пользу. Люди, которые выращивают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еду в больших количествах, — у них коммерческое отно-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шение к ней. А значит, в каких условиях выращена эта еда?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совершенно не волнует, будет ли польза от этой еды,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идёт полный расчёт: расход денег на посадку, то есть семе-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на, удобрения, обработку земли и прочие затраты на выра-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щивание того, что будут кушать люди, и доход от получен-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ной продукции. То есть опять же всё решают деньги,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ращивать эту еду, или нет. Поэтому люди идут на всякие,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порой очень вредные для человечества добавки, стимуля-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 роста, ядохимикаты от насекомых — вредителей уро-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жая, и всё это употребляете в еду вы, люди. Тут уже о здо-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ровье и долголетии не может быть и речи.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653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сейчас охватила всю планету новая «помощь» учё-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ных — выращивание еды для человека, которую не едят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насекомые и мелкая живность — шарахаются от неё или,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употребляя,  прекращают  продолжать  рождение  своих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особей. Это ГМО, а люди едят эту еду, ведь она по виду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вкусу не отличается от той, что ели раньше, и не знают,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это несёт вред их телу, а также продолжению их Рода.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 это делают деньги. Появляются люди, желающие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ращивать такую еду для человечества, этим уничтожая 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эти деньги и есть энергия зла, жадности, лжи —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уничтожают человечество. Я уже сказала вам, кто создал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деньги. Это сущности и существа, заселившие нашу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нету, они живут за счёт энергий зла, жадности и лжи,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люди производят в себе. Деньги способствуют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цветанию таких сущностей и существ на нашей планете.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всё это делают люди для получения денежной прибыли,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создания мнимого временного комфорта, иллюзии 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дости, для обогащения за счёт человечества.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8387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самодостаточность каждого человека избавит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его от потребления еды, выращенной в больших количе-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ствах с применением всех видов новшеств.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как же людям прийти к той самодостаточно-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сти, о которой ты говоришь?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58547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Вот для этого и надо создавать экопоселения.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дой семье надо получить хотя бы гектар земли и выращи-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 для себя, для своей семьи еду, пусть вначале и в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малых количествах, но очень скоро появится возможность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получать чистой еды всё больше и больше. В экопоселени-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 люди начнут делиться между собой вот такой полезной,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чистой едой. А когда растения узнают вас, полюбят так же,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как вы их, они сами будут давать еды столько, сколько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вам для самодостаточности, для всей семьи.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 тому же у вас появится опыт, как поговорить с зе-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мелькой, чтобы она начала помогать вашим деревцам,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 овощам, вашим зерновым растениям, цветам, всему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тому, что вы сажаете.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1082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Земелька — живая, она слышит каждое ваше слово,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каждую вашу мысль. Пошлите ей Любовь из своей Души,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она примет её и начнёт помогать вашим растениям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чить всё необходимое.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7813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временем излишки еды, которую вы начнёте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в своём Родовом Поместье, сможете продать за день-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ги, пока они будут необходимы вам для обустройства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жизни. Но вы понимаете, что эти деньги, полученные от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стых дел, от чистых замыслов, от чистых помыслов —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 принесут вам вреда. И пока ещё существуют деньги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шем быту, вот так лучше всего получать их и тратить, не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мышляя о накоплении огромных сумм, чтобы пустить 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опять в оборот, дескать, деньги пусть опять делают деньги.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Я рассказала вам о деньгах необходимых и о деньгах,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приносящих вред каждому человеку, его семье и его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томству.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8387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уверяю, что через какое-то время вы полюбите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делаете, увидите пользу от своих дел, всё, что будете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делать, принесёт удовлетворение, радость. Вы не станете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крестьянами, работающими на земле, чтобы получить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 что-то — какую-то еду всё равно как и каким спо-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собом. Это не тот крестьянский труд, которого так боится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современный человек. Это осознанное восприятие земли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всего, что растёт на земле.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Конечно, начинать всегда трудно, нет знаний, нет опы-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та, нет нужного отношения к тому, что желаете получить, но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2438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 ваше спасение. Ваше общение со своим поместьем —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восстановит здоровье, это то, что обогатит вас,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ваше пробуждение, прозрение и духовность. Ведь в этих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лах, мыслях и мечтах будут участвовать ваша Душа, Творец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Вселенная. И говорю вам ещё раз: труд на земле в Родовом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Поместье станет лёгким, быстрым, приятным для вас и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шего потомства. Ведь вас будут слышать, чувствовать и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все, к кому вы обращаетесь, и всё, к чему вы прика-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саетесь. Всё вокруг вас живое начнёт отвечать, помогать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микробы, насекомые, растения, животные, птички,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стихии на Земле и сама Земля. А ваш Род от первоистоков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примет самое активное участие в вашей жизни, в ваших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лах, в вашем стремлении получить оздоровление от тех дел,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которые вы осуществляете на своём Пространстве Любви.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9591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это надо самим людям начать строить, пока нет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закона в вашей системе — дать каждой семье по гектару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земли. Но вы очень скоро получите и такой закон. А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 для получения такого закона как можно быстрее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чинайте обогащать земельку своими руками, своим серд-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цем, своей Душой на дачах, на любых пустырях вокруг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ших домов.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ослабите ту систему денег, которая сейчас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цветает. Будете меньше потреблять той еды, которую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ращивает и даёт вам ваша цивилизация. Только постепен-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прекращение пользования продуктами цивилизации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даст людям самодостаточность, изменение их самосозна-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приблизит людей к собственной семье, земле. Посте-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пенно власть денег будет ослабевать. Придёт время,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начнут забывать об их существовании.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5245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и для постройки дома в вашем поместье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 лес, посаженный с Любовью и обласканный вами.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Я понимаю, что многие люди в больших городах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нимают такую информацию как далёкую мечту. Но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так! Надо начать уверенно идти к этой мечте, и она начнёт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осуществляться прямо на ваших глазах в вашей бытности.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все, люди в дольменах, очень хорошо знаем то,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говорим вам. Мы видим ваше будущее и хотим помочь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вам осуществить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чем была занята ты до того, как войти в доль-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мен?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3644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Я, как и все женщины нашего времени, — мать. 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меня трое деток, которым мы с их отцом дали жизнь. Я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самого детства видела и обращала своё внимание на детей,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рождавшихся в наших поселениях. Родители давали жизнь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детям, давали воплощение их в новом обличии, но с теми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задатками, которые были у них в прошлых жизнях.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этого надо было подсказать родителям, на что надо обра-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тить особое внимание. Дать возможность родителям раз-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в каждом ребёнке то, что было заложено в нём от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шлых жизней. Так как дети до совершеннолетия имеют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щую энергию со своими родителями, то, узнав о задатках,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имеющихся в ребёнке, родители могли помочь развить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задатки, усовершенствовать их и дать правильное направ-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развитию ребёнка на его будущую жизнь. Только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дители могут помочь своим детям воплотить в жизнь всё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заложено в сознании и подсознании ребёнка.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бёнок до своего совершеннолетия всему обучается у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родителей. Их энергии переплетаются, поэтому им лег-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че, чем посторонним людям, понимать друг друга, воспри-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нимать всё происходящее в их окружении и воплощать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жизнь. Мысли ребёнка и родителей едины.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видела все прошлые жизни родившегося ребёнка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могла подсказать родителям, на что особенно обратить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внимание, в чём проявлялась особенность прошлой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ни, и, если надо, помочь ребёнку продолжить, закрепить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в настоящей жизни. В новом воплощении родители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обязательно помогут своему ребёнку продолжить предна-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значение, которое имел он в прошлой жизни, если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хорошо, активно его выполнял. Нужно только подсказать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302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родителям ребёнка его прошлое, они будут знать и с 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мого детства помогать ему накапливать нужные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уже в этой жизни. Конечно, в нашей жизни люди не имели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кармы, не имели злобы, Дух был сильным, чистым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нимал человека в новом воплощении как новую Силу,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ступающую вместе с новым рождением. Каждый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рождения мог продолжить то, что уже имел в своём бага-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 знаний. А мог изменить, так как в его Роду были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важные и нужные для человечества знания, которые были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близки ребёнку по его Духу, по его склонностям, по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настрою. Я видела, что сам ребёнок желает воплотить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своей жизни, что пришло с ним, с его рождением. Подска-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зывала родителям то, что так близко по Духу этому ребён-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ку. До совершеннолетия родители помогали, поддержива-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ли этот настрой, этот Дух. Я видела, как Творец прини-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мает, радуется новому родившемуся человеку, желающе-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продолжать то, что Он ему предложил, посоветовал.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 этих родившихся детей вырастали настоящие помощ-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ники Творцу.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8100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людям вашего времени я могу подсказать,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необходимо ребёнку, чтобы изменить то, что он накопил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прошлых воплощениях. Как очистить его от кармы, навис-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над его жизнью. Могу подсказать предназначение,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ему даёт Творец при рождении. Сейчас пока трудно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родителям понять, услышать и осуществлять то, что необ-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ходимо для их ребёнка. Но через два-три поколения роди-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тели будут другими и дети, рождённые ими, будут совер-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шеннее.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я заходила в дольмен и жду вас, люди. 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смогу подсказывать родителям, что уже заложено Твор-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цом в вашего родившегося ребёнка. Как поднять интерес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вашего ребёнка к тому, что предложил Творец, как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культурный уровень, заложенный в ваше дитя.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явятся высокодуховные люди — ваши дети, помощники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сказала, что у тебя было трое деток. Какие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предназначения у них были?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Да, у меня были дети — две девочки и мальчик,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вырастили их в своей семье. Они получили каждый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предназначение. Каждый стал активно выполнять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предназначение. Они тоже вошли в дольмены.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587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Старшая дочь — Ф´за (рождение). Имела своё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назначение — что надо родителям знать, чтобы рождать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любимого, высокодуховного ребёнка.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1082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  <a:tabLst>
                <a:tab pos="355600" algn="l"/>
              </a:tabLst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Придёт время, люди увидят её и получат от неё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полезные, очень важные и очень полные знания.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Средняя дочь — М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а´ста (вызов). Предназначение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поднять духовность в людях, вызвать их интерес к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процессу.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29591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сыночек, имя — Тост (пароль). Предназначение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помочь людям-землянам получить доступ в звёздные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миры.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34671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 имеет значения, где находятся эти дольмены.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Могу сказать — на нашей планете.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8100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люди будут видеть нас, общаться с нами и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от каждого из нас все энергии — знания, с которыми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вошли в дольмены. Мы ждём вас, просветлённые,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буждающиеся люди! Мы изменим и расширим ваше вос-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приятие мира на Земле и за её пределами.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9600" y="48387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чем помогаешь ты сейчас, когда человек подхо-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дит к тебе, 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9600" y="51816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Конечно же, я сразу вижу, обращаю своё внима-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ние, как он относится к деньгам, какую роль они уже 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грали в его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9600" y="56896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вы понимаете, деньги — это не только ваше обе-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спечение жизни, но и гибель. Имеет значение, для чего они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даны вам — для обеспечения жизненно необходимых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требностей или чтобы погубить вас. Как у вас говорят, пал-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 имеет два конца.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 какой конец преобладает в вашей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71500"/>
            <a:ext cx="4432300" cy="1028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Эти Знания помогут людям постепенно возвращать себя,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свой мозг к тому первоистоку, которым обладали мы.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Человек опять станет властелином всего живого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Земле, а также властелином Вселенной и всего Мирозда-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Ведь он — сын Всевышнего! И всё, что имел Отец,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отдал своему ребёнку — Человеку.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7145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 можно сказать о мудрецах, которые вошли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большие камни, в скалы?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032000"/>
            <a:ext cx="4432300" cy="2159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7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Все мудрецы, которые вошли в камень или в скалу,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это сделали осознанно, ещё до нас, на 5-10 тысяч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раньше, то есть 15-20 тысяч лет тому назад. Они облада-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ли всеми энергиями Вселенной. Собрав определённые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группа людей объединялась воедино, разбирала себя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атомы и входила в камень или в скалу, растворившись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них. Таким образом получался огромный энергетический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луч, который был направлен на то, что хотели сделать эти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люди. Это тоже дольмены. Есть такие камни и скалы,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вошло по сто и более мудрецов для того, чтобы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мочь избежать разрушения планеты Земля, чтобы отвести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Земли беду извне. Ты знаешь один, но их несколько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Земле — это обереги Земли.</a:t>
            </a:r>
          </a:p>
          <a:p>
            <a:pPr>
              <a:lnSpc>
                <a:spcPts val="127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127500"/>
            <a:ext cx="4432300" cy="200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7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дольмен, в который вошло более 200 человек,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созидание и восстановление России и человека. 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дольмен, в который вошло более 60 человек, — оздоровле-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человека и продление жизни на Земле. Есть дольмен,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который вошло 27 человек, — чтобы дать человеку бла-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гость, то есть дать благостное состояние Духу, Душе и телу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человека. Я сказал о тех дольменах, которые ты знаешь.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круг таких дольменов всегда очень много камней — хра-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мов света. Не имеют значения их размеры. Мудрецы,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торые находятся рядом с этими камнями— храмами,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стоянно заряжают их своей энергией, своим Светом,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бы дать людям тот посыл, который они сохранили для них.</a:t>
            </a:r>
          </a:p>
          <a:p>
            <a:pPr>
              <a:lnSpc>
                <a:spcPts val="127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248400"/>
            <a:ext cx="4432300" cy="381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2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почему ты всегда говоришь, что вы живые?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Но ведь тела у вас нет?</a:t>
            </a:r>
          </a:p>
          <a:p>
            <a:pPr>
              <a:lnSpc>
                <a:spcPts val="12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жизни, я всегда вижу. Если это тот конец, который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жет погубить вас, стараюсь подсказать человеку, что он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на пути к гибели и обязательно должен обратить на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своё внимание. Могу подсказать, что надо сделать, что-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бы избежать того, что может погубить человека.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4224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то же время я могу подсказать людям, имеющим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большие проблемы с получением денег для обеспечения,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выполнения каких-то важных дел, что не в деньгах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дело, а в той деятельности, которую проводит в своей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человек. Средства всегда появятся, притом неожидан-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и в нужном количестве. Например: для обустройства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Родового Поместья, для обновления чего-то ветхого,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старившегося, но очень необходимого для вас, для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жизни и тому подобного.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9591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деньги — это энергия зла, лжи, насилия. И 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распорядиться так, чтобы зло, которое они несут,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причинило вам вреда.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4671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так же, как и все мы, люди в дольменах, несу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Любовь, Добро, Радость и стараюсь уберечь вас от вреда,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который вы можете сами для себя создать.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3987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очень хочу, чтобы вы обратили особое внимание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что я вам сообщаю, когда будете читать или подойдёте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мне, к моему месту Силы, чтобы деньги, попавшие к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руки, не принесли с собой то зло, которое заложено в них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изначально. Пусть они послужат добру.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003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Расскажи поподробнее, что нужно для того,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деньги не принесли с собой зла?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5346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Люди вашего времени совершенно не придают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значения, для чего им нужны деньги. Часто радуются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явившейся возможности получить их. И не замечают, и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обращают внимания, для чего они были даны им. Это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быть продажа какого-то имущества, это может быть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взятая в долг большая сумма. Это может быть появивша-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яся хорошо оплачиваемая работа и так далее. </a:t>
            </a: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Человек за-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бывает или не знает, для чего он желал получить ту 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иную сумму денег, и тратит их не по тому назначению,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которое наметил. В результате они «просочились у него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меж пальцев», и больше он может не получить их.</a:t>
            </a: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видите, деньги сотворили зло — были и нет их. Это зави-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сит от данных человеком каких-то обещаний самому себе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невыполнения этих обещаний.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7653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Есть много всяких наказаний, которые может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человек через деньги. Так, обманул кого-то — полу-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 наказание своими деньгами, разорил кого-то — рассчи-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тайся своими деньгами. Как видите, сделал зло — получи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такое же зло через деньги. Но я заострила ваше внимание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тех деньгах, которыми вы наказали кого-то: сотворили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зло — получите это зло через деньги, и это более лёгкий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выход — потерять деньги за зло, совершённое вами.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Если человек совершает какое-то зло, связанное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с деньгами, это зло обязательно вернётся к нему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большими потерями.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632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это, как говорится, «кровавые деньги», то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рассчитается своей кровью — своим здоровьем, своей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жизнью.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3180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Сделал зло — получи такое же зло через деньги.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Это космический закон или просто закон системы?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6609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Нет, нет, нет, это не космический закон. Деньги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творены системой, то есть тем обществом, в котором 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ществуют и действуют разрушающие энергии. Энергии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нег человек задействует, вводит в свою жизнь, пользуется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ими и создаёт новые подобные энергии. При малейшей 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осторожности проявляется их «истинное лицо». А система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повязала всех людей, весь жизненный настрой и путь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дей энергией денег.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Деньги имеют центральный стержень, состоящий из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энергий разрушения. И если человек при получении денег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соприкоснулся с этими энергиями, то они могут прижить-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в нём, и он начинает вредить планете, природе планеты,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другим людям. В человеке может появиться энергия гор-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дыни — обычно это проявляется властолюбием: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вдруг начинает считать, что он имеет право кого-то куда-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 вести и всё окружение должно ему за это платить день-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гами, вниманием, почитанием. Такой человек начинает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считать себя элитой общества и не замечает, что это — ил-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люзия счастья: силы зла рядом и либо помогают ему, либо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уничтожают его.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21082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Деньги — это зло, когда человек страдает, мучается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от их отсутствия или недостатка и очень желает их иметь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этот человек не замечает, что деньги издеваются над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ним, делают его слабым.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27813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если человек при получении денег сумел не сопри-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коснуться с разрушительными энергиями, то может поль-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зоваться деньгами безнаказанно.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3020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бизнесе для этого нужно относиться к деньгам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вершенно равнодушно, отстранённо, без эмоций.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треть на них как на инструмент, данный для совершения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работы, нужной планете, природе, людям. Никогда не счи-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тать их своими и к тратам денег относиться очень ответ-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ственно.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3180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 касается «обычных тружеников», то каждый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знает предприятие, которое платит деньги за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труд, и если результатом деятельности предприятия,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котором работает человек, является уничтожение приро-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ды, людей, загрязнение земли, то деньги на этом предпри-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ятии пагубные.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5524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говоришь, есть много всяких наказаний,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рые может получить человек через деньги, а кто наказыва-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ет человека?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Наказывает человек сам себя. Зло вокруг него так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старается навредить ему же, человеку. Ведь человек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совершенство Творца, так не твори зло.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В современном обществе происходит переход с 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мажных денег на виртуальные, то есть расчёт идёт без-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наличный. Это лучше или хуже? Как ты на это смотришь?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понимаю, но ведь это те же деньги, и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чётко знает, за что он их получает и кто ему платит. А день-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ги имеют ту же основу — «грязную» или «чистую».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Как я поняла, каждого человека хоть раз в жизни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тестируют, то есть дают ему много денег. Если эти день-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ги он тратит на светлые дела, то в дальнейшем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их ему помогают Светлые Силы, если нет, то ему помо-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гают другие силы. А если человек будет тратить их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глупому, то финансовый ручеёк вскоре иссякнет и денег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ловек будет получать «как все», на выживание?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2959100"/>
            <a:ext cx="4533900" cy="2959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Ты правильно поняла. Деньги имеют возможность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проверить человека — его внутреннее восприятие жизни.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Они раскрывают, выносят на поверхность, показывают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стороны и желания человека открыто, то есть показывают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самому его уровень, его направление, путь, по которо-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он идёт. Только сам человек, увидев эту открывшуюся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перспективу жизни, может принять решение и удер-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жать их. Для этого сам может решить, идти по жизни со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Светлыми Силами или с другими силами. Убрать из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их мыслей пустоту, то есть желание престижа перед други-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людьми, показное преимущество над ними, то есть дом,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автомобиль и прочие вещи не для дел, необходимых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лам Света или другим силам. Они покидают такого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ка, он остаётся без финансовой помощи и опять будет ис-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кать какую-то возможность получать средства, чтобы вы-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живать. Вот так человек может прожить жизнь впустую,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не узнав, почему происходят такие взлёты и падения.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0325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А есть такие дела, нужные Силам Света, на 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ализацию которых человек гарантированно получит фи-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нансовое обеспечение?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 каких гарантиях ты говоришь? Люди часто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замечают даже поступление и расход финансов. Ведь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дый хочет очень много, а никакой конкретики, куда вло-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жить полученные средства. Нет чёткой устойчивой мечты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ждут вначале финансы, чтобы потом как-нибудь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пределять их.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587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если нужна необходимая помощь для выполне-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каких-то дел, то эта помощь появляется незаметно,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легко — Силы Света рядом.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9000" y="546100"/>
            <a:ext cx="4254500" cy="304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Взрад (оповещение)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50900"/>
            <a:ext cx="4114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342900" algn="l"/>
              </a:tabLst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помочь людям получать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информацию от нас, понимать её,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89100" y="1193800"/>
            <a:ext cx="34544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принимать и применять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1700" y="4432300"/>
            <a:ext cx="4241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9398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расположено в с. Возрождение, 14 км,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за фруктовым садом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49403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старца высокого роста, крупного телосложе-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ния. Волосы длинные, тёмные с проседью, густые, ровные,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чуть зачёсаны назад. Лицо загорелое, борода небольшая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до груди. Глаза ярко-синие, добрые. Смотрит улыбчиво,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немного озорно.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58039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курточку с тёмно-зелёным орнаментом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краю и юбку, — этот костюм тёмно-серого цвета.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9500" y="558800"/>
            <a:ext cx="40640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—Что ты хочешь нам сказать?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736600"/>
            <a:ext cx="4432300" cy="5854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Вы уже многое прочли того, что мы вам сообщаем.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все желают побыстрее получить пробуждение,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прозрение. Но никто не задумывается над тем, что эта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дия развития современного человека может озадачить его.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 всё должно прийти постепенно, последовательно и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полным пониманием, для чего ему это надо. Современный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считает, что, получив прозрение и пробуждение,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 управлять самим собой и всеми, кто его окружает.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это не так, не для этого нужно пробуждение и прозре-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ние. Пробуждение и прозрение необходимо для выполне-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каких-то неотложных дел, и не для себя самого, а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улучшения общего положения на нашей планете. К этому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многие люди не готовы. Уже многие люди видят нас и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гут общаться с нами — получать ответы на заданные 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просы, но вы должны понять, что мы заходили в дольмены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 для того, чтобы помогать вам жить и продолжать обу-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страивать технократическую систему с её пороками, гря-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зью, ядами и прочей неустроенностью для жизни. Полное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пробуждение будет дано людям только тогда, когда они уз-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от нас, поймут, к чему надо идти, к чему надо стре-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миться и что получит Земля и Вселенная от пробудивше-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гося человека. Поэтому мы очень стараемся дать знания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каждому человеку о жизни, к которой надо идти, о том,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жили мы, о жизни людей в первоистоках. Как видите,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все, люди в дольменах, подготавливаем современного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к пробуждению. Мы обращаем внимание на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дого человека, подошедшего к нам, и очень тщательно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измеряем его возможности, его понимание нас, его стрем-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ление узнать путь, по которому надо идти. А самое главное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иметь большое желание узнать этот путь и очень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раться идти только по этому пути. Вы должны очень чётко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очень ясно знать, что мы шли по пути Творца, и сейчас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желаем и помогаем вам тоже встать на этот путь и идти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нему вместе с нами.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Тот человек, который это понимает и осознанно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принимает этот путь, начнёт получать колоссальную,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можно сказать, неограниченную помощь от нас, от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ленной и от Творца.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446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понимаю, что, узнав об этом, каждый современный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решит, что он готов вступить на этот путь только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из-за того, что ему будет идти помощь, ведь он так намаял-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ся идти по пути современной технократической системы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цивилизации, что готов перейти на любой другой путь,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изменить ту жизнь, то состояние, в котором он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ходится и пребывает постоянно.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24384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для этого надо иметь не только желание, стремле-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идти по нашему пути, но и обрести свободу от обяза-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тельств, связывающих вас с тем путём, по которому идёте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сейчас. Это бывает не так просто, как кажется многим из вас.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Появилось желание, и тут же появились возможности стать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этот путь, — нет. Для этого надо современному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осознанно и с полным пониманием принять этот путь.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Ведь, как говорится, «пустышки» не нужны Вселенной на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этом пути. Все сообщения, которые мы несём для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человека — того, кто подходит к нам, или того, кто 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тает наши повествования, имеют нашу Силу. Наша Сила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наши знания. Мы очень долго берегли их, почти десять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тысяч лет для людей — наших потомков, чтобы они узнали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нашей цивилизации — цивилизации Мудр и с полным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ниманием приняли нашу цивилизацию. Узнали нашу куль-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туру, уровень развития общества, о взаимоотношениях лю-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дей в нашем обществе, а также духовную целостность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дого человека — сферу духовной жизни людей.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245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для понимания современному человеку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приложить усилия, полную собранность и правиль-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ный ход мыслей. Это для человека вашего времени не всег-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да понятно, а иногда неприемлемо.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61976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мы знаем, что всё, что мы сообщаем вам, имеет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благодатную почву, и очень многие люди поймут, примут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приложат большие усилия для того, чтобы стать на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путь, по которому шли мы.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Так что же может и должен сделать человек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шего времени, чтобы вы, люди в дольменах, могли принять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его, помочь ему понять вашу цивилизацию и дать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ность пойти по пути, которым шли вы?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752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— Для начала современный человек обязательно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понять, принять и начать применять три основных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правила жизни.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22733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Первое — всё, что совершает современный человек,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всегда должно быть чистым. Чистые помыслы сопрово-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ждать должны каждое дело, каждое намерение, каждую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мысль.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2959100"/>
            <a:ext cx="4432300" cy="1930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Для этого надо пересмотреть все свои жизненные си-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туации, все важные, как вам кажется, принятые вашим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ществом правила жизни, а также пересмотреть круг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которыми общаетесь. Никто никому и никогда не должен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навязывать свои убеждения, свои принципы жизни.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сам человек может увидеть, почувствовать и понять тот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путь, по которому желает идти. Только сам человек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очистить свой путь, по которому уже идёт. Только сам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 решает очистить себя, что предпринять для очище-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 себя, дать возможность проявиться чистым помыс-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лам, чистым замыслам, чистым свершениям.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48387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Второе очень важное правило жизни: всё, что реша-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ет, мыслит и свершает человек, всегда должен знать,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ставлять и с полным пониманием видеть конечную цель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всего того, о чём помыслил, всего того, что желает осуще-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ствить, всего того, что начинает предпринимать — присту-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пать к исполнению, осуществлению. Человек всегда дол-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жен чётко и ясно представлять, кому или чему он стара-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ется помочь и ради чего он так целеустремлённо желает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выполнять помысленное. Всё предпринятое всегда долж-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быть созидающим, восстанавливающим разрушенное,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восстанавливающим связь с тем, что желаешь увидеть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конечном итоге. Конечная цель всегда должна быть вели-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кой, глобальной и очень ответственной, это: своей мыслью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желанием повышать духовность в людях; очищение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планеты от грязи технократической цивилизации,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ядов, появившихся в земле, воде, воздухе; избавить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вечество от злобы, вражды, лжи между людьми в их обще-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нии, в их обществе и так далее.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930400"/>
            <a:ext cx="45339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Например, если люди начинают строить своё Про-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странство Любви, конечная цель — восстановить Свет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 на этом пространстве, оживить землю, оживить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растительный мир, оживить весь мир насекомых и микро-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бов. Всё это пространство начнёт восстанавливать само-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и в конечном итоге возродит самого человека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так далее.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1242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Или, например, люди начинают общение с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тельным миром. Растительный мир — деревья, кусты,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цветы, трава — принимает, узнаёт человека, начинает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ним, понимать, принимать информацию и через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Вселенский мир изменять жизнь не только этого 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mtClean="0">
                <a:solidFill>
                  <a:srgbClr val="221F20"/>
                </a:solidFill>
                <a:latin typeface="Arial"/>
                <a:cs typeface="Arial"/>
              </a:rPr>
              <a:t>ка, но и жизнь всего пространства вокруг него — очи-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 воздух от ядов современной цивилизации. Зелёный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растительный мир имеет великую силу, человек 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направить эту силу на восстановление, очищение, созда-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ние первозданной чистоты на нашей планете, если поста-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 эту цель перед собой и начнёт выполнять всё для этой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цели.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1816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Или, например, если человек пожелал повысить свою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духовность, то начинать нужно с самого себя — открывать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Душу для самого себя. Души, открытые людьми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самих себя, подключают их ко Вселенной и Творцу. Начи-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нают помогать людям в их общении между собой, приво-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дят их к пониманию друг друга, к общей гармонии между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людьми — прекращаются злоба, недоверие, ложь, войны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тому подобное. А конечная цель — создать общество, не-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23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Да, тела нет, потому что мы сами оставили 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вышли из него. Но у нас остались с нами навсегда Душа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Дух, поэтому мы такие же люди, как и вы, — с Душой и Ду-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хом, только без тела.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231900"/>
            <a:ext cx="4533900" cy="3898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Люди, которые умирают, — Душа покидает их и пе-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реходит в новое возрождённое тело. Мы сами заходили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дольмен, входили в глубокую медитацию, покидали тело,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 Душа и Дух всегда с нами. Поэтому мы можем говорить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вами и передавать ту информацию, которая вас интересует.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знаем о законах Природы, правилах жизни, о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ностях человека, о Вселенной и всём Мироздании. Очень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много. Хотим передать это вам — нашим потомкам. Мы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можем ответить на любые ваши вопросы. Для этого надо,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чтобы был приёмник нашей информации с высоким интел-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лектом. Скоро и у вас будут рождаться такие люди,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начнут более точно улавливать наши ответы и приме-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их в вашей повседневной жизни. Мы научим вас,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видеть и слышать каждое растение не так, как делаете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— на ощупь, и часто ошибаетесь. Каждое растение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ауру, свой цвет, свой запах, свою вибрацию и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предназначение для человека. Мы научим вас, как очистить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Землю от негатива, от чёрных пятен, у вас не будет пожа-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ров. Мы научим вас, как очистить её от ядов вашей цивили-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зации. Мы научим вас, как общаться с микробами, как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бавиться от микробов-мутантов. Вы, люди, узнаете и мно-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гое другое, то, что делает человека всегда здоровым, силь-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и всемогущим как на Земле, так и во Вселенной.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80000"/>
            <a:ext cx="4533900" cy="1562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1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радуемся каждому человеку, подошедшему к нам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 пониманием, с какой-то мечтой, с чистыми намерениями.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не можем отходить от своего места силы надолго, поэ-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тому мы ждём вас. Подходите к нам! Мы всегда можем под-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сказать вам, как прийти к гармонии в общении друг с дру-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гом, с Природой, с животными и пр. Мы можем уже сей-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час, в ваше нелёгкое время, помогать вам своей скоростью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мыслей осуществлять вашу мечту, оздоравливать вас, 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бавлять от сложных жизненных ситуаций и пр.</a:t>
            </a:r>
          </a:p>
          <a:p>
            <a:pPr>
              <a:lnSpc>
                <a:spcPts val="131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56100" y="6692900"/>
            <a:ext cx="7874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сущее Любовь, Добро, Радость всему окружающему миру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людей и так далее. Таких примеров я могу приве-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тысячи. Они переплетаются между собой. Основное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во всём, что затевает, замышляет человек, во всех действи-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ях он всегда должен добраться, дойти в своих мыслях,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чего ему надо это, что своими действиями изменит он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общего блага, для общего видимого мира, для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какую помощь он окажет своему Отцу-Творцу.</a:t>
            </a:r>
          </a:p>
          <a:p>
            <a:pPr>
              <a:lnSpc>
                <a:spcPts val="135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9304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Третий закон вам покажется самым простым и лёг-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ким. Но он обязателен. Это эмоциональный подъём.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энергия, можно сказать, осуществляющая, оживляющая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ваши начинания, она приносит возбуждение всем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шим мыслям, она включает, приводит в действие то,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так хотите и очень желаете осуществить. Ваши мысли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желания сливаются в одну единую движущую силу.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31242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 действия становятся понятными для вас, 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лаемыми и постоянными. Ведь эмоциональный подъём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энергии Радости и Добра, которые вы запускаете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свою жизнь, в свою бытность и так стремитесь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то, о чём помыслили, помечтали.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39878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2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Вы знаете всё, что радует человека, радует Творца.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Вселенная и Творец принимают эти желания, эти стрем-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ления и эту мечту человека и начинают ему помогать осу-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ществлять,  материализовывать  помысленное.  Мечты 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мысли человека обретают Силу Творца.</a:t>
            </a:r>
          </a:p>
          <a:p>
            <a:pPr>
              <a:lnSpc>
                <a:spcPts val="132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4838700"/>
            <a:ext cx="4432300" cy="1765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  <a:tabLst>
                <a:tab pos="368300" algn="l"/>
              </a:tabLst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третий закон необходим для того,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могли быть осуществлены первые два закона.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	Наша цивилизация шла по пути Творца. Это путь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Света, Добра, Любви и Радости. Если вы желаете пойти по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этому пути, то всегда старайтесь применять эти три зако-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на, три правила жизни, и вы узнаете, почувствуете и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дите, как помощь идёт вам от Светлых Сил, Вселенной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Творца. Это основа нашей цивилизации. Постепенно к вам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придут прозрение, пробуждение и все возможности,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рые были у людей нашего времени.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88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Мне кажется, что для полного восстановления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всех способностей человека, бывших у людей вашего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ни, нужно ещё что-то очень важное.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079500"/>
            <a:ext cx="45339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полного восстановления всех способностей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 есть ещё несколько этапов, которые человек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степенно пройдёт. Десять тысяч лет ему даны были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того, чтобы в полном неведении, полном отключении соб-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ственных возможностей он узнавал жизнь всех технокра-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тических цивилизаций, существующих в Мироздании,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сумел понять, что свою собственную планету он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защитить, восстановить не технократическими возмож-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ностями, а самим собой, своими силами, своей волей, сво-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 намерением и своими способностями, данными толь-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 ему. Ни одно существо во Вселенной не наделено эти-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 способностями. Ни одно существо Вселенского мира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имеет и не несёт чистоту, не несёт Свет Творца, не несёт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Добро, Любовь и Радость в себе. Только сын Творца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и должен возродить в самом себе эти качества, проя-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и применить их. В технократическом мире они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туплены, ограничены и даже чуть изменены. Поэтому у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нет Силы, нет Воли, нет помощи от Светлых Сил.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 ведь всё это ему дано изначально, и он сам может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родить, восстановить их в себе. Для этого мы ему даём зна-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даём самые простые понятия каким образом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может пробудить сам себя и постепенно начать пользо-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ваться тем, что ему дано.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5003800"/>
            <a:ext cx="45339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Только узнав от нас о самом себе, человек поймёт, что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ему дано и как начать своё возрождение — возрождение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самого себя и возрождение всего, что его окружает, воз-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рождение своего дома — своей планеты Земля. И это ско-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ро, очень скоро станет ему по силам.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Способов много, и давать вам всё сразу не надо. Ос-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ваивайте постепенно всё то, о чём мы вам повествуем, и вы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пройдёте все этапы для возрождения спокойно, безболез-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ненно и очень совершенно.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89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Сейчас все люди в дольменах говорят вам о вашей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Душе. Ведь это не просто разговор, который можно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слушать и забыть. Это один из этапов вашего пробужде-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ния, это очень важное сообщение для вас, это актуально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необходимо для каждого из вас. Если люди поймут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примут к исполнению всё то, что мы вам повествуем о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шей собственной Душе, и начнут выполнять сказанное, 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каждый человек становится духовным помощником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ленной и Светлым Силам. Это возрождает Дух нашей пла-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неты. Это восстанавливает духовную целостность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тельного, животного мира, а также миров насекомых и ми-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кробов. Человек восстанавливает сам себя и всё оживляет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вокруг себя. Все мутанты, созданные технократическими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цивилизациями, постепенно прекращают своё существо-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вание. Человек очищает себя и всё вокруг себя. Этот этап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тоже надо пройти каждому человеку, желающему жить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долго, правильно, с полным разумением того, что откры-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вается перед ним.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36322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Только высокодуховный человек всегда может быть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своём пространстве созидателем, строителем его и вписы-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себя в единую связь с ним.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Своё Пространство Любви такой человек сможет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создавать с полным знанием того, что делает. Собой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 оживляет это пространство, восстанавливает в своём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Пространстве Любви весь живой мир, и он (этот мир)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чинает прислушиваться и помогать своему хозяину —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ловеку, создающему своё Пространство Любви.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181600"/>
            <a:ext cx="44323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Очень важно каждому человеку восстановить связь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 своим собственным Родом от первоистоков. В своём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Пространстве Любви собираются все Рода каждого чело-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века, живущего в нём, и эта огромная, мощная Сила обере-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гает, защищает и помогает жить людям, создающим своё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Пространство Любви.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1976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У вас сейчас на слуху «Пространство Любви», а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пространство надо создавать конкретными мысля-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90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конкретными делами. Надо постепенно воссоздавать,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восстанавливать всё с полным знанием того, что желаешь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осуществить, что желаешь получить, что желаешь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новить. Есть много, по-вашему, мелких нюансов, которые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надо узнать и применять до полного восстановления всего,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чём живёте, всех, кого призываете помогать вам. Это не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мелочи — это реальный мир, создаваемый вашей Душой,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вашими Родами от первоистоков, вашими растениями,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чинающими слышать и понимать вас, вашей землёй, на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торой вы поселились и дарите ей Свет, Любовь Творца.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окружение, созданный вами на этом пространстве, 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новится единым с вами. Это очень важно для вас, для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дого современного человека, живущего на этом простран-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стве, и это одна из возможностей проснуться, пробудиться,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прозреть и дать пробуждающееся потомство. Как вы пони-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маете, я не обо всём вам рассказал, но это то, о чём мы уже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вам говорили много раз, так обратите на это своё внимание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начинайте применять в своей повседневной жизни!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36449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Ничто не приходит само, обо всём надо узнать и на-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чать применять. Для этого есть возможности у современ-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ного человека, есть воля. Ставьте перед собой эту задачу,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намерение и выполняйте всё, о чём я вам сообщил. Вы уви-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дите результат. Вы почувствуете помощь от нас, от Вселен-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ной, от Творца. Это неоспоримый факт.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46609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 мере восстановления и изменения вашего бытия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мы будем подсказывать, давать вам всё новые и новые со-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общения, что надо делать, что надо применять и что надо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будет на том этапе, к которому вы подойдёте.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55245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Скажи, а чем был занят ты до того, как войти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30" smtClean="0">
                <a:solidFill>
                  <a:srgbClr val="221F20"/>
                </a:solidFill>
                <a:latin typeface="Arial Italic"/>
                <a:cs typeface="Arial Italic"/>
              </a:rPr>
              <a:t>дольмен?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8547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очень люблю весь зелёный растительный мир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нашей планеты. Я всю жизнь был занят облагораживани-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ем его, общением с ним и решением всех вопросов, связан-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ных с ним, если они возникали у человека.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91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необыкновенный мир, данный Творцом для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ловека на нашей планете. Его всегда надо было понимать,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видеть, слышать всё, что он сообщал человеку.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1079500"/>
            <a:ext cx="4432300" cy="312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А он, этот растительный мир, всегда многое мог ска-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зать, показать и дать людям Земли. Люди нашего време-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 общались со всеми растениями в своих Родовых Поме-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стьях. Родовое дерево, которое считалось священным, в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каждом Родовом Поместье имело очень долгий срок жиз-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ни. Оно передавало людям поместья много информации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об их Роде, начиная с того времени, кто его посадил, и всех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последующих поколениях, живших возле него. И люди,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приходившие в жизнь в этом поместье, всегда имели связь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со своим прошедшим Родом, а Родовое дерево ещё могло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рассказать что-то интересное из прошлых поколений. Это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обогащало новое поколение знаниями. Как видите, люди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рождались не на пустом месте. Знания Рода всегда леле-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яли каждого человека, родившегося в Родовом Поместье,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помогали человеку вырасти до совершеннолетия и обре-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сти Силу. Люди могли сами выбрать предназначение,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торое уже было в их Роду, — продолжать и совершенство-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вать его.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41529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Поэтому люди нашего времени, если желали создать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Родовое Поместье, начинали сразу же с того, что сажали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сообща или в одиночку Родовое дерево — это основа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дового Поместья.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4838700"/>
            <a:ext cx="4432300" cy="1244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Людям нашего времени было проще увидеть, почув-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ствовать и узнать желание своего Рода, какое дерево луч-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 посадить в своём Родовом Поместье. Дать ему статус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основного Родового дерева, к которому потянется весь Род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посадившего его. Сажая такое дерево, человек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приходил к нему не один, а со своим Родом и старался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Род подключить к выращиванию такого дерева.</a:t>
            </a:r>
          </a:p>
          <a:p>
            <a:pPr>
              <a:lnSpc>
                <a:spcPts val="133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0325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Все растения общаются с человеком и между собой.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Родовое дерево в Родовом Поместье всегда помогает все-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му живому растительному миру процветать, жить, давать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92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плоды, очищать воздух, притягивать воду для себя и для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человека, живущего в этом поместье.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901700"/>
            <a:ext cx="4533900" cy="1079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Самое активное участие Родовое дерево принимает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рождении нового поколения, в зарождении новых рас-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тений в Родовом Поместье. Эти растения всегда будут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доравливать людей, живущих в поместье рядом с этими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растениями, кормить и создавать свежий воздух для этих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людей.</a:t>
            </a:r>
          </a:p>
          <a:p>
            <a:pPr>
              <a:lnSpc>
                <a:spcPts val="136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9304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рассказал вам об основном дереве в вашем Родо-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вом Поместье — о Родовом дереве. Но ведь я очень много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знаю о зелёном растительном мире нашей планеты. И при-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дёт время, когда люди пожелают узнать обо всех деревьях,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кустарниках, цветах, травах на нашей планете. Я смогу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ветить каждому человеку о каждом растении. Оно сотво-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рено для жизни рядом с человеком, чтобы оздоравливать,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восстанавливать силы человеку.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Я знаю, что очень скоро появится поколение людей,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которое сможет принять мои знания, сможет восстано-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вить зелёный мир вокруг себя.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9878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Ты можешь подсказать, какое лучше всего поса-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дить Родовое дерево нам, современным людям, в наших Ро-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довых Поместьях? И как это лучше сделать?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0" y="4495800"/>
            <a:ext cx="4533900" cy="2095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Для людей вашего времени надо подобрать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рево, которое ещё не потеряло возможность долголетия.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Есть деревья, которые ещё могут расти, жить более ста лет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это кедр, дуб, липа и ещё несколько видов деревьев —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это зависит от местности и климата, где находится ваше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поместье. Люди нашего времени сажали свои Родовые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ревья из зёрнышка, обласкав его собой. Для современно-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человека часто бывает сложно вырастить такой саже-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нец, затем приживить его в той почве, которая есть в ва-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шем поместье. Поэтому можно взять саженец из питом-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ника, посадить его в своём поместье, призвать все Рода от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первоистоков каждого члена семьи, принимавшего актив-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93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3975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ное участие в посадке Родового дерева. И затем каждый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человек семьи может и должен подходить к этому деревцу,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общаться с ним, посылать ему свою Любовь, Ласку, Неж-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ность. Это деревце примет каждого члена этой семьи и все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Рода от первоистоков людей этой семьи. Так люди ваше-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го времени смогут постепенно обзавестись Родовым де-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ревом в своём Родовом Поместье. Каждый листочек,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дая веточка на этом дереве не простые, они начнут выпол-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нять своё основное задание, данное им человеком, людь-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ми, семьёй. Это деревце будет расти, набирать Силу и да-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вать Силу людям, посадившим его, заботящимся о нём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любящим его. Пройдёт время, и это дерево станет мощ-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ным, сильным и очень значимым в вашем поместье. Ведь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через него все Рода от первоистоков этой семьи будут с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ними постоянно. Это Родовое дерево начнёт выполнять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всё то, что выполняло для людей первоистоков: охранять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ваше поместье; давать жизнь всем растениям, которые по-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желает посадить человек в этом поместье; оберегать; оз-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доравливать; защищать людей этого поместья и так далее.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Люди этого Родового Поместья смогут получать от расти-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тельного мира желаемые цветы, желаемые овощи и фрук-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ты, желаемые очищения воздуха — запахи, негу, свежесть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и так далее.</a:t>
            </a:r>
          </a:p>
          <a:p>
            <a:pPr>
              <a:lnSpc>
                <a:spcPts val="134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4495800"/>
            <a:ext cx="44323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Как видите, вы заботитесь о Родовом дереве, а весь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ваш Род заботится через него о вас.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5003800"/>
            <a:ext cx="44323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65"/>
              </a:lnSpc>
            </a:pP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— Чтобы получить те знания, о которых ты гово-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10" smtClean="0">
                <a:solidFill>
                  <a:srgbClr val="221F20"/>
                </a:solidFill>
                <a:latin typeface="Arial Italic"/>
                <a:cs typeface="Arial Italic"/>
              </a:rPr>
              <a:t>ришь, люди более пробуждённого поколения должны прий-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ти к тебе, на твоё место Силы, или узнать о тебе, чтобы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появился контакт с тобой?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5689600"/>
            <a:ext cx="4432300" cy="901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Всё дело в том, что поколение, которое появится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 нашей планете, будет более свободно общаться с каж-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дым из нас. И если появятся вопросы, связанные с зелё-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ным миром планеты, то они сами найдут нас — тех людей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дольменах, которые накопили знания об этом. Ведь я не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94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9600" y="558800"/>
            <a:ext cx="4533900" cy="736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один на нашей планете храню эти знания. Мы сообща смо-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жем дать этому поколению самые необходимые сведения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 зелёном мире, о его жизни, о его восстановлении, о его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дальнейшем процветании.</a:t>
            </a:r>
          </a:p>
          <a:p>
            <a:pPr>
              <a:lnSpc>
                <a:spcPts val="136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9600" y="14224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— А что делаешь ты, когда человек подходит к тебе,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к твоему месту Силы?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1765300"/>
            <a:ext cx="4533900" cy="158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35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— Я вижу возможности каждого подошедшего ко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мне человека, просматриваю его прошлые жизни, всё, чем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он занят в своей настоящей жизни. И если вижу, что в че-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ловеке есть чистота, идущая от прошлых воплощений,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если он не переполнен современными обязательствами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 если его возможности позволяют, то помогаю ему от-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крыть в себе какие-то неизвестные ему качества, увидеть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по-новому мир вокруг себя — прозреть, увидеть нас и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 нами.</a:t>
            </a:r>
          </a:p>
          <a:p>
            <a:pPr>
              <a:lnSpc>
                <a:spcPts val="1335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33020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Часто люди, подошедшие ко мне, могут восстановить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себе гармонию, почувствовать свободу от проблем, кото-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рые одолевают их.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3810000"/>
            <a:ext cx="4533900" cy="142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4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Даже человек, узнавший обо мне и пожелавший об-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щаться со мной, но по каким-то обстоятельствам не мо-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жет подойти ко мне, к моему месту Силы, сможет восста-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новить в себе, в своей жизни равновесие, то есть получить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благостное состояние, избавиться от суеты, почувствовать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 себе свою Душу, прочитав всё то, что я сообщил, так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сможет войти в канал, который я открыл ему при чтении и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осознании того, что я сказал.</a:t>
            </a:r>
          </a:p>
          <a:p>
            <a:pPr>
              <a:lnSpc>
                <a:spcPts val="134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28800" y="5346700"/>
            <a:ext cx="33147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Храмы света Взр´да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5689600"/>
            <a:ext cx="45339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1. Даёт возможность применять знания людей перво-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истоков современным людям.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5200" y="60325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2. Подготавливает человека для пробуждения.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5200" y="62103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3. Даёт гармонию Души и тела для пробуждения.</a:t>
            </a:r>
          </a:p>
          <a:p>
            <a:pPr>
              <a:lnSpc>
                <a:spcPts val="12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65200" y="6362700"/>
            <a:ext cx="4178300" cy="228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4. Получи прозрение.</a:t>
            </a:r>
          </a:p>
          <a:p>
            <a:pPr>
              <a:lnSpc>
                <a:spcPts val="138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95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1200" y="5588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5. Даёт ощущение полной свободы от системы, в ко-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торой вы живёте.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11200" y="901700"/>
            <a:ext cx="44323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6. Восстанавливает в человеке такие понятия, как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Свобода, Радость, Любовь.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1200" y="1244600"/>
            <a:ext cx="44323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7. Человек сможет узнать и почувствовать своё пред-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назначение, данное ему Творцом, и выполнять его (челове-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ку даётся какая-то обязательность).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1200" y="6692900"/>
            <a:ext cx="44323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96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43500" cy="73914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4584700" y="165100"/>
            <a:ext cx="558800" cy="152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20"/>
              </a:lnSpc>
            </a:pPr>
            <a:r>
              <a:rPr lang="en-CA" sz="800" smtClean="0">
                <a:solidFill>
                  <a:srgbClr val="000000"/>
                </a:solidFill>
                <a:latin typeface="Cordia New"/>
                <a:cs typeface="Cordia New"/>
              </a:rPr>
              <a:t>dolmens.org</a:t>
            </a:r>
          </a:p>
          <a:p>
            <a:pPr>
              <a:lnSpc>
                <a:spcPts val="920"/>
              </a:lnSpc>
            </a:pPr>
            <a:endParaRPr lang="en-CA" sz="80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6300" y="546100"/>
            <a:ext cx="4267200" cy="241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Имя мудреца — В</a:t>
            </a:r>
            <a:r>
              <a:rPr lang="en-CA" sz="1498" b="1" spc="-20" smtClean="0">
                <a:solidFill>
                  <a:srgbClr val="221F20"/>
                </a:solidFill>
                <a:latin typeface="Arial"/>
                <a:cs typeface="Arial"/>
              </a:rPr>
              <a:t>о´лох (воздействие)</a:t>
            </a:r>
          </a:p>
          <a:p>
            <a:pPr>
              <a:lnSpc>
                <a:spcPts val="1840"/>
              </a:lnSpc>
            </a:pPr>
            <a:endParaRPr lang="en-CA" sz="160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4100" y="850900"/>
            <a:ext cx="40894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546100" algn="l"/>
              </a:tabLst>
            </a:pPr>
            <a:r>
              <a:rPr lang="en-CA" sz="1126" b="1" spc="-10" smtClean="0">
                <a:solidFill>
                  <a:srgbClr val="221F20"/>
                </a:solidFill>
                <a:latin typeface="Arial Bold"/>
                <a:cs typeface="Arial Bold"/>
              </a:rPr>
              <a:t>Предназначение — устранить препятствия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26" b="1" spc="-20" smtClean="0">
                <a:solidFill>
                  <a:srgbClr val="221F20"/>
                </a:solidFill>
                <a:latin typeface="Arial Bold"/>
                <a:cs typeface="Arial Bold"/>
              </a:rPr>
              <a:t>	для пробуждения человека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4267200"/>
            <a:ext cx="4241800" cy="393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  <a:tabLst>
                <a:tab pos="939800" algn="l"/>
              </a:tabLst>
            </a:pP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Место Силы расположено в с. Возрождение, 14 км,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i="1" spc="-20" smtClean="0">
                <a:solidFill>
                  <a:srgbClr val="221F20"/>
                </a:solidFill>
                <a:latin typeface="Arial Italic"/>
                <a:cs typeface="Arial Italic"/>
              </a:rPr>
              <a:t>	за фруктовым садом</a:t>
            </a:r>
          </a:p>
          <a:p>
            <a:pPr>
              <a:lnSpc>
                <a:spcPts val="13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0" y="4775200"/>
            <a:ext cx="4533900" cy="558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35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Вижу человека среднего роста, тёмно-русые волосы,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чуть ниже плеч. Лицо крупное, без бороды и усов. Глаза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20" smtClean="0">
                <a:solidFill>
                  <a:srgbClr val="221F20"/>
                </a:solidFill>
                <a:latin typeface="Arial"/>
                <a:cs typeface="Arial"/>
              </a:rPr>
              <a:t>большие, серого цвета, очень добрые.</a:t>
            </a:r>
          </a:p>
          <a:p>
            <a:pPr>
              <a:lnSpc>
                <a:spcPts val="135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9600" y="5283200"/>
            <a:ext cx="45339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359968">
              <a:lnSpc>
                <a:spcPts val="1400"/>
              </a:lnSpc>
            </a:pP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Одет в платье светло-серого цвета, расклешённое</a:t>
            </a:r>
            <a:br>
              <a:rPr lang="en-CA" sz="1200" smtClean="0">
                <a:solidFill>
                  <a:srgbClr val="000000"/>
                </a:solidFill>
                <a:latin typeface="Times New Roman"/>
              </a:rPr>
            </a:br>
            <a:r>
              <a:rPr lang="en-CA" sz="1116" spc="-10" smtClean="0">
                <a:solidFill>
                  <a:srgbClr val="221F20"/>
                </a:solidFill>
                <a:latin typeface="Arial"/>
                <a:cs typeface="Arial"/>
              </a:rPr>
              <a:t>книзу, подпоясан.</a:t>
            </a:r>
          </a:p>
          <a:p>
            <a:pPr>
              <a:lnSpc>
                <a:spcPts val="1400"/>
              </a:lnSpc>
            </a:pPr>
            <a:endParaRPr lang="en-CA" sz="120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92600" y="6692900"/>
            <a:ext cx="850900" cy="203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5"/>
              </a:lnSpc>
            </a:pPr>
            <a:r>
              <a:rPr lang="en-CA" sz="1023" spc="-20" smtClean="0">
                <a:solidFill>
                  <a:srgbClr val="221F20"/>
                </a:solidFill>
                <a:latin typeface="Arial"/>
                <a:cs typeface="Arial"/>
              </a:rPr>
              <a:t>97</a:t>
            </a:r>
          </a:p>
          <a:p>
            <a:pPr>
              <a:lnSpc>
                <a:spcPts val="1265"/>
              </a:lnSpc>
            </a:pPr>
            <a:endParaRPr lang="en-CA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Privet1</vt:lpstr>
    </vt:vector>
  </TitlesOfParts>
  <Company>Investintech.com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A2E_Engine</dc:creator>
  <cp:lastModifiedBy>A2E_Engine</cp:lastModifiedBy>
  <dcterms:created xsi:type="dcterms:W3CDTF">2019-05-23T09:13:15Z</dcterms:created>
  <dcterms:modified xsi:type="dcterms:W3CDTF">2019-05-23T09:13:15Z</dcterms:modified>
</cp:coreProperties>
</file>