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
 <Relationship Id="rId3" Type="http://schemas.openxmlformats.org/package/2006/relationships/metadata/core-properties" Target="docProps/core.xml" />
 <Relationship Id="rId1" Type="http://schemas.openxmlformats.org/officeDocument/2006/relationships/officeDocument" Target="ppt/presentation.xml" />
 <Relationship Id="rId4" Type="http://schemas.openxmlformats.org/officeDocument/2006/relationships/extended-properties" Target="docProps/app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4673600" cy="7188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 />
 <Relationship Id="rId2" Type="http://schemas.openxmlformats.org/officeDocument/2006/relationships/slide" Target="slides/slide1.xml" />
 <Relationship Id="rId3" Type="http://schemas.openxmlformats.org/officeDocument/2006/relationships/slide" Target="slides/slide2.xml" />
 <Relationship Id="rId4" Type="http://schemas.openxmlformats.org/officeDocument/2006/relationships/slide" Target="slides/slide3.xml" />
 <Relationship Id="rId5" Type="http://schemas.openxmlformats.org/officeDocument/2006/relationships/slide" Target="slides/slide4.xml" />
 <Relationship Id="rId6" Type="http://schemas.openxmlformats.org/officeDocument/2006/relationships/slide" Target="slides/slide5.xml" />
 <Relationship Id="rId7" Type="http://schemas.openxmlformats.org/officeDocument/2006/relationships/slide" Target="slides/slide6.xml" />
 <Relationship Id="rId8" Type="http://schemas.openxmlformats.org/officeDocument/2006/relationships/slide" Target="slides/slide7.xml" />
 <Relationship Id="rId9" Type="http://schemas.openxmlformats.org/officeDocument/2006/relationships/slide" Target="slides/slide8.xml" />
 <Relationship Id="rId10" Type="http://schemas.openxmlformats.org/officeDocument/2006/relationships/slide" Target="slides/slide9.xml" />
 <Relationship Id="rId11" Type="http://schemas.openxmlformats.org/officeDocument/2006/relationships/slide" Target="slides/slide10.xml" />
 <Relationship Id="rId12" Type="http://schemas.openxmlformats.org/officeDocument/2006/relationships/slide" Target="slides/slide11.xml" />
 <Relationship Id="rId13" Type="http://schemas.openxmlformats.org/officeDocument/2006/relationships/slide" Target="slides/slide12.xml" />
 <Relationship Id="rId14" Type="http://schemas.openxmlformats.org/officeDocument/2006/relationships/slide" Target="slides/slide13.xml" />
 <Relationship Id="rId15" Type="http://schemas.openxmlformats.org/officeDocument/2006/relationships/slide" Target="slides/slide14.xml" />
 <Relationship Id="rId16" Type="http://schemas.openxmlformats.org/officeDocument/2006/relationships/slide" Target="slides/slide15.xml" />
 <Relationship Id="rId17" Type="http://schemas.openxmlformats.org/officeDocument/2006/relationships/slide" Target="slides/slide16.xml" />
 <Relationship Id="rId18" Type="http://schemas.openxmlformats.org/officeDocument/2006/relationships/slide" Target="slides/slide17.xml" />
 <Relationship Id="rId19" Type="http://schemas.openxmlformats.org/officeDocument/2006/relationships/slide" Target="slides/slide18.xml" />
 <Relationship Id="rId20" Type="http://schemas.openxmlformats.org/officeDocument/2006/relationships/slide" Target="slides/slide19.xml" />
 <Relationship Id="rId21" Type="http://schemas.openxmlformats.org/officeDocument/2006/relationships/slide" Target="slides/slide20.xml" />
 <Relationship Id="rId22" Type="http://schemas.openxmlformats.org/officeDocument/2006/relationships/slide" Target="slides/slide21.xml" />
 <Relationship Id="rId23" Type="http://schemas.openxmlformats.org/officeDocument/2006/relationships/slide" Target="slides/slide22.xml" />
 <Relationship Id="rId24" Type="http://schemas.openxmlformats.org/officeDocument/2006/relationships/slide" Target="slides/slide23.xml" />
 <Relationship Id="rId25" Type="http://schemas.openxmlformats.org/officeDocument/2006/relationships/slide" Target="slides/slide24.xml" />
 <Relationship Id="rId26" Type="http://schemas.openxmlformats.org/officeDocument/2006/relationships/slide" Target="slides/slide25.xml" />
 <Relationship Id="rId27" Type="http://schemas.openxmlformats.org/officeDocument/2006/relationships/slide" Target="slides/slide26.xml" />
 <Relationship Id="rId28" Type="http://schemas.openxmlformats.org/officeDocument/2006/relationships/slide" Target="slides/slide27.xml" />
 <Relationship Id="rId29" Type="http://schemas.openxmlformats.org/officeDocument/2006/relationships/slide" Target="slides/slide28.xml" />
 <Relationship Id="rId30" Type="http://schemas.openxmlformats.org/officeDocument/2006/relationships/slide" Target="slides/slide29.xml" />
 <Relationship Id="rId31" Type="http://schemas.openxmlformats.org/officeDocument/2006/relationships/slide" Target="slides/slide30.xml" />
 <Relationship Id="rId32" Type="http://schemas.openxmlformats.org/officeDocument/2006/relationships/slide" Target="slides/slide31.xml" />
 <Relationship Id="rId33" Type="http://schemas.openxmlformats.org/officeDocument/2006/relationships/slide" Target="slides/slide32.xml" />
 <Relationship Id="rId34" Type="http://schemas.openxmlformats.org/officeDocument/2006/relationships/slide" Target="slides/slide33.xml" />
 <Relationship Id="rId35" Type="http://schemas.openxmlformats.org/officeDocument/2006/relationships/slide" Target="slides/slide34.xml" />
 <Relationship Id="rId36" Type="http://schemas.openxmlformats.org/officeDocument/2006/relationships/slide" Target="slides/slide35.xml" />
 <Relationship Id="rId37" Type="http://schemas.openxmlformats.org/officeDocument/2006/relationships/slide" Target="slides/slide36.xml" />
 <Relationship Id="rId38" Type="http://schemas.openxmlformats.org/officeDocument/2006/relationships/slide" Target="slides/slide37.xml" />
 <Relationship Id="rId39" Type="http://schemas.openxmlformats.org/officeDocument/2006/relationships/slide" Target="slides/slide38.xml" />
 <Relationship Id="rId40" Type="http://schemas.openxmlformats.org/officeDocument/2006/relationships/slide" Target="slides/slide39.xml" />
 <Relationship Id="rId41" Type="http://schemas.openxmlformats.org/officeDocument/2006/relationships/slide" Target="slides/slide40.xml" />
 <Relationship Id="rId42" Type="http://schemas.openxmlformats.org/officeDocument/2006/relationships/slide" Target="slides/slide41.xml" />
 <Relationship Id="rId43" Type="http://schemas.openxmlformats.org/officeDocument/2006/relationships/slide" Target="slides/slide42.xml" />
 <Relationship Id="rId44" Type="http://schemas.openxmlformats.org/officeDocument/2006/relationships/slide" Target="slides/slide43.xml" />
 <Relationship Id="rId45" Type="http://schemas.openxmlformats.org/officeDocument/2006/relationships/slide" Target="slides/slide44.xml" />
 <Relationship Id="rId46" Type="http://schemas.openxmlformats.org/officeDocument/2006/relationships/slide" Target="slides/slide45.xml" />
 <Relationship Id="rId47" Type="http://schemas.openxmlformats.org/officeDocument/2006/relationships/slide" Target="slides/slide46.xml" />
 <Relationship Id="rId48" Type="http://schemas.openxmlformats.org/officeDocument/2006/relationships/slide" Target="slides/slide47.xml" />
 <Relationship Id="rId49" Type="http://schemas.openxmlformats.org/officeDocument/2006/relationships/slide" Target="slides/slide48.xml" />
 <Relationship Id="rId50" Type="http://schemas.openxmlformats.org/officeDocument/2006/relationships/slide" Target="slides/slide49.xml" />
 <Relationship Id="rId51" Type="http://schemas.openxmlformats.org/officeDocument/2006/relationships/slide" Target="slides/slide50.xml" />
 <Relationship Id="rId52" Type="http://schemas.openxmlformats.org/officeDocument/2006/relationships/slide" Target="slides/slide51.xml" />
 <Relationship Id="rId53" Type="http://schemas.openxmlformats.org/officeDocument/2006/relationships/slide" Target="slides/slide52.xml" />
 <Relationship Id="rId54" Type="http://schemas.openxmlformats.org/officeDocument/2006/relationships/slide" Target="slides/slide53.xml" />
 <Relationship Id="rId55" Type="http://schemas.openxmlformats.org/officeDocument/2006/relationships/slide" Target="slides/slide54.xml" />
 <Relationship Id="rId56" Type="http://schemas.openxmlformats.org/officeDocument/2006/relationships/slide" Target="slides/slide55.xml" />
 <Relationship Id="rId57" Type="http://schemas.openxmlformats.org/officeDocument/2006/relationships/slide" Target="slides/slide56.xml" />
 <Relationship Id="rId58" Type="http://schemas.openxmlformats.org/officeDocument/2006/relationships/slide" Target="slides/slide57.xml" />
 <Relationship Id="rId59" Type="http://schemas.openxmlformats.org/officeDocument/2006/relationships/slide" Target="slides/slide58.xml" />
 <Relationship Id="rId60" Type="http://schemas.openxmlformats.org/officeDocument/2006/relationships/slide" Target="slides/slide59.xml" />
 <Relationship Id="rId61" Type="http://schemas.openxmlformats.org/officeDocument/2006/relationships/slide" Target="slides/slide60.xml" />
 <Relationship Id="rId62" Type="http://schemas.openxmlformats.org/officeDocument/2006/relationships/slide" Target="slides/slide61.xml" />
 <Relationship Id="rId63" Type="http://schemas.openxmlformats.org/officeDocument/2006/relationships/slide" Target="slides/slide62.xml" />
 <Relationship Id="rId64" Type="http://schemas.openxmlformats.org/officeDocument/2006/relationships/slide" Target="slides/slide63.xml" />
 <Relationship Id="rId65" Type="http://schemas.openxmlformats.org/officeDocument/2006/relationships/slide" Target="slides/slide64.xml" />
 <Relationship Id="rId66" Type="http://schemas.openxmlformats.org/officeDocument/2006/relationships/slide" Target="slides/slide65.xml" />
 <Relationship Id="rId67" Type="http://schemas.openxmlformats.org/officeDocument/2006/relationships/slide" Target="slides/slide66.xml" />
 <Relationship Id="rId68" Type="http://schemas.openxmlformats.org/officeDocument/2006/relationships/slide" Target="slides/slide67.xml" />
 <Relationship Id="rId69" Type="http://schemas.openxmlformats.org/officeDocument/2006/relationships/slide" Target="slides/slide68.xml" />
 <Relationship Id="rId70" Type="http://schemas.openxmlformats.org/officeDocument/2006/relationships/slide" Target="slides/slide69.xml" />
 <Relationship Id="rId71" Type="http://schemas.openxmlformats.org/officeDocument/2006/relationships/slide" Target="slides/slide70.xml" />
 <Relationship Id="rId72" Type="http://schemas.openxmlformats.org/officeDocument/2006/relationships/slide" Target="slides/slide71.xml" />
 <Relationship Id="rId73" Type="http://schemas.openxmlformats.org/officeDocument/2006/relationships/slide" Target="slides/slide72.xml" />
 <Relationship Id="rId74" Type="http://schemas.openxmlformats.org/officeDocument/2006/relationships/slide" Target="slides/slide73.xml" />
 <Relationship Id="rId75" Type="http://schemas.openxmlformats.org/officeDocument/2006/relationships/slide" Target="slides/slide74.xml" />
 <Relationship Id="rId76" Type="http://schemas.openxmlformats.org/officeDocument/2006/relationships/slide" Target="slides/slide75.xml" />
 <Relationship Id="rId77" Type="http://schemas.openxmlformats.org/officeDocument/2006/relationships/slide" Target="slides/slide76.xml" />
 <Relationship Id="rId78" Type="http://schemas.openxmlformats.org/officeDocument/2006/relationships/slide" Target="slides/slide77.xml" />
 <Relationship Id="rId79" Type="http://schemas.openxmlformats.org/officeDocument/2006/relationships/slide" Target="slides/slide78.xml" />
 <Relationship Id="rId80" Type="http://schemas.openxmlformats.org/officeDocument/2006/relationships/slide" Target="slides/slide79.xml" />
 <Relationship Id="rId81" Type="http://schemas.openxmlformats.org/officeDocument/2006/relationships/slide" Target="slides/slide80.xml" />
 <Relationship Id="rId82" Type="http://schemas.openxmlformats.org/officeDocument/2006/relationships/slide" Target="slides/slide81.xml" />
 <Relationship Id="rId83" Type="http://schemas.openxmlformats.org/officeDocument/2006/relationships/presProps" Target="presProps.xml" />
 <Relationship Id="rId84" Type="http://schemas.openxmlformats.org/officeDocument/2006/relationships/viewProps" Target="viewProps.xml" />
 <Relationship Id="rId85" Type="http://schemas.openxmlformats.org/officeDocument/2006/relationships/theme" Target="theme/theme1.xml" />
 <Relationship Id="rId86" Type="http://schemas.openxmlformats.org/officeDocument/2006/relationships/tableStyles" Target="tableStyles.xml" 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.jpeg" 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.jpeg" />
</Relationships>

</file>

<file path=ppt/slides/_rels/slide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.jpeg" />
</Relationships>

</file>

<file path=ppt/slides/_rels/slide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.jpeg" />
</Relationships>

</file>

<file path=ppt/slides/_rels/slide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.jpeg" />
</Relationships>

</file>

<file path=ppt/slides/_rels/slide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.jpeg" />
</Relationships>

</file>

<file path=ppt/slides/_rels/slide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.jpeg" />
</Relationships>

</file>

<file path=ppt/slides/_rels/slide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6.jpeg" />
</Relationships>

</file>

<file path=ppt/slides/_rels/slide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7.jpeg" />
</Relationships>

</file>

<file path=ppt/slides/_rels/slide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8.jpeg" />
</Relationships>

</file>

<file path=ppt/slides/_rels/slide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9.jpeg" 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.jpeg" />
</Relationships>

</file>

<file path=ppt/slides/_rels/slide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0.jpeg" />
</Relationships>

</file>

<file path=ppt/slides/_rels/slide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1.jpeg" />
</Relationships>

</file>

<file path=ppt/slides/_rels/slide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2.jpeg" />
</Relationships>

</file>

<file path=ppt/slides/_rels/slide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3.jpeg" />
</Relationships>

</file>

<file path=ppt/slides/_rels/slide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4.jpeg" />
</Relationships>

</file>

<file path=ppt/slides/_rels/slide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5.jpeg" />
</Relationships>

</file>

<file path=ppt/slides/_rels/slide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6.jpeg" />
</Relationships>

</file>

<file path=ppt/slides/_rels/slide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7.jpeg" />
</Relationships>

</file>

<file path=ppt/slides/_rels/slide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8.jpeg" />
</Relationships>

</file>

<file path=ppt/slides/_rels/slide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9.jpeg" 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.jpeg" />
</Relationships>

</file>

<file path=ppt/slides/_rels/slide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0.jpeg" />
</Relationships>

</file>

<file path=ppt/slides/_rels/slide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1.jpeg" />
</Relationships>

</file>

<file path=ppt/slides/_rels/slide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2.jpeg" />
</Relationships>

</file>

<file path=ppt/slides/_rels/slide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3.jpeg" />
</Relationships>

</file>

<file path=ppt/slides/_rels/slide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4.jpeg" />
</Relationships>

</file>

<file path=ppt/slides/_rels/slide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5.jpeg" />
</Relationships>

</file>

<file path=ppt/slides/_rels/slide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6.jpeg" />
</Relationships>

</file>

<file path=ppt/slides/_rels/slide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7.jpeg" />
</Relationships>

</file>

<file path=ppt/slides/_rels/slide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8.jpeg" />
</Relationships>

</file>

<file path=ppt/slides/_rels/slide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9.jpeg" 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.jpeg" />
</Relationships>

</file>

<file path=ppt/slides/_rels/slide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0.jpeg" />
</Relationships>

</file>

<file path=ppt/slides/_rels/slide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1.jpeg" />
</Relationships>

</file>

<file path=ppt/slides/_rels/slide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2.jpeg" />
</Relationships>

</file>

<file path=ppt/slides/_rels/slide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3.jpeg" />
</Relationships>

</file>

<file path=ppt/slides/_rels/slide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4.jpeg" />
</Relationships>

</file>

<file path=ppt/slides/_rels/slide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5.jpeg" />
</Relationships>

</file>

<file path=ppt/slides/_rels/slide4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6.jpeg" />
</Relationships>

</file>

<file path=ppt/slides/_rels/slide4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7.jpeg" />
</Relationships>

</file>

<file path=ppt/slides/_rels/slide4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8.jpeg" />
</Relationships>

</file>

<file path=ppt/slides/_rels/slide4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9.jpeg" 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.jpeg" />
</Relationships>

</file>

<file path=ppt/slides/_rels/slide5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0.jpeg" />
</Relationships>

</file>

<file path=ppt/slides/_rels/slide5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1.jpeg" />
</Relationships>

</file>

<file path=ppt/slides/_rels/slide5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2.jpeg" />
</Relationships>

</file>

<file path=ppt/slides/_rels/slide5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3.jpeg" />
</Relationships>

</file>

<file path=ppt/slides/_rels/slide5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4.jpeg" />
</Relationships>

</file>

<file path=ppt/slides/_rels/slide5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5.jpeg" />
</Relationships>

</file>

<file path=ppt/slides/_rels/slide5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6.jpeg" />
</Relationships>

</file>

<file path=ppt/slides/_rels/slide5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7.jpeg" />
</Relationships>

</file>

<file path=ppt/slides/_rels/slide5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8.jpeg" />
</Relationships>

</file>

<file path=ppt/slides/_rels/slide5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9.jpeg" 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.jpeg" />
</Relationships>

</file>

<file path=ppt/slides/_rels/slide6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0.jpeg" />
</Relationships>

</file>

<file path=ppt/slides/_rels/slide6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1.jpeg" />
</Relationships>

</file>

<file path=ppt/slides/_rels/slide6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2.jpeg" />
</Relationships>

</file>

<file path=ppt/slides/_rels/slide6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3.jpeg" />
</Relationships>

</file>

<file path=ppt/slides/_rels/slide6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4.jpeg" />
</Relationships>

</file>

<file path=ppt/slides/_rels/slide6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5.jpeg" />
</Relationships>

</file>

<file path=ppt/slides/_rels/slide6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6.jpeg" />
</Relationships>

</file>

<file path=ppt/slides/_rels/slide6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7.jpeg" />
</Relationships>

</file>

<file path=ppt/slides/_rels/slide6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8.jpeg" />
</Relationships>

</file>

<file path=ppt/slides/_rels/slide6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9.jpeg" 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.jpeg" />
</Relationships>

</file>

<file path=ppt/slides/_rels/slide7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0.jpeg" />
</Relationships>

</file>

<file path=ppt/slides/_rels/slide7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1.jpeg" />
</Relationships>

</file>

<file path=ppt/slides/_rels/slide7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2.jpeg" />
</Relationships>

</file>

<file path=ppt/slides/_rels/slide7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3.jpeg" />
</Relationships>

</file>

<file path=ppt/slides/_rels/slide7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4.jpeg" />
</Relationships>

</file>

<file path=ppt/slides/_rels/slide7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5.jpeg" />
</Relationships>

</file>

<file path=ppt/slides/_rels/slide7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6.jpeg" />
</Relationships>

</file>

<file path=ppt/slides/_rels/slide7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7.jpeg" />
</Relationships>

</file>

<file path=ppt/slides/_rels/slide7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8.jpeg" />
</Relationships>

</file>

<file path=ppt/slides/_rels/slide7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9.jpeg" 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.jpeg" />
</Relationships>

</file>

<file path=ppt/slides/_rels/slide8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0.jpeg" />
</Relationships>

</file>

<file path=ppt/slides/_rels/slide8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1.jpeg" 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.jpeg" 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7300" y="469900"/>
            <a:ext cx="3416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СВЯТЫНИ  КАВКАЗА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43100" y="1181100"/>
            <a:ext cx="2730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КУПЦОВА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82700" y="1371600"/>
            <a:ext cx="3390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ЛЮДМИЛА  МИХАЙЛОВНА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5500" y="2527300"/>
            <a:ext cx="38481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00100" algn="l"/>
              </a:tabLst>
            </a:pPr>
            <a:r>
              <a:rPr lang="en-CA" sz="17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ОБЩЕНИЕ  С  МУДРЕЦАМИ</a:t>
            </a:r>
            <a:br>
              <a:rPr lang="en-CA" sz="1700" smtClean="0">
                <a:solidFill>
                  <a:srgbClr val="000000"/>
                </a:solidFill>
                <a:latin typeface="Times New Roman"/>
              </a:rPr>
            </a:br>
            <a:r>
              <a:rPr lang="en-CA" sz="17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ДОЛЬМЕНОВ</a:t>
            </a:r>
          </a:p>
          <a:p>
            <a:pPr>
              <a:lnSpc>
                <a:spcPts val="2100"/>
              </a:lnSpc>
            </a:pPr>
            <a:endParaRPr lang="en-CA" sz="17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4900" y="3251200"/>
            <a:ext cx="3568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457200" algn="l"/>
              </a:tabLst>
            </a:pPr>
            <a:r>
              <a:rPr lang="en-CA" sz="136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МЕСТА  СИЛЫ,  ДОЛЬМЕНЫ</a:t>
            </a:r>
            <a:br>
              <a:rPr lang="en-CA" sz="1350" smtClean="0">
                <a:solidFill>
                  <a:srgbClr val="000000"/>
                </a:solidFill>
                <a:latin typeface="Times New Roman"/>
              </a:rPr>
            </a:br>
            <a:r>
              <a:rPr lang="en-CA" sz="136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И  ХРАМЫ  СВЕТА</a:t>
            </a:r>
          </a:p>
          <a:p>
            <a:pPr>
              <a:lnSpc>
                <a:spcPts val="1600"/>
              </a:lnSpc>
            </a:pPr>
            <a:endParaRPr lang="en-CA" sz="135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66900" y="5880100"/>
            <a:ext cx="2806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КРАСНОДАР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84400" y="6070600"/>
            <a:ext cx="2489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2008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нему.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60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 подобный вопрос в другое время был получен такой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ответ.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990600"/>
            <a:ext cx="4572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01015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Мудрец очень часто через эти храмы может чётко и ясно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разъяснить людям, чем он может им помочь. Притом не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жёстко как у места силы, а постепенно, избавляя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 многих накопившихся в его жизни препятствий.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6510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если люди будут знать эти храмы и будут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подходить к ним?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981200"/>
            <a:ext cx="45720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Это хорошо. Часто люди сами знают, что им надо.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Побыв у дольмена, сами могут подойти к тем камням-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храмам, от которых хотят получить помощь. И побыв у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храмов с чистыми помыслами, получают осуществление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заветной мечты. Ведь мечта у каждого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своя, разная и она осуществляется, если она никому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ничему не приносит вред.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1369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же такое «храм»?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302000"/>
            <a:ext cx="45720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Как ты уже знаешь, храм - это хранилище света.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такое место. Человек, подходя к такому месту, может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общаться со Вселенной, с Создателем. Чем чище, яснее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понимает чистые помыслы, тем быстрее Создатель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 Вселенная отвечают ему. Помогают исполниться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мечтам, его желаниям.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292600"/>
            <a:ext cx="4572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Ведь есть целые деревни дольменов, там больше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дольменов, чем храмов-камней, а ведь каждый мудрец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хотел донести до людей будущего свои знания и опыт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более развёрнуто?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4953000"/>
            <a:ext cx="45720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есть такие места. Эти места были очень удобны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для глубокой медитации мудрецов, вот они и ставили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дольмены в таких местах. В них заходили люди, которых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объединяла одна сильная мечта - сохранить всё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они имели для будущих поколений, помочь людям прийти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 первоистокам. Каждый имел свою мысль и своё умение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5943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умение своего дела.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61087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если человек не имеет чистых помыслов и тоже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будет подходить к этим дольменам и храмам?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64262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 каждом человеке заложены чистые помыслы.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18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495300"/>
            <a:ext cx="40259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многие люди не думают об этом. Основное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выжить при любых обстоятельствах. А человек, подходя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 дольмену, к его храмам, успокаивается и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задумываться, что бы он хотел сделать не только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себя, но для всего живого вокруг него. Постепенно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изменяться. И со временем у него появятся чистые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помыслы,  а  значит,  возможность  осуществить 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заветную мечту.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18161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Если человек чувствует вибрации дольмена, то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дольмен сильнее воздействует на человека или нет?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2146300"/>
            <a:ext cx="40259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зависит от общего состояния человека, на данный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момент. Он может чувствовать или нет, но дольмен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работает с человеком, подошедшем к нему и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радоваться, если почувствовал, ведь это уже и есть общение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 мудрецом дольмена. Попробуйте задавать вопросы,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могут быть и ответы, которые вы сможете улавливать.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7500" y="31369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понимать “должен радоваться”?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3302000"/>
            <a:ext cx="4025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- 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Радость это хорошо, в человеке меняется тонкое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восприятие,  виден  эмоциальный  подъём,  улучшается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общее  состояние  здоровья,  покидают  всевозможные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страхи.  И если вы часто будете вспоминать и представлять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состояние, то жизнь вам будет в радость.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375400" y="4279900"/>
            <a:ext cx="2870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Комплексы храмов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46101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я иногда вижу много лиц в камнях огромных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скалах, но они со мною не общаются - это дольмены?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19700" y="4940300"/>
            <a:ext cx="40259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- 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Да, это дольмены - места силы. Люди заходили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них разобрав себя на атомы и соединялись с камнем.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люди - целые группы мудрецов, которых объединяла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одна мысль, одна мечта, одни знания. Они знали, что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смогут принести большую пользу Земле, людям будущих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поколений, потомкам. Они видели и знали, что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теряет многие свои способности и придёт время,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они смогут поправить, изменить сложности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Земле и продлить существование человека. Вокруг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дольменов часто бывает много скал и каменных храмов,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19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4572000" cy="88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помогают современному человеку понять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себя, избавиться от суеты вашего времени,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информацию о себе и что нужно сделать, чтобы жизнь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всей Земли могла принести пользу каждому человеку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всей Вселенной.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295400"/>
            <a:ext cx="4572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таких дольменов находится целый комплекс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храмов света. Они изменяют человека, улучшают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жизнь, здоровье, помогают исполниться самым чистым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заветным мечтам.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930400"/>
            <a:ext cx="4572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Когда  обычный  человек  вашего  времени 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проходит по этому комплексу храмов и у этих дольменов,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уже изменяет его, хотя он сразу этого может даже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почувствовать.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565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 его чистые и заветные мечты начинают сбываться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сами собой (так думает каждый).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8829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Таких мест на Земле очень много. Это очень сильные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действенные места.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200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Почему они со мной не общаются?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3528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У них другое предназначение. Они дают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информацию через каскад храмов возле них. И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получаешь её.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3835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какое их предназначение?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9878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Своей общей объединённой силой осуществлять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мысль, ту мечту, с которой они входили в камень.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43053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Они заходили в камень в то же время, что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мудрецы в дольмены?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4622800"/>
            <a:ext cx="45720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Нет, у них ещё более сильная энергетика и к 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же объединённая. Они были первыми. Они подсказали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людям - мудрецам, что надо заходить в дольмены,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такие каменные построения. Они это знали.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22500" y="5435600"/>
            <a:ext cx="2882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527800" y="482600"/>
            <a:ext cx="27178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Вопросы о еде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6604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Много  вопросов  я  задавала  своему  помощнику 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современной еде,  спрашивала, что можно есть?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7500" y="990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Могу я есть мясо, курицу?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97500" y="11557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Нет.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97500" y="1320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Я могу есть рыбу?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97500" y="14859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Нет.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19700" y="1651000"/>
            <a:ext cx="4025900" cy="238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Но самое интересное то, что, задав такие вопросы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получив ответы, у меня и у сына моего произошли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изменения. Мы не просто отказались от мяса и рыбы. 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для нас как бы не стало существовать. На нас не стали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действовать запахи и вкус приготовленной еды из мяса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рыбы. Ни в варёном, жареном или копчёном виде. Это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равно, что взять в рот кусочек земли. Ведь я знаю, 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люди хотят отказаться от потребления мяса и рыбы, но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прилагают много усилий для этого. И иногда позволяют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себе съесть то или другое. Но мне кажется, что если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побудете у дольменов с такими мыслями и попросите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помощи, то у вас может получиться такой же эффект,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у нас с сыном. Попробуйте. Ведь дольмены делают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чтобы продлить жизнь человеку, подошедшему к нему.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3949700"/>
            <a:ext cx="40259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 то мы купили два кубика грибного бульона. Придя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домой, я залила кипятком один кубик, появился приятный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запах грибов. Но только поднесла ложку к губам,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попробовать - тут же идёт информация - вред, вред, вред.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Хотя на натуральные грибы ограничений нет. Значит,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 этих кубиках было что-то, что несло вред моему телу.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Пришлось отказаться и от этого. Ведь столько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всякой еды без этих кубиков и мяса.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219700" y="52705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как ты мог нас сыном избавить от желания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есть мясо и рыбу?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219700" y="56007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Ведь это очень просто. Я знал, что вы сами хотите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отойти от поедания мяса, птицы и рыбы и помог вашему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организму не воспринимать  эти продукты.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397500" y="6096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Как это понимать «не воспринимать»?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19700" y="62611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Человек так устроен. В него можно вселить отвращение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 вредному продукту. Просто немножко изменить ДНК.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1200" y="482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ты можешь изменить ДНК в человеке?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60400"/>
            <a:ext cx="4572000" cy="238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Да, ты знаешь, что мы в дольменах люди,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многое хотим и можем сделать для человека доброго,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нужного, мы ему в помощь. И если у человека есть желание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правильное жизненное направление, мы помогаем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осуществить его. Человек сам хочет отойти от привычки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съедать убитых животных или другого чего-то, что 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вред его телу. Мы помогаем ему в этом. Но часто бывает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так, что человек подходит к нам с желанием в уме, отойти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какой-то зависимости, а сам совершенно не готов к этому.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нём самом борются два желания - отойти бы, но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ещё получить бы это, что-то. То он будет жить с тем, что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нём самом победит. Мы не можем мешать человеку,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то, что решает сам человек, его жизненная позиция,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его воля, его утверждение. И мы не нарушаем её.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971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Почему нельзя есть мясо?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136900"/>
            <a:ext cx="4572000" cy="255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Мясо - это продукт от живого существа. Животные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ждут защиты от человека, а он их убивает. Животные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знают, чувствуют, что человек их любит и вдруг чувствуют,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человек приготовился их убить. Всё существо это-го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животного переносит страх и боль, которую ему достав-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ляет человек. А когда человек съедает это мясо, в нём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поселяется страх этого животного за свою жизнь, за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боль. Поэтому в людях так много животного страха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своё существование. Вот и получается, что современные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люди всего боятся. Страх за своё будущее, будущее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детей и близких. И к тому же современные животные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сильно болеют. Многие люди даже не знают чем,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а съедая их мясо, человек получает их вирусы.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приживаются в человеке и уничтожают его. Поэтому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такая короткая жизнь.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613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почему нельзя есть даже рыбу?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5778500"/>
            <a:ext cx="45720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99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Ведь рыба это тоже живое существо и у неё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своё предназначение на Земле. Ведь она тоже должна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жить на Земле и помогать человеку. Рыба выполняет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своё дело. Она очищает все водоёмы Земли. И в естест-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венных условиях её не много и не мало, а столько,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22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495300"/>
            <a:ext cx="4025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сколько нужно в том или ином водоёме. И вылавливая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рыбу в водоёмах, люди создают дисгармонию в природе.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А искусственно выращенная рыба имеет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заболеваний,  которые  приносят  вред  человеку, 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здоровью и угрожают его жизни.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13208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96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ведь растения тоже живые, они нас знают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и чувствуют, а мы их едим? Им тоже от этого плохо?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1651000"/>
            <a:ext cx="4025900" cy="271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Растения тоже живые, но это не существа. Создатель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дал всему  живому своё предназначение. Растения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знают и чувствуют человека, его энергию, тепло, знают,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нужно для человека, чтобы он мог существовать.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поэтому растения сами отдают свои плоды человеку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радуются, если он берёт их и съедает. Конечно же,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ломает дерево или какую-то траву, не имея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никакой цели, он делает плохо для растения. А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рубит дерево или косит траву и у него есть цель,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для чего он это делает, с чистыми помыслами, то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растения знают мысли человека и помогают ему в этом.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А если растения выращены одним человеком для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лично и он поливал их своим потом, то растения знают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даже чем болен этот человек и полечат его.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сам того не подозревая, захочет подойти и съесть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растение в нужное для него время.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45300" y="4368800"/>
            <a:ext cx="2400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45212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00"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Какие овощи и фрукты помогают ускорить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мысль?</a:t>
            </a:r>
          </a:p>
          <a:p>
            <a:pPr>
              <a:lnSpc>
                <a:spcPts val="11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48387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Их много, но они сейчас очень слабые, они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помогают тебе жить.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97500" y="51689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Но какие-то всё таки помогают больше?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53340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Все одинаково. Только те, которые ты сама сумеешь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вырастить, на своём участке, гектаре, даче, с вложенной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них любовью. Это будет для тебя только.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97500" y="58293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Они будут меня изменять?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19700" y="5994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они будут тебя лечить, изменять, помогать тебе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жить здоровой жизнью и ускорять твою мысль.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97500" y="6311900"/>
            <a:ext cx="38481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263900" algn="l"/>
              </a:tabLst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Какие продукты можно сочетать друг с другом?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	23</a:t>
            </a:r>
          </a:p>
          <a:p>
            <a:pPr>
              <a:lnSpc>
                <a:spcPts val="17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45720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Каждый овощ и фрукт будет нести свою Силу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ты это будешь чувствовать. Всё, что ты называешь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продуктом, не даёт Силу. Всё переваренное, давно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сорванное, выращенное кем-то, приготовленное чьими-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 руками не даёт Силу.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3208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96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я могу употреблять масло растительное, сливоч-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ное?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6510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Пока да, в этих условиях.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8161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ты относишься к сахару?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1981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Никак.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1463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Я могу кушать сахар?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2311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Пока да, в этих условиях.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4765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Мёд ускоряет скорость мысли?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26416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Нет, пчёлки сейчас очень болеют, но он для тебя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лучше других продуктов.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2971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ты относишься к спиртным напиткам?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31369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Не принимаю.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33020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Я могу их употреблять хотя бы в малых дозах?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1200" y="34671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Не желательно.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1200" y="3632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настойки трав на спиртах, хотя бы капли?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11200" y="37973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Пока что можно, но в очень малых дозах.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11200" y="3962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же мне приносит сильный вред?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11200" y="41275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Только страх, мысли о боли, о болезнях.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11200" y="4292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Я могу есть яйца?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11200" y="44577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Пока да, но в своём поместье ты забудешь о них.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600200" y="4775200"/>
            <a:ext cx="3505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Условия для жизни</a:t>
            </a:r>
          </a:p>
          <a:p>
            <a:pPr>
              <a:lnSpc>
                <a:spcPts val="1435"/>
              </a:lnSpc>
            </a:pPr>
            <a:endParaRPr lang="en-CA" sz="1258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33400" y="51181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67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часто говоришь «в этих условиях». Как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понимать?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3400" y="5448300"/>
            <a:ext cx="4572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Ты сама знаешь, что условия для жизни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очень сложные, других продуктов ты не сможешь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получить, но для поддержания жизни твоему телу нужна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еда, потому что ты сейчас без неё не можешь жить.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11200" y="61087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А какие условия нужны для жизни?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33400" y="62865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99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Это очень важный вопрос. Если сказать коротко,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 просто нужно построить своё живое пространство,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24</a:t>
            </a:r>
          </a:p>
          <a:p>
            <a:pPr>
              <a:lnSpc>
                <a:spcPts val="12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19700" y="4826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которое тебя будет слышать, чувствовать, оберегать.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сама будешь чувствовать, что тебе можно есть, что хочет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твоё тело, что ему не повредит.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397500" y="1016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построить своё живое пространство?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219700" y="1193800"/>
            <a:ext cx="4025900" cy="327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Об этом можно много сказать. Это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нужно, если говорить коротко, то каждому человеку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рождения. Его должны построить родители для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рода. Это родовое поместье. Это может быть гектар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чуть больше земли, на котором человек может вырастить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свои любимые многолетние растения. Посадить лес,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фруктовые деревья, орехи, всевозможные ягодные ку-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старники, цветы. А также иметь свой огород,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кормить этого человека овощами. Человеку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нужно сажать овощей больше, чем он сможет съесть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год. Но зато он сам будет потреблять овощи и фрукты,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будут знать его, лечить, защищать, оберегать.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если люди будут угощать друг друга или продавать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излишки, то овощи и фрукты, выращенные добрыми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руками, полученные из добрых рук, будут оздоравливать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всех людей вокруг этого пространства. И пчёлок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любить и дать возможность им оздоровить себя,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тогда мёд будет помогать ускорять мысль 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397500" y="4394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сейчас только ты можешь ускорять мою мысль?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397500" y="4572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если у тебя чистые помыслы.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219700" y="47498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3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я могу сейчас сделать хорошего для Земли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всего живого, для людей?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219700" y="5105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Пока ничего, но у тебя хорошие мысли и я помогу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тебе их осуществить.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219700" y="54610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62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Это то, что касается родового поместья, моего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экопоселений России?</a:t>
            </a:r>
          </a:p>
          <a:p>
            <a:pPr>
              <a:lnSpc>
                <a:spcPts val="13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219700" y="58166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твои мечты о родовом поместье, твоём,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сына твоего и внучки твоей и всех желающих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поселиться в экопоселениях.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397500" y="6324600"/>
            <a:ext cx="38481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263900" algn="l"/>
              </a:tabLst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Как сама Земля отнесётся к своему разделу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25</a:t>
            </a:r>
          </a:p>
          <a:p>
            <a:pPr>
              <a:lnSpc>
                <a:spcPts val="17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гектары, на экопоселения?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60400"/>
            <a:ext cx="45720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Земля ждёт, когда люди разделят её на участки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смогут руками дотронуться до неё. Когда люди смогут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отдавать ей своё тепло, любовь,заботу. И она отплатит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 тем же. В экопоселениях люди объединятся едиными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мыслями, единой мечтой, едиными интересами.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будут единомышленники во всём. Человек возродит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Землю и она сама отдаст всё человеку.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27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Нам очень трудно будет вначале в экопоселении?</a:t>
            </a:r>
          </a:p>
          <a:p>
            <a:pPr>
              <a:lnSpc>
                <a:spcPts val="11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879600"/>
            <a:ext cx="4572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вначале, как и всем, будет трудно, но через год,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два пройдёт страх, всё будет приходить в норму и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приносить радость.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3368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51"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говоришь «пройдёт страх». О каком страхе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говоришь?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641600"/>
            <a:ext cx="45720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Все люди вашего времени всего боятся. У многих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страх - не получится что-то, страх перед трудностями,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страх за вложения финансов, а их нет, и т.д. Но ведь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мелочи. Главное - иметь большое желание посадить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растения с любовью и растения примутся. Уверенность,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всё задуманное получится, а финансовые вложения,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во-первых, небольшие, а во-вторых, если вложения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лаются с большим желанием, то всегда финансы будут.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Они будут всегда появляться. Вот и получится,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всё будет приносить радость. Помните всегда - страх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уничтожает вашу радость, а значит, тормозит все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начинания.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4470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Я  слышала,  что  после  посещения  дольменов,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несколько часов нельзякупаться, это правда?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762500"/>
            <a:ext cx="4572000" cy="137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-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  После посещения дольменов, или мест силы,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нужен отдых. Хотя бы 3 часа. Надо спокойно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посидеть,  отдохнуть,  побыть  на  едине  со 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мыслями, все что человек почувствовал у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должно остаться в нем - это информация, вибрации,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эмоции, приятное состояние души. Естественно вода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может частично вобрать в себя и унести. А ведь лучше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если все останется с вами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20900" y="60452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67400" y="482600"/>
            <a:ext cx="3378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Дольмены Красной Поляны г. Сочи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825500"/>
            <a:ext cx="4025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  вспомнили,  что  когда-то  были  у  дольменов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Красной Поляны. Решили найти их, что вскоре и сделали.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Там есть место, где находятся три дольмена. Они хорошо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известны многим людям. Это экскурсионный маршрут.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829300" y="1638300"/>
            <a:ext cx="3416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 “Чистые помыслы - Воин”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97500" y="19685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зачем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2146300"/>
            <a:ext cx="40259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люди будут очень разобщены и изменены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настолько, что им надо будет подсказывать, что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будет  делать  в  сложных  ситуациях.  Как  надо 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настраивать на всё доброе, чистое, ясное.Чтобы у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появились чистые помыслы для его деятельности.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чистых помыслов не получится исполнения ни одного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значимого дела. Поколению, которое будет очень хорошо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меня понимать, я донесу, как это нужно  делать.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7500" y="3454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же такое «Чистые помыслы»?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3632200"/>
            <a:ext cx="4025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Чистые помыслы - это основное в жизни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Всё, о чём человек может помечтать, всегда сбывается,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материализуется, если у него Чистые помыслы. Ему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гает Всевышний и Вселенная осуществлять задуманное.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4292600"/>
            <a:ext cx="40259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Всё, что сейчас делает человек, может быть с чистыми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помыслами или нет. Если  он вредит природе, Земле,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другим людям, животным и т.д., то дело, которое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делает или даже посвятил этому делу всю свою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всё равно не даст человеку удовлетворения, так он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всю жизнь чего то искать и всё ему будет надоедать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даже приносить разочарование.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5435600"/>
            <a:ext cx="40259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  создан   Богом   для   полного   понимания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предназначения  всего  живого  и  неживого. 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 в мыслях своих должен относиться ко всему,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 него  с  первоначальным  полным  осознанием.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  есть  человек  должен  во  всём  видеть  Чистоту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Предназначения и отдавать свою Любовь всему,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создано Богом. Ведь на Земле всё создано Богом для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человека. И лишь человек может различать то, для 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создано то или иное животное или насекомое, то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иное растение и т.д. Если человек относится ко всему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этому с пониманием, то всё, созданное Богом, ему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подчиняться, помогать человеку выполнить то, что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него в мыслях, то, что он задумал.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549400"/>
            <a:ext cx="45720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Даже деревья, если их подрезать в нужное время,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они спят, с мыслями о их корешках, кронах, листьях,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 они ещё лучше расцветут и будут радовать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это вы делаете своими приспособлениями,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люди первоистоков делали это просто своими мыслями.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Так и все растения, в которые вы вкладываете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Чистые мысли, т.е. для чего нужна та или иная трава, 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или иные овощи фрукты, ягоды, орехи и т.д., они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слышать вас и реагировать на ваши просьбы, желания,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мысли. Естественно, если ваши мысли будут только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обогащения пустого, то всё живое будет реагировать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по-другому и само регулировать урожай. А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много сорняков, мышек, червячков и пр., которые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уничтожать все излишки, чтобы дать понять вам,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 вас не очень чистые мысли. В то же время, если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будете радоваться урожаю с мыслями, что это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нужно людям, не только потому, что вы им отдаёте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без денег, а даже за деньги, но радуетесь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 могут употреблять такие фрукты, овощи, травы,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выращенные теплом вашей души с любовью - это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 пользу.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52832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Всё, что вы делаете для людей, это радует вас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вызывает  в  вас  чувство  восторга  и  благодарности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природе, которая всё делает прекрасное человечеству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5803900"/>
            <a:ext cx="45720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это в вас есть Чистые помыслы. Всё живое это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ствует и понимает и помогает вам. И о деньгах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мыслить, как о средстве, улучшающем вашу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жизнь всего человечества. А значит, чем больше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28</a:t>
            </a:r>
          </a:p>
          <a:p>
            <a:pPr>
              <a:lnSpc>
                <a:spcPts val="15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19700" y="482600"/>
            <a:ext cx="4025900" cy="238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 их будете иметь, тем лучше будет жить человек.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значит, вы, имея деньги, можете вкладывать их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очищение планеты от химических реактивов созданных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этой  цивилизацией  для  очищения  Воды,  Земли 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грязи, созданной самими людьми. Для этого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тоже, чтобы человек помыслил об этом - это тоже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Чистые помыслы. Ведь вода и природа сейчас бунтуют,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потому что люди совсем не вкладывают в своих мыслях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ничего хорошего, нужного Земле. Люди живут,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 используя своего предназначения, они не знают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для чего они созданы. Поэтому и мысли у многих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людей  злобные, безразличные ко всему на Земле.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потребители. Все мысли об одном, как бы выжить.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19700" y="2794000"/>
            <a:ext cx="4025900" cy="18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 свои мысли можно направить не только на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выживание, но и на выживание всего живого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Даже то, что вы сейчас употребляете в пищу, я имею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виду овощи и фрукты, даже не имеет значения сырые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они или варёные, может принести пользу, если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будете употреблять всё это с приятыми мыслями, т.е.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употребляя еду должны чувствовать удовлетворение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вкус, у вас это называется аппетитом и эта еда принесёт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вам пользу. Потреблять еду до насыщения, лишнего 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надо.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45720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Естественно, на вашем пространстве любви, там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каждое растение будет само подсказывать, что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вам употребить в данный момент.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51054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 сейчас очень разобщены, растеряли все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привязанности. Имея позитивные мысли, люди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того не замечая, будут объединяться, собираться в одном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месте, и те, кто будет стремиться быть ближе к кому-то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58166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это значит, подсознание ведёт их друг к другу.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5994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Позитивные мысли изменят многое в жизни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97500" y="6311900"/>
            <a:ext cx="38481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263900" algn="l"/>
              </a:tabLst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Чистые помыслы одного человека, притягивают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29</a:t>
            </a:r>
          </a:p>
          <a:p>
            <a:pPr>
              <a:lnSpc>
                <a:spcPts val="17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себе других людей и изменяют их мышление, очищают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их, и ваше окружение становится чистым, от ваших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мыслей. Поэтому вы видите, что всё зависит от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от его помыслов, действий (поступков). И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имеет своё здоровье, свою жизнь от чистоты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своих действий и поступков. И только то, что сделано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им с позитивным намерением с пользой для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живого делает его счастливым.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19050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нам создать Чистоту помыслов?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082800"/>
            <a:ext cx="4572000" cy="256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Ведь это очень просто. Всё к чему прикасается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- должен обдумать для чего  собирается 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 или иное дело. В ваших условиях пока трудно 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единым с самим собой, потому что должен подчиняться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системе, а значит выполнять не свои мысли, не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замыслы. Всё, что делаете вы сейчас, задумано не вами,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 вашими замыслами и вы являетесь только исполни-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телями. Но для этого нужно объединяться в поселения,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которых вы можете осуществлять только свои мысли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задумываться о чистоте ваших мыслей. И делая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то, что вы мыслите, будет хорошо не только вам и вашим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соседям, но и вашему поселению и в конечном счёте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всему человечеству.  Нужно к этому стремиться и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так, как вы построите в своих чистых мыслях.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5720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волхв?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749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я из волхвов.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927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все, кого я вижу в одежде воина это волхвы?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5092700"/>
            <a:ext cx="4572000" cy="173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99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Нет, но многие из нас в такой одежде именно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волхвы. В наше время мы помогали людям разгадывать,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определять многие ситуации. И люди нас понимали,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принимали  и  выполняли  наши  подсказки.  Вот 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подходит такое время, когда люди постепенно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будут приходить к нам и слушать то, что мы можем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им подсказать в той или иной ситуации и сделать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вильный выбор, выйти из затруднительного положения,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30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482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это будет делать счастливыми обе стороны, принима-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ющие участие в ситуации и создавших эту ситуацию.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97500" y="838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же для этого нужно сделать?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10160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Опять же должны быть Чистые помыслы, хотя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 одной стороны. И я помогу вам осуществить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мысли.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1549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57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долго  люди могут находиться у твоего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дольмена?</a:t>
            </a:r>
          </a:p>
          <a:p>
            <a:pPr>
              <a:lnSpc>
                <a:spcPts val="13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19050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Столько, сколько человек сам считает и чувствует,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ему нужно. Это будет ещё зависеть от его проблем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его вопросов. Но и не забывать и о том, что это место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силы. Лучше чаще приходить и получать ответы на 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или иные вопросы.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27940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00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Многие мудрецы из дольменов дали мне ответы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 мои вопросы, но ведь сразу же всё запомнить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возможно. Что же делать?</a:t>
            </a:r>
          </a:p>
          <a:p>
            <a:pPr>
              <a:lnSpc>
                <a:spcPts val="13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3327400"/>
            <a:ext cx="40259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 всё очень просто. Что ты находишь очень важным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своих вопросах и ответах, обрати на это особое внимание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читай часто то, что сама сразу запомнить не можешь,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или читай часто другим и запомнишь сама. А каждый,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кто  будет слышать тебя, сам выберет для себя основное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запомнит. Конечно же, у места силы каждый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начинает  ощущать  важность  сказанного  человеком-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мудрецом в дольмене. И эти ощущения передаются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большей силой и пользой  для  слушающих.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49276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69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мне как контактёру много дольменов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посещать за один раз нельзя? Это же вред телу,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слышала?</a:t>
            </a:r>
          </a:p>
          <a:p>
            <a:pPr>
              <a:lnSpc>
                <a:spcPts val="14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19700" y="54737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А ты же часто ходишь к дольменам, вот и старайся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выбирать тот дольмен, к которому тебя больше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тянет. И это вообще должен делать каждый человек.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через три-четыре часа к другому дольмену. А всё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они тебе говорят ты можешь читать хоть целый день.</a:t>
            </a:r>
          </a:p>
          <a:p>
            <a:pPr>
              <a:lnSpc>
                <a:spcPts val="14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97500" y="6337300"/>
            <a:ext cx="3848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263900" algn="l"/>
              </a:tabLst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ты относишься к увлечениям человека?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31</a:t>
            </a:r>
          </a:p>
          <a:p>
            <a:pPr>
              <a:lnSpc>
                <a:spcPts val="16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- Очень хорошо. Всё, что делает человек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руками,  он  вкладывает  свои  мысли,  свои  чувства,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свои эмоции в то, что он делает: вырезает что-то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дереву, делает горшки из глины, шьёт, вяжет, строит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дом, плетень на своём участке и т.д. Внося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руками, мыслями самого себя, он очищает, помогает,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оздоравливает, делает счастливым и радостным другого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человека. Помните это всегда и делайте так. И не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значения подарите вы вещь, сделанную  вами кому-то,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или её купят у вас. Она будет положительно действовать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окружающих.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2438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Всё, что вы сделаете с Любовью, - люди, получившие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это, будут чувствовать вашу Любовь во всём.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20900" y="29718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32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600700" y="469900"/>
            <a:ext cx="3644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04800" algn="l"/>
              </a:tabLst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Следующий дольмен на Красной Поляне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“Пробуждение”.  Имя «Априль»</a:t>
            </a:r>
            <a:r>
              <a:rPr lang="en-CA" sz="18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</a:p>
          <a:p>
            <a:pPr>
              <a:lnSpc>
                <a:spcPts val="14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19700" y="10287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23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Для чего ты заходил в дольмен, что ты хотел донести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людям будущего?</a:t>
            </a:r>
          </a:p>
          <a:p>
            <a:pPr>
              <a:lnSpc>
                <a:spcPts val="13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13716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 Я  знал,  что  будет  целая  цивилизация  спящих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людей  нужно будет помочь людям возвращаться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первоистокам, проснуться, пробудиться. Пробудить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клеточки и уметь управлять ими.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97500" y="20955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Но ведь это так трудно?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22606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для вашего времени это трудно, пока, но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уже можно начинать мне то дело, ради которого я зашёл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дольмен и так долго ждал, что смогу донести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вашего времени, хотя бы то, что вы сейчас сможете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понять и воспринять.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31623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87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Что же нам сейчас нужно делать, чтобы пробу-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диться?</a:t>
            </a:r>
          </a:p>
          <a:p>
            <a:pPr>
              <a:lnSpc>
                <a:spcPts val="13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3505200"/>
            <a:ext cx="4025900" cy="238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 Ничего  особенно,  просто  приходить  к  моему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дольмену и ко многим другим дольменам. Ведь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дольмены работают на это. Особенно желательно,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приходили люди, уже пары, которые решили совершить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сотворение  нового  человека.  С  мечтой  о  будущем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человеке. Я буду закладывать в их мечту, в их будущего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ребёнка пробуждение. И люди при зачатии уже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рождать новое поколение с частично пробудившимися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клеточками. И затем, когда ребёночек начнёт подрастать,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его тоже приводите ко мне. Я буду помогать ему расти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пробуждаться. А будущему поколению, я расскажу,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как я это делаю и они уже будут помогать растить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пробудившихся людей. Это уже будут люди-Боги.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97500" y="58293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 что же такое пробудившиеся клеточки?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59944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Современный человек имеет только пять органов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чувств, в которых клеточки работают, чтобы обеспечить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этим органам полноценную работу. Они и то находятся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33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очень слабом состоянии. А ведь у человека есть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много не задействованных органов. Видеть можно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то, что открыто стоит перед глазами, но и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можно видеть внутренним зрением. Можно 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всё на расстоянии за тысячи километров, и даже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Вселенной, на других планетах. Видеть внутренний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растений, и вообще видеть всё, что пожелает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 ауры, свечения и отражения. Также и 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можно не только явный шум, но и звуки всего живого,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у современного человека ухо не воспринимает, а 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природе очень много разных звуков, почти всё издаёт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звук при своих вибрациях.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26162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вашего времени привык ощущать тепло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холод, но он не может управлять своим телом,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 холоде ему было тепло, а при жаре - не жарко.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3149600"/>
            <a:ext cx="45720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Современный человек не чувствует запахов, тех,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чувствуют животные на расстоянии. Нет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 него чувства запаха каждого растения, которым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призывает  к себе и сообщает, что именно оно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в данный момент.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4038600"/>
            <a:ext cx="45720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Также можно сказать и о вкусе. Современный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настолько перемешал все свои вкусовые зачатки, что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различает, что  можно скушать, а что  принесёт вред. Ест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всё, что  кажется вкусным, принося себе вред, болезни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т.д.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4927600"/>
            <a:ext cx="45720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рассказал о тех органах чувств, которые вы хорошо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знаете и видите, насколько они ограничены и слабы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 современного спящего человека. А помимо этого,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каждый орган тела может разговаривать с человеком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напоминать ему о своих потребностях или излишках.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 это воспринимаете как боль, но это уже последствие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накопившихся излишков или недостаток чего-то.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пробудившийся человек сможет управлять своим телом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 клеточном уровне.</a:t>
            </a:r>
          </a:p>
          <a:p>
            <a:pPr>
              <a:lnSpc>
                <a:spcPts val="14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34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97500" y="482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это для нас сейчас почти невозможно?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660400"/>
            <a:ext cx="4025900" cy="363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для вас это сейчас трудно, но к этому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стремиться.Вот я и хочу уже сейчас начинать работать над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этим. Конечно же, надо иметь своё живое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для жизни. Оно вам будет помогать пробуждаться.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через несколько поколений человек пробудится весь.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Сможет подключить себя к Главному Центральному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Разуму  Вселенной.  И  общаться  со  всеми  живыми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существами. И человеку не нужно будет иметь всякие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приспособления  для  видения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(телевизор,  телескоп,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микроскоп и пр.), он сам себя будет подключать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желании к Центральному Разуму и видеть то, что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захотелось в данный момент. Также человеку не нужны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будут радиоприёмники. Человек будет слышать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звуки, к которым сам захочет подключиться. То же самое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можно сказать и о всех органах чувств на клеточном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уровне. Человек сможет разобрать и собрать себя сам,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запоминая  каждое  место  каждой  клеточки  в  своём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теле. Для этого не нужен компьютер ваш современный.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Ведь это тоже приспособление, созданное для спящего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4216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6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 как сейчас мы можем ощутить, что в нас хоть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что-то меняется? Мы пробуждаемся или нет?</a:t>
            </a:r>
          </a:p>
          <a:p>
            <a:pPr>
              <a:lnSpc>
                <a:spcPts val="13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4572000"/>
            <a:ext cx="40259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Пока для спящего человека очень сложно.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многих это может быть просто как во сне - видение.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Для некоторых эти видения уже станут реальностью.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постепенно сначала слышит, видит и общается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 нами. Затем он будет общаться с растениями. Живые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существа начнут слушаться его и общаться с ним.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Конечно  же,  человек  должен  иметь  только Чистые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помыслы во всём. Это, конечно же, будет зависеть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самого человека и заложенных в нём данных добра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зла. Конечно же, чем больше в человеке доброго,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чистого - именно Чистых помыслов, тем быстрее он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35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начнёт  ощущать в себе многие изменения. И конечно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же, я уже сказал, нужно  живое пространство,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создаст сам человек, сам для себя - это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любви. Это очень важно.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1193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 чем я могу помочь тебе?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371600"/>
            <a:ext cx="45720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Подсказывай людям вашего времени, прочти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всё, что я сказал тебе и особенно молодому поколению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вашего времени, и особенно людям, задумавшим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закладывающим в своих мечтах  сотворение нового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я помогу им рождать пробудившихся людей. 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людям, просто которые будут приходить и подходить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моему дольмену, я буду помогать многие вещи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по-другому - лучше, правильнее, с любовью.</a:t>
            </a:r>
          </a:p>
          <a:p>
            <a:pPr>
              <a:lnSpc>
                <a:spcPts val="14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17900" y="2857500"/>
            <a:ext cx="158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5500" y="3035300"/>
            <a:ext cx="4279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 “Здоровья”.  Имя  мудреца ООН</a:t>
            </a:r>
          </a:p>
          <a:p>
            <a:pPr>
              <a:lnSpc>
                <a:spcPts val="9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3528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62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Для чего ты заходил в дольмен, что ты хотел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донести людям?</a:t>
            </a:r>
          </a:p>
          <a:p>
            <a:pPr>
              <a:lnSpc>
                <a:spcPts val="13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6957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будет такое время. У многих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очень много заболеваний. Я хочу помочь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почувствовать себя, своё тело и не допускать пока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совсем начнёт погибать.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4069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6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Да, мы чувствуем своё тело тогда, когда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появилась боль.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47625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 вот это же плохо. Это уже нужно лечить, т.е.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остановить процесс, уже начатый, т.е. остановить разру-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шение, которое уже началось.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5308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ты можешь сделать в этом случае?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5473700"/>
            <a:ext cx="4572000" cy="137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99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Способов много, но для вашего времени не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подходит и не всё можно сделать сразу. Вы же привыкли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у вас это принято сейчас, сразу принимать лекарства,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т.е. таблетки, т.е. химикаты в чистом виде. Вы уже знаете,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все ваши лекарства действуют не правильно,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излечить одно заболевание, они вам дают разрушение,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36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482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177800" algn="l"/>
              </a:tabLst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появляется ещё много других - значит, это вред.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	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делать?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838200"/>
            <a:ext cx="4025900" cy="372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Прежде всего, успокоиться и поразмыслить от 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началось. Это может быть от многих факторов.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как клубок, в котором запуталось много изменений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сразу и надо постепенно всё распутать. Начать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прежде всего, с мысли, что всё это можно распутать,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всё это можно опять настроить на правильную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работу организма. Никогда не надо опускать руки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сдаваться, надо всегда знать, что всё можно излечить.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Для этого есть много способов и нужно прислушиваться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 самому себе. И постепенно обращать внимание на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вы применили, как оно улучшает, изменяет общее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состояние организма. Ведь ваш организм, это целая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лаборатория,  которая  постоянно  работает.  И 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отношением к себе вы помогаете этой лаборатории.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Паника и страх полностью  нарушают работу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лаборатории.  Человек,  который  видит  перед  собой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конец жизни - он его и получит. А тот, кто знает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точно, что всё проходит, пройдёт и это, он всё равно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победит свой недуг и его организм будет ему благодарен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будет выздоравливать.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97500" y="45085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чем же всё-таки лечить наши болезни?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4686300"/>
            <a:ext cx="40259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Конечно же, в ваше время можно пользоваться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лекарствами, но очень осторожно, и прислушиваться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себе - помогает оно вам или нет. Очень много трав,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вам так необходимы, в них увязаны все компоненты,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помогающие   излечению   того   или   иного   органа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целенапавленно, ведь их можно просто употреблять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пищу, делать настои, чаи, компоты. Вам кажется,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ничего не даст. Опять же это ваш настрой, который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вредит. Организм сам будет тянуться к этим лечебным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растениям, лекарствам, процедурам. Вам только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прислушиваться к себе.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661400" y="66421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37</a:t>
            </a:r>
          </a:p>
          <a:p>
            <a:pPr>
              <a:lnSpc>
                <a:spcPts val="10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77000" y="482600"/>
            <a:ext cx="2882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ОГЛАВЛЕНИЕ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2000" y="838200"/>
            <a:ext cx="4343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УДК - 398,3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ББК  - 63,5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0" y="1727200"/>
            <a:ext cx="4381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Купцова Людмила Михайловна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3900" y="2082800"/>
            <a:ext cx="4381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810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 92  Общение с мудрецами дольменов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места силы, дольмены и храмы света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4900" y="2438400"/>
            <a:ext cx="4000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/Купцова Людмила Михайловна. - Краснодар: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(б.и.), 2008. - 160 с. : ил.- (Святыни Кавказа).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1496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90500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Эта книга в помощь людям. Они должны знать,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каждом дольмене есть живой дух мудреца. Он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готов помочь каждому человеку, подошедшему к нему.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84300" y="3860800"/>
            <a:ext cx="3721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1778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 лицевой стороне обложки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помещены фотографии: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3900" y="4216400"/>
            <a:ext cx="4381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Верхний снимок - дольмен мудреца Маргел</a:t>
            </a:r>
            <a:r>
              <a:rPr lang="en-CA" sz="18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Нижний снимок  - храм дольмена “Духовность”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“Разговор Бога с человеком о спасении Души”.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51054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35305">
              <a:lnSpc>
                <a:spcPts val="14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Все права защищены. Никакая часть данной книги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не может быть воспроизведена в какой бы то 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было форме без письменного разрешения владельцев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авторских прав.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05000" y="6172200"/>
            <a:ext cx="320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© 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автор, издатель Купцова Л.М.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45100" y="838200"/>
            <a:ext cx="4000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925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Мои шаги к Вселенной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32400" y="1016000"/>
            <a:ext cx="4013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290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Разговор с мудрецом. Маргел</a:t>
            </a:r>
            <a:r>
              <a:rPr lang="en-CA" sz="18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ан - Дух  Знания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11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11938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417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Комплексы  храмов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19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13716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163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Вопросы о еде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21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15494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036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Условия для жизни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24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753100" y="1727200"/>
            <a:ext cx="3492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Дольмены Красной  Поляны г. Сочи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19050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290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“Чистые  помыслы - Воин”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27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32400" y="2082800"/>
            <a:ext cx="4013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290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“Пробуждение”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33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32400" y="2260600"/>
            <a:ext cx="4013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290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 “Здоровье”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36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461000" y="2438400"/>
            <a:ext cx="3784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Дольмены Лазаревского района города Сочи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26162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417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Волконский дольмен “Новая цивилизация”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40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219700" y="27940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163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Каткова щель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46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232400" y="2971800"/>
            <a:ext cx="4013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290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“Здоровье”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46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219700" y="31496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с двумя отверстиями “Очищение от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19700" y="33274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290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негативных энергий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51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219700" y="35052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290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мудреца Г</a:t>
            </a:r>
            <a:r>
              <a:rPr lang="en-CA" sz="18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ара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55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219700" y="36830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163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дольмена “Красота сотворения”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57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232400" y="3860800"/>
            <a:ext cx="4013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290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контактов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62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219700" y="40386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163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“Быть добру”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64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219700" y="42164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163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“Космос” и “Вселенная”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67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219700" y="43942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417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“Интуиция”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69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219700" y="45720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417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дольмена “Очищение ДНК”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72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219700" y="47498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417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дольмена “Чистые помыслы”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75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219700" y="49276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290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дольмена “Судьбоносный”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78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232400" y="5105400"/>
            <a:ext cx="4013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290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дольмена “Духовность”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81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219700" y="52832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дольмена “Космический - Вселенский”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219700" y="54610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417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комплекс “Благость”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84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5232400" y="5638800"/>
            <a:ext cx="4013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290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 “Вода”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91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5245100" y="5816600"/>
            <a:ext cx="4000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163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“Воздух”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95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245100" y="5994400"/>
            <a:ext cx="4000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4163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“Творчество”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98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5219700" y="61722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655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дольмена  “Солнечный”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101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5245100" y="6350000"/>
            <a:ext cx="4000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401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дольмена “Лунный”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103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32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а места Силы помогают нашей, как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говоришь, лаборатории?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838200"/>
            <a:ext cx="4572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 Дольмены  все  помогают,  даже  если  человек 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чувствует ничего, подходя к дольмену. Ведь все дольмены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места Силы и люди в них только для того и есть,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помогать выжить человечеству.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574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А вот пещера в Катковой щели - она помогает?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752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В пещере нет человека, который в помощь людям.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просто место Силы и телу она не помогает.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133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 вред она может принести?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3114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Всё приносит вред, если пользоваться безрассудно.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должен сам прислушиваться к себе, к своему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самочувствию.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28575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52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А если человек ничего не будет чувствовать в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пещере и пробудет долго?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32258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То может в последствии ощутить избыток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силы в виде дискомфорта.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35941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А для чего же эта Сила всё-таки есть?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3771900"/>
            <a:ext cx="45720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На Земле много мест, в которых есть Сила.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также, как и вибрации, одним они подходят 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ощущает комфорт и что-то начинает понимать,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что-то открывается, или не подходит, а значит угнетает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его  общее  состояние  и  человек  вначале  ощу-щает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дискомфорт, а затем и сбои в здоровье.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4876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 от чего ещё может быть сбой в здоровье?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5054600"/>
            <a:ext cx="4572000" cy="152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От многих факторов. От переохлаждения и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грева - в ваше время люди не чувствуют разницы.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употребления в пищу продуктов с химикатами -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ваше время это тоже возможно. От воды с химикатами,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от воздуха с химикатами от переживаний, недоверия,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страха, злобы, зависти и т.д. Вот ваш организм и работает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 большим износом, чтоб вывести из вас эти ненужные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поступления. Поэтому вы живёте не столько, сколько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38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482600"/>
            <a:ext cx="40259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хотите, а на сколько хватит вашего потенциала. И то,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 человек не сдаётся, а своими мыслями и действиями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помогает сам себе, то он будет жить столько, 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задумал и каждая его клеточка будет подчиняться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воле, а  значит постоянно оздоравливаться и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ему помогать в этом.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97500" y="1549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Мысли это понятно. А вот действия какие?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19700" y="1727200"/>
            <a:ext cx="40259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 И мысли и действия должны быть едины, т.е.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постоянное движение с мыслью о собственном здоровье.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Создавать для себя живое пространство -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любви, где всё будет связано с вашей мыслью и действиями.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 будет помогать восстановлению изношенных клеточек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вашего тела, т.е. мышц, сухожилий, костей, хрящей, свя-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зок костей и основных органов, обеспечивающих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3149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62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А что же делаешь ты, когда мы подходим к твоему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дольмену?</a:t>
            </a:r>
          </a:p>
          <a:p>
            <a:pPr>
              <a:lnSpc>
                <a:spcPts val="13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3505200"/>
            <a:ext cx="40259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сразу вижу, что в том или ином случае нарушено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 человека. Если это возможно, то поправляю сразу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 человек уходит от меня здоровым. Если это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невозможно сразу, то я стараюсь подсказать человеку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чего надо начинать лечение, чтобы человек выздоровел.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сам того не замечая, делает то, что ему кажется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45720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это надо. И это ему действительно будет помогать.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может неожиданно встретить кого-то, кто ему поможет,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подскажет, что нужно делать.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845300" y="5283200"/>
            <a:ext cx="2400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39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4700" y="482600"/>
            <a:ext cx="4330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Дольмены Лазаревского района города Сочи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2800" y="838200"/>
            <a:ext cx="42926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711200" algn="l"/>
              </a:tabLst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Волконский дольмен «Новая цивилизация»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49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Имя  мудреца  Виард</a:t>
            </a:r>
            <a:r>
              <a:rPr lang="en-CA" sz="170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49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н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3843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99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Для чего ты заходил в дольмен, что ты хотел донести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людям?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752600"/>
            <a:ext cx="45720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очень нужен буду людям, которым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отойти от цивилизации, которую они построили.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Я смогу им помочь прийти к новой цивилизации, т.е.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первоистокам. Для этого нужно помочь людям понять,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они в тупике этой вашей цивилизации и настроить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их на изменение всей вашей жизни.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8575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56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Но ведь люди идут к твоему дольмену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посмотреть, что есть такой дольмен?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213100"/>
            <a:ext cx="4572000" cy="262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очень хорошо, ведь когда они подходят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моему дольмену, они даже не подозревают, что я помогаю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им понять их заблуждения. Со временем они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задумываться  над  вопросами  своего  существования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что для этого нужно делать, чтобы изменить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жизнь, а в первую очередь, самого себя. Я очень рад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приходят к моему дольмену так много людей.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Ведь я тоже смотрю на людей, и вижу, кто скоро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меня понять и изменять себя, кто будет ещё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долго доходить до понимания, хотя люди сами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замечать не будут. Они просто сами начнут идти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пониманию нового в их жизни. И к тому же возле меня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есть много храмов, которые помогают мне изменять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самих людей, но и их судьбы. Это очень важно.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7785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Скажи, что такое храм?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59563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-Храм это такоеместо, гдечеловек,подошедшийкнему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 чистыми помыслами, может общаться с Создателем,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Вселенной, с Космосом. И все энергии могут  слушать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40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482600"/>
            <a:ext cx="40259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этого человека, и если это чистые помыслы, то Создатель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Вселенная помогают осуществить мечту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Иногда человек даже сам не подозревает, что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мечтой он материализует свою жизнь, свою судьбу.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в чём-то заблуждающемуся, храм поможет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найти выход и сделать то или иное дело правильно.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97500" y="1574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с чего же надо начинать изменять нашу систему?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1752600"/>
            <a:ext cx="40259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Конечно же, с изменения образа жизни. Я понимаю,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для многих это невозможно, да и нет знаний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желания, нет мечты, нет цели. Многие люди даже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знают своего предназначения, для чего они живут 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чего они созданы нашим Отцом. А ведь это очень просто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2667000"/>
            <a:ext cx="4025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нужно создавать себе подобных людей в радости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любви. Такие люди несут радость, тепло, энергию всему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живому на Земле и самой Земле. И всё живое и Земля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будут отвечать человеку тем же. А он с такими мыслями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 сделает вред ни себе подобным, ничему живому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тому, что растёт, летает, ползает, плавает. А животные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через несколько поколений избавятся от страха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встрече с человеком и тоже будут знать, что человек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друг, но что-то очень большое, доброе, сильное,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дорогое существо и тоже будут тянуться к человеку.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Даже микробы станут управляемы и человек для них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местом, в которое можно поселиться и приносить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этим ему вред.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5054600"/>
            <a:ext cx="4025900" cy="152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46278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настало такое время, когда тысячи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потянулись к дольменам - это уже и есть начало.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помогаем людям менять своё мировоззрение. Тысячи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людей побывали у моего дольмена, прошли у каждого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храма,  а  затем  они  подходят  к  самому  большому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камню - это дольмен «Жизнь на Земле». Этот дольмен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тоже оставляет свой след в каждом человеке,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побывает около него. То, что многие люди не приходят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41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 нам и даже слышать о нас ничего не хотят - это дело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каждого отдельно взятого человека. Они просто уйдут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838200"/>
            <a:ext cx="45720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каждый в своё время. Ведь на Земле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людей - миллиарды. Земле это тоже не нужно, 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девственных лесов, дикой природы, чистых рек, озёр,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чистого воздуха и т.д. Это всё из-за перенаселения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полного разрушения устоев природы.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752600"/>
            <a:ext cx="45720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сам создаёт угрозу для своей жизни и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всего живого на Земле. Мы знаем, что совсем скоро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нам потянутся, - ко всем дольменам, миллионы людей.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у этих людей уже будут рождаться дети, которые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захотят отходить от этой вашей цивилизации.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667000"/>
            <a:ext cx="4394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говоришь, что ты из друидов?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	А чем отличаются друиды от волхвов?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035300"/>
            <a:ext cx="4572000" cy="299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я из друидов. Друиды и волхвы жили немного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разное время и в разных местах. Хотя для нас не имело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значения место нахождения. Друиды выполняли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предназначение из рода в род и это шло из поколения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поколение, а волхвом мог стать любой человек, имеющий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тягу к тому или иному знанию. Он старался донести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эти знания всем людям, странствуя или посвящал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изучению чего-то. Волхвом мог стать и друид. Волхвы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люди увлечённые тем, чем они занялись. Например,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изучением планет, галактик или растений - их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миллионы на Земле - или повадок животных - ведь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всех животных и насекомых своя жизнь и ими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увлечённо заниматься всю жизнь и т.д. И когда кто-то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из людей желал познать то или иное в своей жизни,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они приглашали волхвов и волхвы делились с людьми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своим опытом.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9690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Скажи, храмы, которые возле твоего дольмена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1468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-  это  целый  комплекс,  оставленный  на  Земле 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изменения людей нашей цивилизации?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42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482600"/>
            <a:ext cx="4025900" cy="152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 Да, это целый комплекс храмов в этом месте,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изменения людей вашей цивилизации. И все храмы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помогают людям донести Всевышнему и Вселенной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чистые помыслы людей вашей цивилизации. И помогают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 изменяться. Люди, побывавшие у этих храмов,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подозревают, что они уходят отсюда очищенными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их мысли становятся более осмысленными в том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ином деле.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1943100"/>
            <a:ext cx="40259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Камень, в котором находится мой дольмен - это храм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жизни на Земле. Ведь это самое главное на Земле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сохранить жизнь людям, животным, растениям и всему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живому. И  каждый, кто подходит ко мне и к 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храму, становится участником этого процесса.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97500" y="28575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Затем идёт храм «Защита».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3035300"/>
            <a:ext cx="4025900" cy="134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  помогает  защитить  человека  от  болезней 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всяких катаклизмов, которые могут случиться с  ним,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сохранить от бед и негативных энергий. Человек,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того не замечая, будет уходить от всего злого, опасного,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негативного. Это,  конечно, зависит и от него самого.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Если он сам не несёт людям бед, угнетений, злобы.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Вселенная таким людям не помогает.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97500" y="4318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Затем идёт храм «Понимание».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4495800"/>
            <a:ext cx="4025900" cy="134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Этот  храм  старается  помочь  людям  понять, 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они должны делать, чтобы у людей было понимание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друг друга, понимание природы. Чтобы люди пришли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  пониманию  новой  цивилизации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 цивилизации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первоистоков. И если человек подходит к этому храму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 мыслью, что ему что-то очень хочется понять, 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обязательно всё поймёт правильно.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97500" y="5791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Затем ты подходишь к храму «Созидание».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19700" y="59690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Этот  храм  помогает  людям  построить,  материа-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лизовать свою мечту. Увидеть своими глазами испол-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нение своей мечты. Будь-то созидание своего простран-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43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ства любви или своего дома, или своей семьи и т.д.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660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Далее находится храм «Счастье».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838200"/>
            <a:ext cx="45720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Этот храм помогает человеку быть счастливым.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всегда испытывает счастье, когда исполняется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его мечта. Вот и мечтайте у этого храма о самом заветном.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оно исполнится, если конечно, ваша мечта не делает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вред другому человеку, природе и всему живому.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653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Затем подходишь к храму «Очищение».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943100"/>
            <a:ext cx="4572000" cy="208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(Он находится в десяти метрах от дольмена «Жизнь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 Земле»). Этот храм помогает людям снять с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негативные энергии, очистить себя от ненужных блуж-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дающих чужих мыслей и слов. У этого храма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может  просить  прощения  у  человека,  которого 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обидел или освободиться от обиды, которую нанесли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ему. При вашей цивилизации, при вашей скученности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бытия человек даже сам  не замечает, что приходит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нему от других людей. А пройдя у этого храма и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дотронувшись рукой, с человека убирается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чужого, ненужного этому человеку.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9497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прямо у дольмена «Жизнь на Земле» находится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храм «Зачатие».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43180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современном мире у многих людей появились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проблемы с зачатием нового человека. Этот  храм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помогает зачать нового человека.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8641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Вот ты сказал, что самый большой камень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это дольмен «Жизнь на Земле»? А для чего же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заходили в него?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54102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очень большой дольмен, в него зашло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много людей нашего времени. Я не буду говорить сколько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57785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это не важно (больше ста). Эти люди посвятили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жизнь сохранению  жизни на Земле. Они удерживают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жизнь уже много тысячелетий. Вселенная помогает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 всём. Какие бы катаклизмы не происходили, Земля</a:t>
            </a:r>
          </a:p>
          <a:p>
            <a:pPr>
              <a:lnSpc>
                <a:spcPts val="14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44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482600"/>
            <a:ext cx="40259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жить и всё живое будет жить на Земле. Эти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заботятся об этом. Вот и сейчас они помогают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вашей цивилизации понять, что нужно изменить в самом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себе, чтобы жизнь на Земле продолжалась. И в каждом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человеке, побывавшем у этого дольмена, появляется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 доброе, нежное не только к окружающим его людям,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но и ко всему живому. Это след, который оставляет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человеке этот дольмен. И поэтому жизнь на Земле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вечной, т.е. всегда. Таких дольменов на Земле много.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20828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Слева от этого дольмена, примыкает к нему храм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«Единомыслие».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24384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Человек, подходя к этому храму, начинает понимать,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какие единомышленники вошли в  дольмен «Жизнь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Земле» и сам становится с ними единомышленником.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есть в своих мечтах, делах, поступках, желаниях, 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тепло своей души, добро и Любовь всему живому.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97500" y="3327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Пройдя грот, подходишь к храму «Разрушение».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19700" y="3505200"/>
            <a:ext cx="40259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Избавление от всего ненужного, отжившего.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многое в вашей жизни приходит к вам, занимает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мысли, занимает ваше пространство, занимает вашу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жизнь и т.д. Затем вы обнаруживаете, что вам это совсем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нужно и от этого нужно избавиться. Так вот,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подходя к этому храму, избавляется от всего этого.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могут быть какие-то привычки, какие-то люди, какие-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 убеждения и т.д.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4927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  <a:tabLst>
                <a:tab pos="1257300" algn="l"/>
              </a:tabLst>
            </a:pP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    храмом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	«Разрушение»    находится    храм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«Верность»</a:t>
            </a: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52832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Этот храм укрепляет, помогает создавать верность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мечте, своему делу. Вокруг тебя верные друзья.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Верность - это успех и радость любого дела, любых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людей, любой доброй мечте и т.д.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59944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Вверху есть скала-храм «Здоровье»</a:t>
            </a: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19700" y="6172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Храм помогает людям быть здоровыми. Ведь здоровое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тело это радость жизни, это возможность осуществлять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45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свою мечту, т.е. жить долго и видеть, как изменяется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вокруг, как твоя мечта осуществляется.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8509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Спускаясь от скалы «Здоровье», подходишь к храму «Добро».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287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Добро есть добро во всём. Жить в радости, в любви,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созидании, понимании. Человек, который имеет всё это,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он и сам несёт добро другим.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5240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Главный храм всего комплекса -  скала «Исполнение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желаний».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8415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(Она находится слева вверху, не доходя до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«Жизнь на Земле»).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1717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Выше храма «Очищение» - храм «Вера».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23368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Будь уверен в себе, в своих силах, в своей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стоятельности. За всё, что будешь браться уверенно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 будет получаться. Вселенная будет помогать.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01800" y="2997200"/>
            <a:ext cx="3403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КАТКОВА ЩЕЛЬ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3274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Каткова щель находится в двадцати минутах езды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автобусе от посёлка Лазаревское. Здесь находится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дольменов, мест силы и храмов света.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3822700"/>
            <a:ext cx="4572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Многие дольмены разрушены. Это места силы,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 них остались мудрецы, которые ждут людей нашего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времени и охотно рассказывают, чем они могут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подошедшему к ним.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4483100"/>
            <a:ext cx="45720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уже говорила, что многие мудрецы заходили в дольмен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 желанием открыть человеку ту или иную область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знаний и часто бывает так, об одном и том же они говорят,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 у каждого свой взгляд на решение наших проблем.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каждый по-своему старается помочь их разрешить.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25500" y="5397500"/>
            <a:ext cx="4279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«Здоровье». Имя мудреца В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иол</a:t>
            </a:r>
          </a:p>
          <a:p>
            <a:pPr>
              <a:lnSpc>
                <a:spcPts val="20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5803900"/>
            <a:ext cx="4572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разрушен, но сам мудрец находится в нём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 охотно отвечает на все заданные вопросы.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его дольмена много храмов, которые раскрывают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возможности.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1200" y="64897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зачем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482600"/>
            <a:ext cx="40259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придёт такое время, люди будут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болеть, их физическое тело будет очень ослаблено.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нужно будет помогать восстанавливать его. Есть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приёмов, восстанавливающих здоровье. Я об этом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скажу новому поколению, которое будет лучше видеть,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слышать и понимать меня, и захочет этим заниматься.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7500" y="1549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ты можешь сделать для нас сейчас?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1727200"/>
            <a:ext cx="4025900" cy="274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Все, кто ко мне приходят, я смотрю, что изменено,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что в теле работает неправильно и как можно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этому человеку. Часто это зависит от самого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от его мыслей, действий, образа жизни. Я стараюсь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подсказать человеку, как ему изменить себя, а вместе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этим изменится и его здоровье. Особенно вредят здоровью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страхи, злоба, мысли о скором конце жизни. Всё это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убрать.  Я  помогаю  людям  настроить  себя  на  долгую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радостную жизнь. И все, кто это почувствует, в нём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клеточки  начнут работать на исправление, оздоровление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всего тела. Современные люди многое делают во вред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своему здоровью, и считают, что так надо - это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безумно. А надо слушать себя, свой организм и делать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него всё то, что он просит. Вот я и помогаю людям услышать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себя. Услышать свой тело и дать ему то, что ему нужно.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97500" y="4394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если утром встал, а тут острое воспаление?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4572000"/>
            <a:ext cx="40259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Ваше тело очень ослаблено и не чувствует пользы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вреда температур, еды, питья. Вы реагируете только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холод и жару, а сами не можете регулировать восприятие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температур. Поэтому может быть или переохлаждение,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перегрев. И то, и другое делает вред телу. Вот и происходят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воспаления. К тому же вы создали много микробов-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мутантов, они приспосабливаются ко всем вырабатываемым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телом барьерам для них - вот и воспаления.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397500" y="5994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делать, чтобы снять воспаление?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6172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Очень просто снять мыслями воспаление, но это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для вас трудно. Вы применяете всякие травы, настойки,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3400" y="6591300"/>
            <a:ext cx="381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46</a:t>
            </a:r>
          </a:p>
          <a:p>
            <a:pPr>
              <a:lnSpc>
                <a:spcPts val="1080"/>
              </a:lnSpc>
            </a:pPr>
          </a:p>
        </p:txBody>
      </p:sp>
      <p:sp>
        <p:nvSpPr>
          <p:cNvPr id="24" name="TextBox 24"/>
          <p:cNvSpPr txBox="1"/>
          <p:nvPr/>
        </p:nvSpPr>
        <p:spPr>
          <a:xfrm>
            <a:off x="8661400" y="6591300"/>
            <a:ext cx="381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47</a:t>
            </a:r>
          </a:p>
          <a:p>
            <a:pPr>
              <a:lnSpc>
                <a:spcPts val="1380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растирки - это хорошо, но надо прислушиваться к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пользоваться только тем, что вам приносит пользу.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Ваше тело очень реагирует на то, что вы применяете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обдуманно.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1193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Но, я часто не могу найти то, что мне нужно?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371600"/>
            <a:ext cx="4572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в ваших условиях пока трудно найти сразу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нужную траву или процедуру и приходится применять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то, что может принести вред. Но, надо, прежде всего,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успокоиться и прислушаться к себе и вы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услышите, что вам надо, даже от общения с другими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людьми. Здесь случайностей не бывает. Ваш организм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 выведет вас на нужное лечение. Иногда это тянется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долго - это опять таки зависит от вас, ваших мыслей,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страхов, повторений причины заболевания. Этого 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нельзя. Все мысли и действия должны быть направлены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 восстановление тела. И никому не пересказывайте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начало заболевания, чтобы оно не начиналось снова.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505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 если уже хроническое заболевание, что делать?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6830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Ничего нет хронического. Это просто сам человек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делает повтор своих ощущений и они опять чувствуются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полную силу.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216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41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И как же избавиться от этих мыслей, если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ствовал ту же боль?</a:t>
            </a:r>
          </a:p>
          <a:p>
            <a:pPr>
              <a:lnSpc>
                <a:spcPts val="13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4572000"/>
            <a:ext cx="45720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 ваших условиях пока трудно полностью отойти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всех ненужных мыслей, от раздражителей клеточек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физических, так и мысленных, но к этому надо стремиться.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 пространстве любви вы начнёте ощущать нужные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травки, овощи и фрукты, они сами будут помогать вашему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телу, они будут знать ваше тело и сами вы будете тянуться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 ним даже не замечая, что они вас зовут.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816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 что же делать сейчас?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59944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Приходите ко мне, я буду подсказывать, что лучше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сделать, чтобы улучшить состояние вашего тела, чем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помочь, что нужно изменить.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48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97500" y="482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Как ты относишься к зарядкам?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660400"/>
            <a:ext cx="40259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У вас есть афоризм - «движение это жизнь».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правда. Когда человек находится в движении он помогает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 себе. Кровь омывает все клеточки тела и уносит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застоялось, задержалось, все продукты обмена,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тоже приносят вам боли, вред. Это естественный обмен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продуктов распада и свежих поступлений к клеточкам.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 вас очень много всяких упражнений. Каждый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подобрать себе то, что ему нравится. И не перенапрягаясь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делать несколько минут в день. Любая ходьба делает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тоже самое. Когда вы чувствуете сильный разогрев,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идёт хороший обмен веществ.</a:t>
            </a:r>
          </a:p>
          <a:p>
            <a:pPr>
              <a:lnSpc>
                <a:spcPts val="14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97500" y="26289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И что же больше всего приносит людям пользу?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2806700"/>
            <a:ext cx="40259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И опять же основное - это радость, нежность, Любовь.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Эти состояния действуют на тело человека, на его клеточки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положительно. Клеточки тела очень реагируют на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эмоции и оптимизм жизни. Они сами избавляются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всего негативного и восстанавливается их первоначальное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состояние - т.е. здоровье.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38735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назову некоторые храмы, которые находятся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этого дольмена.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19700" y="42291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Исцеление вашей души, а также исцеление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сердца.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45847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2. Помогает понять и принять помощь для оздоров-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ления, нужную человеку.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49403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3. Очень важный храм (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слова не от меня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) «Полное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осознание о самом себе, о своём здоровье, о своём бытие».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Понимание своего бытия для жизни.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54737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4.  Очень хороший храм (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слова не мои)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. Продлевает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жизнь человеку, избавляя от изменений в теле. Приводит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тело к первоначальному состоянию. Человек сам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дет искать и находить выход, для очищения себя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изменений.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397500" y="6324600"/>
            <a:ext cx="38481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263900" algn="l"/>
              </a:tabLst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5. Узнай всё о своём здоровье и начинай его восстанав-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49</a:t>
            </a:r>
          </a:p>
          <a:p>
            <a:pPr>
              <a:lnSpc>
                <a:spcPts val="16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ливать. Все твои заболевания это очищение.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604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6. Внутри твоего тела вся Вселенная, она помогает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жить, быть здоровым, сильным. А камни вокруг это твои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органы.</a:t>
            </a:r>
          </a:p>
          <a:p>
            <a:pPr>
              <a:lnSpc>
                <a:spcPts val="14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2065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7. Оздоравление, омоложение клеточек не только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сознании  и осознании, но и в яви.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5748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8. Это твоя защита от проникновения болезней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мыслей. Чужие болезни никогда к тебе не пристанут.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930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9. Даёт уверенность в своей физической силе.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нание этой силы.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2987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10. Даёт возможность понять и самому исцелить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тело. Как своей силой исцелить себя.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2667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11. Храм помогает сознательно овладеть каждым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органом своего тела.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30226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12. Пробуждение энергии, которая даст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почувствовать силу - всемогущим, уверенным, сильным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(находится в копчике). Это не кундалини - это рядом.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5560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перечне фотоснимков на фото №11 стрелкой под №1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указан данный храм. Под №2 храм с предназначением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“Энергия внутри себя”.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4089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13. Пробуждение жизни в человеке, в природе,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всём живом.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4445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14. Живите, люди! Оживляется каждая клеточка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достью, нежностью, Любовью.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4800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15. Жизнь каждому дана для созидания и сотворения.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Сумей ею воспользоваться.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59000" y="5346700"/>
            <a:ext cx="2946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50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753100" y="495300"/>
            <a:ext cx="3492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7169">
              <a:lnSpc>
                <a:spcPts val="13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с двумя отверстиями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“Очищение от негативных энергий”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311900" y="825500"/>
            <a:ext cx="2933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49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Имя  мудреца А</a:t>
            </a:r>
            <a:r>
              <a:rPr lang="en-CA" sz="170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49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ста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97500" y="1143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Скажи, 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1320800"/>
            <a:ext cx="40259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Я хотел донести людям будущих поколений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знания. Я знал, что люди очень изменятся и их надо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восстанавливать. Между людьми будет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негативной энергии  и её нужно будет снимать с них.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Нужно будет очищать сосуды, кровь, кости и костный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мозг. От этих энергий у современного человека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болезней, притуплена скорость мысли и многое другое.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Сразу всё снять нельзя, это многим принесёт вред.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2628900"/>
            <a:ext cx="4025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Первое время это я буду делать сам с теми людьми,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будут приходить ко мне. А когда уже появятся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 - такие, которые сами  смогут это делать, я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расскажу, как это нужно делать.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19700" y="33020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36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Но ведь Создатель сделал нас подобно себе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многих  энергий?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36322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но это не те энергии. Это энергии, созданные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уже самими людьми, при том негативные, их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убрать, их много.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97500" y="4114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Так ты значит, восстанавливаешь людям здоровье?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219700" y="42926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но не совсем так. Я убираю всё зло в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 клеточном уровне, а энергии, которые заложил Бог,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остаются.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219700" y="47879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0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Скажи, а долго ли нужно быть у тебя человеку,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чтобы ты мог убрать всё не нужное для него?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19700" y="5105400"/>
            <a:ext cx="40259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Это зависит от самого человека. Его ведь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менять одновременно. У одного снять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другие энергии, а у другого - их появление и проявление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 других. Это злость, обида и многое другое.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происходить намного быстрее на пространстве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любви, построенном этим человеком. Ведь там само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пространство  помогает  мне.  Это  может  быть  дача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или какая-то твоя Земля. А у людей без пространства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любви - просто улучшается самочувствие и отношение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8661400" y="66421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51</a:t>
            </a:r>
          </a:p>
          <a:p>
            <a:pPr>
              <a:lnSpc>
                <a:spcPts val="10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ко всему живому. Но люди опять могут вернуться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негативу вокруг них. Пока для всех вас это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начало. Это уже хорошо.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990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 ты можешь ставить защиту от этих энергий?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155700"/>
            <a:ext cx="4572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всегда ставлю защиту от каждой энергии,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снимаю. Но их же много, ведь с многими людьми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общаетесь и негативными тоже. И чем больше я 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снять, тем чище становится человек.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8161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3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 за каждое пребывание у твоего дольмена, 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энергий ты можешь снять?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1463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 Я  не  считаю  сколько,  я  просто  снимаю 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ненужного человеку. Иногда прямо из настоящего, а иногда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из прошлого, то, что больше вредит человеку этому.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641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И сколько нужно находиться у твоего дольмена?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28067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Недолго, несколько минут, так как это место силы.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29718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63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 если человек будет очень долго у твоего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или ляжет спать в нём?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3020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За один раз я не снимаю много, это вредно телу.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Лучше подходить и уходить для того, чтобы тело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разрушалось.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37973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 через какое время можно опять подходить к тебе?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3962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Через три-четыре часа, после отдыха, после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 успокоятся все вибрации в тебе.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4292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могу давать людям читать то, что ты мне сказал?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44577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Да, только читать или прочти им сама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считаешь нужным. При переписывании может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ниться смысл.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49530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40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Я хочу написать книгу о дольменах, я могу в неё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включить всё, что ты мне сказал?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400" y="52832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книгу можно, только ничего не изменяй. Напиши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 то, что я сказал.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" y="56134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4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Вокруг твоего дольмена есть большие камни.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храмы?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3400" y="5956300"/>
            <a:ext cx="45720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99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Вокруг моего дольмена много храмов, это камни,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 которым могут подходить люди. Эти храмы помогут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людям убрать в них накопившиеся негативные энергии.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с каждым пребыванием у этих храмов человек 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52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495300"/>
            <a:ext cx="4025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вится более очищенным. Человек подойдёт к 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камню, который ему очень нужен в данный момент,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которому ему очень хочется. Он должен слушать себя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имеет значения большой это камень или не очень.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388100" y="1231900"/>
            <a:ext cx="2857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126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 «А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26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ста»</a:t>
            </a:r>
          </a:p>
          <a:p>
            <a:pPr>
              <a:lnSpc>
                <a:spcPts val="20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19700" y="16510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Очищает (настраивает) отношения между людьми,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делает их сговорчивыми, понимающими друг друга.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19812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Снимает сглаз, гипноз, зависимость от другого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ловека (за дольменом).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219700" y="23114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3. Избавление от всех негативных энергий, созданных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людьми.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219700" y="26416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4.  Избавление от негатива, прикосновения к негатив-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ному человеку.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219700" y="29718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5. Помогает, освобождает человека от привязанности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 другому человеку.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19700" y="33020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6. Избавляет от боли, проявившейся от негатива, чу-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жого или своего (болеутоляющий).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219700" y="36322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7. Убирает негатив, разрушающий тело, кости, сосуды.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Убирает негатив, разрушающий жизнь человека.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219700" y="39624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8. Помогает избавиться от негатива, укоренившегося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вас, т.е. пустившего корни и мешающего вам жить.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идёт с детства (на приподнятой площадке за «А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иста»).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219700" y="44577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9. Восстанавливает жизнь без негатива (после храма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«Вырывание негативных корней» сесть на него).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219700" y="47879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10. Барьер между добром и злом. Это барьер,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устанавливается в вас между добром и злом.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219700" y="51181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11. Радость прикосновения к доброму человеку,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вотному, растению.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121400" y="5448300"/>
            <a:ext cx="312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Место силы мудреца Г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ара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219700" y="56134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  <a:tabLst>
                <a:tab pos="2489200" algn="l"/>
              </a:tabLst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(дольмен  разрушен,  находится  в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	10-15  метрах 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дольменом «А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ста»).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219700" y="59309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хочу помогать людям, чтобы они сами могли изменять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свою жизнь своей мечтой. Но для того, чтобы люди смогли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сделать, надо уметь мечтать. Часто человек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мечтать сумбурно, но это не мечта, а просто желание на один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8661400" y="66294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53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4572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день. Это желание не всегда исполняется, тогда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начинает об этом думать более настойчиво и думает,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его мечта жизни. А ведь совсем не так. Мечту надо создать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идти постепенно к её исполнению.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11557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Как создать мечту?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320800"/>
            <a:ext cx="4572000" cy="354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Мечта должна быть светлой, чистой, манящей.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этом ты точно должен знать, что твоя мечта будет хорошей,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нужной для всего окружения, твоего и жизни людей.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То есть ты своей мечтой помогаешь Земле, людям,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растениям, животным. Если ты будешь рассказывать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людям о своей мечте, то будешь вызывать в них чувство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радости и желание исполнения твоей мечты. Все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услышавшие о твоей мечте, станут помогать тебе в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исполнении. Пусть это будет даже разовый факт. Вот,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например: я знаю твою мечту - ты хочешь написать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книгу о дольменах. И все кому ты говоришь, они хотят,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чтобы ты это сделала. Они уже помогают тебе в этом.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ведь таких примеров очень много. Людям только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подумать об этом и дать толчок к исполнению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мечты. Ведь любое дело, за которое берётся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он вначале его обдумывает и видит всегда, что в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деле есть положительное, что отрицательное. И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это чистые помыслы, то конечная цель всегда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положительной. Человек всегда получит помощь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Создателя, от Вселенной. А мы в дольменах поможем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своей скоростью мысли донести вашу мечту им.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4787900"/>
            <a:ext cx="4572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25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Но ведь мы видим, как люди возводят вокруг 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всё, о чём они мечтают. Хотя это многим людям и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 вред?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5283200"/>
            <a:ext cx="45720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так, но таким людям помогают сущности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энергии, которых во Вселенной много. Они помогают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не мечте, а желанию этого человека. Основным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желанием является обустроить только себя, свой род.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ведь всё это длится недолго, не на века - одномоментно.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заканчивается всё это либо при жизни этого человека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261100"/>
            <a:ext cx="4572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5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 разрушается,  либо  убирает  его  самого. 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 всегда  должен  задумываться  над  тем, 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54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495300"/>
            <a:ext cx="4025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желает для Земли, для людей, для всего живого.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он точно знает, что это приносит вред людям и Земле,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 сам должен остановиться, или его остановят светлые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силы Вселенной.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97500" y="11557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но многие их считают процветающими?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1320800"/>
            <a:ext cx="40259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 Да,  вы  так  считаете,  но  повторяю,  что 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одномоментно. У таких людей нет будущего, нет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должения, есть суета и перекладывание денег из одной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руки в другую, и всё. А созданный ими комфорт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себя - дряхлеет и становится им в тягость. И то,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вкладывает в продолжение своего рода и своих детей,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 очень зыбко и построено на песке.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24765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57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Но ведь для того, чтобы построить на Земле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нужное и вечное, нужны деньги?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2806700"/>
            <a:ext cx="4025900" cy="222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Вот я и хочу помочь людям изменять свою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мечтой. Многим сейчас очень трудно, но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это будет недолго. Многие люди помогают сделать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себя так, чтобы это было в радость не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им самим, но и другим людям, и Земле, и Создателю,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 Вселенной. Деньги, которые будут приходить к ним,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а они обязательно начнут приходить к ним - это им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помощь. Для этого не нужно приносить вред другим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людям, Земле и всему живому, а создавать мечту так,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как постепенно отойти от всего, что уже приносило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вред. Нужно избавиться от страха и знать точно,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что вы делаете с Любовью и радостью, должно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вызывать Любовь и радость в душах людей.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49530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19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Но ведь не всегда можно узнать, то что делаешь,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приносит радость другим?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5283200"/>
            <a:ext cx="4025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Если  что-то приносит большую радость тебе,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знай точно, то что ты делаешь, будет приносить радость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тем, кто будет возле тебя. Ведь ты же точно будешь знать,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то что ты делаешь ты вносишь часть своей души, чистые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помыслы и прекрасную конечную цель. А значит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приносить радость Всевышнему и Вселенной.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будут во всём помогать тебе радовать других.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97500" y="6451600"/>
            <a:ext cx="3848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3263900" algn="l"/>
              </a:tabLst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Вокруг моего дольмена есть камни, это не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	55</a:t>
            </a:r>
          </a:p>
          <a:p>
            <a:pPr>
              <a:lnSpc>
                <a:spcPts val="12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камни - это храмы. Эти храмы помогают людям прийти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 исполнению их мечты, чистой и ясной. Эти храмы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имеют прямую связь с Создателем и Вселенной.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 постоять  возле  них  с  чистыми  помыслами 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 прекрасной мечтой. И исполнится то, о чём вы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мечтаете. Успокойтесь, избавьтесь от суеты и постойте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этих храмов.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7272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Помогает исполнению загаданного, задуманного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мечтах. Помогает построить мечту так, чтобы она могла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исполниться.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260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2. Помогает вселиться Любви в человека, и даже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самому себе.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6162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3. Ожидание и свершение больших дел. Помогает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исполнению.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9718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4. Программа жизни, как её создать и как её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ществить.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327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5. Счастливая случайность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5052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6. Если начато большое дело - этот храм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поможет его завершить.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3860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7. Созидание. Поможет создать то, о чём вы помечтаете.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4038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8. Этот храм поможет найти дело, которому вы поже-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лаете посвятить всю свою жизнь.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43942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9. Храм даёт силы человеку для исполнения его 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лой мечты.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47498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10.  Храм  даёт  уверенность  в  своих  силах, 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брался за дело и знал, что это получится.</a:t>
            </a:r>
          </a:p>
          <a:p>
            <a:pPr>
              <a:lnSpc>
                <a:spcPts val="14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5105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11. Ты сумеешь применить свою силу, которую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чишь.</a:t>
            </a:r>
          </a:p>
          <a:p>
            <a:pPr>
              <a:lnSpc>
                <a:spcPts val="14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82800" y="5473700"/>
            <a:ext cx="3022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56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461000" y="482600"/>
            <a:ext cx="37846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876300" algn="l"/>
              </a:tabLst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Место силы дольмена «Красота сотворения»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Имя мудреца Рад</a:t>
            </a:r>
            <a:r>
              <a:rPr lang="en-CA" sz="93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о</a:t>
            </a: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т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19700" y="8382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расположения: находится в десяти метрах,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вправо, от дольмена «Г</a:t>
            </a:r>
            <a:r>
              <a:rPr lang="en-CA" sz="18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ра» и в двадцати пяти метрах,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вперёд вверх, рядом с  большим кустом ореха.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97500" y="1549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- Что ты хочешь сказать людям нашего времени?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17272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- Я хочу, чтобы люди увидели красоту, которую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могут создать, сотворить, чтобы люди стали желанными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друг другу.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2260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75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- Как можно увидеть красоту будущего, как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создать эту красоту в своих мечтах?</a:t>
            </a:r>
          </a:p>
          <a:p>
            <a:pPr>
              <a:lnSpc>
                <a:spcPts val="13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19700" y="2616200"/>
            <a:ext cx="40259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-   Для   того,   чтобы   увидеть   красоту   будущего,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современному  человеку  необходимо  придти  к 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мысли осознанно, т.е. иметь большое желание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 пространство в котором живут многие люди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времени.  Имеется ввиду ваша скученность, т.е. города,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большие дома, в которых живут одновременно сотни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людей.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3860800"/>
            <a:ext cx="40259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много ненужной информации обрушивается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каждого человека со всех сторон. Человеку нужно, хотя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бы на время выйти из этого круга и остаться наедине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 самим собой. И чем чаще он сможет это сделать,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тем быстрее он сможет создавать в своих мыслях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красоту, которую он сам же сможет построить. А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он увидит красоту будущего, то непременно у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появится мечта создать эту красоту. А мечта, это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энергия - сила, которую мы в дольменах можем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вам осуществить. Вам начнёт помогать Создатель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Вселенная. Попробуйте и у вас всё будет получаться.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219700" y="5816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49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- Как правильно подойти к этому вопросу, т.е.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созданию своей мечты жизни?</a:t>
            </a:r>
          </a:p>
          <a:p>
            <a:pPr>
              <a:lnSpc>
                <a:spcPts val="13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219700" y="6172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- Основное - это освободиться от навязчивой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формации извне. В своих мыслях сконцентрировать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57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Дольмены на территории дачного посёлка Солоники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800" y="660400"/>
            <a:ext cx="4546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401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“Сотвори мечту”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106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8382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655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“Радость творчества”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109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016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782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 “Одухотворённость-духовность”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110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1193800"/>
            <a:ext cx="4559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655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“Мудрость”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113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1371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Места  силы  Северского  района  Краснодарского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15494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края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58800" y="1727200"/>
            <a:ext cx="4546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528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дольмена “Сила  Духа”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116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1905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дольмена “Разговор с человеком,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6100" y="2082800"/>
            <a:ext cx="4559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528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решение его проблем”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120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2260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дольмена “Встреча половинок,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71500" y="2438400"/>
            <a:ext cx="4533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274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укрепление семьи”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126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49400" y="2616200"/>
            <a:ext cx="3556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Геленджикский  район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279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в посёлке Пшада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400" y="29718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655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“Укрощение стихии огня”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128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63700" y="3149600"/>
            <a:ext cx="3441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Схемы  маршрутов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3400" y="33274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Перечень названий дольменов мест силы и храмов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3400" y="35052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528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света на фото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132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3400" y="3683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655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Общая схема маршрутов Лазаревского района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136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46100" y="3860800"/>
            <a:ext cx="4559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Фотографии дольменов, мест силы и храмов света..137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33400" y="4038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528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Солоники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145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3400" y="42164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401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Схема маршрута - Солоники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147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33400" y="43942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528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Каткова щель. Маршрут №1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148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33400" y="4572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528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Комплекс храмов “Благость”. Маршрут №2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150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33400" y="47498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528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Схема маршрута “Каткова щель”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151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33400" y="4927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528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Схема маршрута “Волконка”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153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33400" y="51054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528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Каткова щель “Сортучасток”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154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33400" y="52832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528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Схема маршрута - Каткова щель “Сортучасток”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155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33400" y="5461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528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Маршрут на дольмены Красной Поляны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156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33400" y="56388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655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Схема маршрута - Красная Поляна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157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33400" y="5816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528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Посёлок Пшада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158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33400" y="59944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Схема маршрута к месту силы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33400" y="61722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3655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“Укрощение стихии огня”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159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6146800" y="482600"/>
            <a:ext cx="3098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CA" sz="13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Мои шаги к Вселенной</a:t>
            </a:r>
          </a:p>
          <a:p>
            <a:pPr>
              <a:lnSpc>
                <a:spcPts val="1495"/>
              </a:lnSpc>
            </a:pPr>
            <a:endParaRPr lang="en-CA" sz="1300">
              <a:solidFill>
                <a:srgbClr val="000000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219700" y="850900"/>
            <a:ext cx="4025900" cy="256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Впервые я  увидела дольмены в окрестностях города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Геленджик в  2001 году. Как и все ходила на экскурсии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дольменам, слушала, что о них рассказывали экскурсоводы.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Экскурсоводы были разные, некоторые рассказывали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дольменах, что это памятники древних культур, а иногда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проскальзывало, что это непростые сооружения, в них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дух и его можно почувствовать. В дольмены заходили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оставались в них в глубокой медитации. Они обладали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большими знаниями и каждый  очень хорошо знал об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одном или нескольких правилах жизни на Земле. Это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совсем другая цивилизация, мудрецы знали, что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такая система как наша - сейчас, и они из дольменов смогут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подсказать нам, что нужно делать, чтобы выйти из  тупика,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котором люди могут оказаться.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219700" y="33401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 обустроить жизнь человека так, чтобы у него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явились любовь, радость, самодостаточность, уверенность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завтрашнем дне.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219700" y="3886200"/>
            <a:ext cx="40259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Я, как и все экскурсанты, подходила к дольменам,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прикасалась к ним, даже иногда стояла босыми ногами.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ничего не чувствовала, отходила и думала, что это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камни.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5219700" y="4622800"/>
            <a:ext cx="4025900" cy="189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Однажды, находясь на экскурсии в Широкой щели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(посёлок невдалеке от Геленджика)  мы посетили дольмен.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 единственный в посёлке. Я, как и все, стояла около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вдруг почувствовала, что  во мне что-то  изменилось,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явилось какое-то необыкновенное чувство. Мир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стал красивым, добрым и счастливым. По иному услышала,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 поют птички, журчит в речке вода, всё было прекрасно.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Мне  не хотелось уходить от дольмена. Но экскурсовод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повела всех к каменной аллее. Это огромные камни.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нам сказали, из этих камней люди делали свои дольмены.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5397500" y="6477000"/>
            <a:ext cx="3848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3340100" algn="l"/>
              </a:tabLst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Я  сидела  на  верхушке  камня  и  думала,  что 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5</a:t>
            </a:r>
          </a:p>
          <a:p>
            <a:pPr>
              <a:lnSpc>
                <a:spcPts val="11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внимание на главном - на пространстве, т.е имеется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ввиду  какая-то  местность.  Увидеть  восход  и  закат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солнца в этом месте.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016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последнее - представить себя в центре этого места.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вот здесь вы можете создавать свою мечту.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371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62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Часто бывает так, что человек нашего времени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знает о чём ему помечтать? Что же главное?</a:t>
            </a:r>
          </a:p>
          <a:p>
            <a:pPr>
              <a:lnSpc>
                <a:spcPts val="13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727200"/>
            <a:ext cx="4572000" cy="18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Каждый человек мечтает обустроить свою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так, чтобы он сам и его потомство были счастливы,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т.е. здоровыми, радостными и самодостаточными.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зависеть ни от кого и ни от чего. Для этого ему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подойти к своей жизни творчески. Всё с чего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начинать  творить  должно  иметь  чистые  помыслы,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всегда иметь представление о том, что вы сделаете,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добро и радость всему живому вокруг вас, т.е. лес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животных, земля для растений, вода и воздух должны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быть чистыми, свежими и прозрачными.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5052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48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В наше время всё не так, как ты говоришь, что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надо делать, чтобы лес вырос, сад стал давать плоды,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вода и воздух стали чистыми и прозрачными?</a:t>
            </a:r>
          </a:p>
          <a:p>
            <a:pPr>
              <a:lnSpc>
                <a:spcPts val="13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038600"/>
            <a:ext cx="45720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Главное и основное - надо </a:t>
            </a:r>
            <a:r>
              <a:rPr lang="en-CA" sz="1149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начать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, т.е. внести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свою мечту, свою мысль и свои дела в изменение,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исправление, всего того, что сделала ваша система,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ваша цивилизация. Надо осознанно начать сажать леса.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Покрыть всю планету лесами и садами. Это сразу даст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всему живому  чистый и прозрачный воздух, чистую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прозрачную воду.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283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Лес не приживается и сад плохо растёт. Как же быть?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5448300"/>
            <a:ext cx="4572000" cy="138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99">
              <a:lnSpc>
                <a:spcPts val="15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уже сказал, что вы те, кому надо начать изменять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вашу систему, вашу цивилизацию. Это всегда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трудно. Многие не выдерживают и уходят, предпочитая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плыть по течению. А надо браться за эти трудности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вся природа услышит и увидит вас. Люди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объединяться с одной мыслью, с одной мечтой, а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58</a:t>
            </a:r>
          </a:p>
          <a:p>
            <a:pPr>
              <a:lnSpc>
                <a:spcPts val="14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4826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уже  большая  сила.  Эта  энергия  начнёт   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изменять, исправлять, оздоравливать растения: леса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сады. Оживут насекомые и бактерии, которые сделают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землю плодородной.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1193800"/>
            <a:ext cx="40259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создан Богом, чтобы творить, т.е. творить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жизнь  на  Земле  своею  мыслью  и  мечтой.  Вот 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вкладывайте в свою мысль и мечту самое главное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возродить всё живое на Земле. Создатель и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слышат таких людей и помогают им. Отчаянья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должно быть среди вас - беритесь и творите.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2260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68326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А чем ты можешь помочь человеку,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подойдёт к тебе - к твоему месту силы?</a:t>
            </a:r>
          </a:p>
          <a:p>
            <a:pPr>
              <a:lnSpc>
                <a:spcPts val="13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2616200"/>
            <a:ext cx="40259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Я жду каждого человека. Я хочу помочь каждому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понять, что он может сделать </a:t>
            </a:r>
            <a:r>
              <a:rPr lang="en-CA" sz="1149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всё,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имеет </a:t>
            </a:r>
            <a:r>
              <a:rPr lang="en-CA" sz="1149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силу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, что он может применить эту силу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сотворение</a:t>
            </a: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 жизни вокруг себя. Человек побывавший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моего дольмена, оздоравливается, наполняется мечтой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 прекрасном, которое его ожидает, к нему приходит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вдохновение  жизни.  А  если  у  человека  уже 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мечта, то я помогу ему, чтобы его мечта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материализовалась, т.е. исполнилась.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42164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427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 наше время много людей вообще не имеют земли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и не представляют, что на ней можно посадить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вырастить что-то?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47498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так, но они будут знать, что надо посадить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деревья, хотя бы возле дома или на пустыре, или где-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 у дороги. Стремиться сделать это и знать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хорошо. И это будет приносить им радость.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54610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Чем мы  будем  отличаться  от  тех  крестьян,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которые жили 100-200 лет назад?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7500" y="5816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Ведь они тоже жили на земле и сажали растения?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59944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Сто - двести, да и 500 - 700 лет назад люди жили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 земле, так же сажали растения, но их мысль и мечта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были потребительскими. Они  радовались урожаю на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59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18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один год, они уже были ограничены в знаниях о всей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планете.  Человек был уже подневолен.  Была создана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система управления людьми. Система заставляла одних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людей работать на других.  Постепенно истреблялось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много растений, животных, рыбы, насекомых.  Убиралось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всё  то,  что  мешало  человеку  выращивать  на 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урожай. Вот и появились люди, которых вы называете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крестьянами. Это как бы люди низшей касты. А все, кто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ими управляет - это привилегированный класс. 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работавшие на земле - крестьяне, кормили эту систему.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2260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Они не мечтали и никогда не слышали о первоистоках.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Система уничтожила все знания первоистоков.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616200"/>
            <a:ext cx="4572000" cy="274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эта система заходит в тупик и совершенно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по-другому  люди  начинают  смотреть  на 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который хочет быть, жить и работать на земле. 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 вашего времени  с удовольствием обрабатывают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свои дачные участки.  Они уже не кормят систему,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радуются тому, что сумели вырастить сами. А если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смогут получить землю по 1 га, то они становятся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достаточными.  Земля даст каждому человеку овощи,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фрукты, ягоды, орехи, мёд, грибы, древесину и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многое другое. И если человек начнёт получать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для себя, для своей семьи, то ему система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нужна. Но для того, чтобы возродить плодородие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земле, как всегда начинающим, будет очень трудно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люди сильные духом, уверенные, настойчивые,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мыслящие, возродят гармонию в Природе.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52832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начинает задумываться о предназначении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всего  и  помогать  восстановлению  утраченного. 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уже  не  тот  подневольный  крестьянин.  Это 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мечтающий  -  созидатель.  Многие  знают,  что  мечта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5994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это мысль, которая обрастает знаниями и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материализоваться.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311900"/>
            <a:ext cx="45720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700"/>
              </a:lnSpc>
              <a:tabLst>
                <a:tab pos="2324100" algn="l"/>
              </a:tabLst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Вселенная   улавливает   мечту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-   мысль   каждого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60</a:t>
            </a:r>
          </a:p>
          <a:p>
            <a:pPr>
              <a:lnSpc>
                <a:spcPts val="17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4826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и помогает ему. А я своей скоростью мысли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смогу  помочь  быстрее  осуществлять  вашу  чистую,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ясную, созидающую мечту.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10160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Вот я и говорю - начинайте радовать нашего Отца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Создателя своими действиями.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05600" y="1371600"/>
            <a:ext cx="2540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Храмы: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1549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Человек многогранен. Я помогу засверкать граням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19050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2. Найди правильный выход в своём творчестве.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2260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3. Соединение мечты и творчества. Поможет мечту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сделать творческой, поможет мечту увидеть в цвете.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97500" y="2616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4. Сотвори своё творческое пространство.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27940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5. Помогает увидеть будущее, чтобы ты сам смог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сделать будущее, чтобы ты сам смог сделать будущее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таким, каким ты его увидишь (вид с тропинки).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97500" y="3327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6. Востребованная сила. И ты её получишь.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19700" y="3505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7. Храм создаёт гармонию человека в пространстве,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котором он находится (живёт).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38608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8. Поможет получить радость от того, что ты сумеешь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создать.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769100" y="4394200"/>
            <a:ext cx="2476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61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2100" y="482600"/>
            <a:ext cx="3543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 “Контакты”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604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52679">
              <a:lnSpc>
                <a:spcPts val="1400"/>
              </a:lnSpc>
              <a:tabLst>
                <a:tab pos="177800" algn="l"/>
              </a:tabLst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(</a:t>
            </a: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разрушен, без крышки, всегда заполнен водой)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	Помогает людям наладить контакты друг с другом,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животными,  растениями и со всем живым.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371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Зачем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5494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люди будут очень разобщены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собой.  Растения, птицы, звери и всё живое не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понимать друг друга.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082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вроде же мы общаемся между собой?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2606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но вы не понимаете друг друга. И связь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людьми кратковременна. Даже родственники не обща-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ются друг с другом.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27940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не все люди добрые!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29718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вот я и хочу помочь людям найти друг друга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духу.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3327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это трудно?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3505200"/>
            <a:ext cx="45720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в ваше время это не так легко. Вселенная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делает, чтобы соединять людей по их желанию, их мечте.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 люди сами мешают этому, потому что у них потеряно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чувство искания друг друга. И одна мечта быстро сме-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няется другой, и даже противоположной.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43942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не всегда встречаются люди добрые, хотя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нужны друг другу?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47498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Вот я и хочу сказать, что от таких людей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отойти,  потому  что  разрыв  неизбежен,  а  это 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омрачать жизнь. И то, что вы нужны друг другу,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кажется.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5461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Вот даже с родственниками и детьми не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бывает контакт. Что же надо делать?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5803900"/>
            <a:ext cx="45720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5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так в ваше время. Но всем, кто будет приходить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 мне, я буду помогать им понять друг друга. Для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нужно будет в чём-то уступать друг другу,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одному из них, пока Вселенная особенно почувствует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62</a:t>
            </a:r>
          </a:p>
          <a:p>
            <a:pPr>
              <a:lnSpc>
                <a:spcPts val="15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482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мысли этих людей и ответит на более сильные чувства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одного из них.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7500" y="838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же, может быть полный  разрыв?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10160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значит, они делают вред друг другу и контакт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нужен. Но это бывает редко и люди сожалеют об этом.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97500" y="1371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такое контакт?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1549400"/>
            <a:ext cx="40259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Это когда люди будут встречать и находить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друга по своим вибрациям, т.е. их желания, намерения,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мечта и Любовь будут совпадать. Вы будете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друг другу жить, творить, понимать общее дело.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люди делают как бы общее дело и совсем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понимают друг друга, и не поддерживают друг друга.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Будущим поколениям я расскажу, как это делать, они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лучше будут понимать меня. А сейчас я хочу помочь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находить друг друга, находить растения, находить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добрых и нужных животных, которые будут радовать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вас. Ведь жизнь так прекрасна и всё нужно делать так,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чтобы она была вам только в радость.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397500" y="3683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делаешь ты конкретно?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3860800"/>
            <a:ext cx="40259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Я уже сказал, я помогаю людям понять, полюбить,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изменить друг друга, если это можно и сделать радость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для обеих сторон. Человеку всё дано от Создателя,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сейчас он не всё воспринимает так, как надо.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Ему просто нужно подсказать и направить, а потом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сам будет делать всё так, как должно быть. Сам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творить, делать и решать так, как это должно быть.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касается людей, растений, животных. Ведь человек -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дитя Бога со всеми его силами. Он может дать тепло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радость животным и растениям, с которыми сам захочет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жить в согласии, а также и друг с другом.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97500" y="5816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можешь подсказать, от кого мне отойти?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219700" y="5994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спрашивай, я скажу, кто тебе может принести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вред.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397500" y="6324600"/>
            <a:ext cx="38481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263900" algn="l"/>
              </a:tabLst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такое вред?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63</a:t>
            </a:r>
          </a:p>
          <a:p>
            <a:pPr>
              <a:lnSpc>
                <a:spcPts val="17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Это многое: страх, обида, неприятное состояние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 прочее. Я всегда стараюсь отвести от людей вред.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Помогаю жить людям в Любви и радости, и радуюсь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вместе с вами.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1193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Долго можно быть у твоего дольмена?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3716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можно долго быть у моего дольмена. Мечтайте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самом важном, о самом сокровенном у моего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я помогу вам материализовать вашу мечту.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905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Пока мне известно два храма этого дольмена, но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много.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2606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Встреча людей очень нужных друг другу. Эти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 помощь друг другу. Их отношения чистые, ясные,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прозрачные.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7940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Создай чистый, ясный образ человека, к которому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будешь  стремиться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(но  не  подражать),  даже  образ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соседей, которых  хотел бы иметь рядом.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3429000"/>
            <a:ext cx="4305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126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«Быть добру».  Имя мудреца - В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26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га</a:t>
            </a:r>
          </a:p>
          <a:p>
            <a:pPr>
              <a:lnSpc>
                <a:spcPts val="20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3860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40386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будет такое  время, когда я смогу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помочь вернуть доброту. Вот у вас сейчас такое время,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когда люди многие забыли, что такое добро на Земле.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45720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2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ты сейчас можешь сделать, чем нам помочь?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47498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Самое главное, что я сейчас делаю, это убираю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 в человеке, собравшийся за многие века. 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конечно, не сразу и ещё зависит от  самого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пришедшего ко мне.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5448300"/>
            <a:ext cx="4572000" cy="138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5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первоистоков был совершенно другим.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был влюблён во всё на Земле: в солнце, в его рассвет,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каждую травиночку, букашечку, в каждое животное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вообще во всё живое. И всё живое отвечало ему тем же.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Любовью он нёс добро на Землю. Ведь Земля тоже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живая. Всё, что получало от человека Любовь и ласку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64</a:t>
            </a:r>
          </a:p>
          <a:p>
            <a:pPr>
              <a:lnSpc>
                <a:spcPts val="14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482600"/>
            <a:ext cx="40259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несло добро. В разговоре друг с другом человек нёс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добро друг другу. Сейчас появилось много негатива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среди людей. Это стало самой главной причиной многих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бед на Земле. Люди, общаясь друг с другом совсем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понимают, что слова, в которое не внесено чувство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добра, создают вокруг себя все негативные ситуации.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Отсюда и появляются - злоба, страх, болезни и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ещё других ненужных для человека проявлений.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негативное чувство несёт  такую же силу, как и доброе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чувство. Так вот я и хочу помочь людям, чтобы у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менялось негативное чувство на доброе.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97500" y="2438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нам надо делать?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2616200"/>
            <a:ext cx="4025900" cy="256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Во всех, кто будет приходить ко мне, я буду посте-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пенно закладывать позитивное чувство. И постепенно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будет изменяться. В любой ситуации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сможет постепенно рассмотреть позитив. И если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сможет увидеть позитив, то в него будут закладываться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добрые чувства, а это значит появится сила добра,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которая сейчас так нужна вам. Со временем эта сила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будет расти, увеличиваться. Человек начнёт нести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чувство  вокруг  себя  животным,  растениям, 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Люди будут сговорчивее во всех ситуациях. Они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понимать друг друга. Люди перестанут реагировать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на негатив, потому что будут знать, как поступить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любой ситуации. Ведь во всём можно найти добро и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привести только к добру - быть добру!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19700" y="5105400"/>
            <a:ext cx="40259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Конечно, новому поколению я буду рассказывать,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убирать негатив на Земле, оно уже меня будет 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чувствовать лучше, чем ваше. Ведь надо будет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так, чтобы негатив вообще не зарождался в человеке.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тогда всё живое будет принимать друг друга с Любовью.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ведь Любовь это энергия, которая обогревает, защищает,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помогает и оздоравливает всё живое и даёт  ему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Эта энергия от Бога.</a:t>
            </a:r>
          </a:p>
          <a:p>
            <a:pPr>
              <a:lnSpc>
                <a:spcPts val="14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65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Как  же  мы  будем  чувствовать,  что  ты  нас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меняешь?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838200"/>
            <a:ext cx="45720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Люди, побывавшие у меня, будут уходить с чувством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радости в душе. А  это уже позитивное чувство.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уже какое-то время будет идти от этих людей и его сила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начнёт расти, хотя и понемногу. Но ведь надо,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эта сила начинала расти на Земле. Быть добру!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752600"/>
            <a:ext cx="4572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сам человек, у которого появится радость в душе,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становится сильнее. Со временем он начнёт побеждать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сам в себе: страх, злобу - т.е. победит позитив. И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людей станет много.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489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Быть добру на Земле! Я это знаю! Сила добра победит!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1300" y="2857500"/>
            <a:ext cx="3594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За дольменом храмы: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225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Сила Любви, сила добра, осознание Любви и добра.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403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Помогает найти друзей близких по духу, по осознан-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ности, по сотворению всего нового, доброго,чистого.</a:t>
            </a:r>
          </a:p>
          <a:p>
            <a:pPr>
              <a:lnSpc>
                <a:spcPts val="14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71700" y="3962400"/>
            <a:ext cx="2933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66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943600" y="482600"/>
            <a:ext cx="330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«Космос и Вселенная»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97500" y="838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Я хочу поговорить с тобой? Можно?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10160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я отвечу на твои вопросы, если ты сама будешь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понимать ответы.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1371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Для чего ты заходил в дольмен, что ты хотел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донести 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17272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будет такое время, когда я смогу донести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свои знания людям. Люди очень изменятся, они не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слышать Вселенную, не смогут общаться со Вселенной,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 смогут помогать друг другу.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97500" y="2438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такое Вселенная?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19700" y="2616200"/>
            <a:ext cx="40259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 Это космическое пространство, в котором 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вует много энергий. Все энергии взаимосвязаны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собой. А человек - это творение Бога  и он так же, как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сам Бог, имеет все вселенские энергии в себе.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взаимосвязан со Вселенной, т.е. Вселенная имеет Высший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Разум и он связан с  человеком. Но человек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мени не видит, не слышит и не чувствует Высший Разум.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 Земле побеждает то, чего больше в том или ином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человеке. Если в людях больше негативной энергии и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их объединяет, то на Земле начинаются войны, катастрофы,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потопы, голод и ещё много других бед.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97500" y="4572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 ты знаешь, что Бог имеет очень сильную энергию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4749800"/>
            <a:ext cx="40259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Любовь и он дал эту энергию человеку. Если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объединяются  с  энергией  Любви,  то  они  становятся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непобедимыми. Вся Вселенная помогает таким людям,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которых есть такая энергия. Вселенная желает процветания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Земле и людям с этой  энергией. От энергии Любви 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тепло, нежность, радость, добро, жизнь во всю Вселенную.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5803900"/>
            <a:ext cx="40259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ваше время есть такие люди, в которых есть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большая сила, но без Любви. Они себя считают победи-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телями в вашей жизни. Выходят в астрал, показывают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всевозможные свои способности. Но Вселенная к ним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67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благосклонна, т.к. они ничего доброго не делают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Земли. И живут такие люди на Земле, подпитываясь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из Космоса и Вселенной,  а вампирят - вампиризмом,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людей, в которых есть энергия Любви. Люди, общаясь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ними слабеют, болеют и даже погибают.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1371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чем же ты можешь нам помочь?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5494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помогаю людям почувствовать Вселенную, понять,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нужно делать человеку на Земле, чтобы Земля опять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получила то, что было заложено Богом, чтобы Земля опять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стала раем для живущего 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260600"/>
            <a:ext cx="45720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Вселенная направляет, помогает человеку прийти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первоистокам. Вселенная помогает человеку пробудиться,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услышать  её  и  прийти  к  гармонии.  Я  подсказываю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человеку, что нужно сделать, чтобы Вселенная смогла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начать ему помогать, и человек постепенно будет творить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добро на Земле.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327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если будут подходить к тебе люди с негативной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энергией, как же ты будешь общаться с ними?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683000"/>
            <a:ext cx="4572000" cy="18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Вот я и хочу помогать людям изменяться. Часто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людей не подпускаю к себе. Они просто не увидят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услышат меня и не смогут получить от меня ничего.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бывают и такие люди, которые сами того не замечают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начинают меняться. Таким людям я помогаю прийти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гармонии и Вселенная откроется перед ними. Потому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Вселенная хочет видеть Землю цветущим садом, раем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для всего живущего на ней. Для Вселенной Земля опять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должна  стать  чистой,  сияющей,  лучезарной,  голубой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планетой. На которой живёт Любовь.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5461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же мы будем чувствовать, что Вселенная с нами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общается?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5803900"/>
            <a:ext cx="45720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5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Очень просто. У вас всё, о чём вы мечтаете, имея чистые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помыслы,  будет материализоваться. Это будет 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каждый человек с чистыми помыслами. Будет радоваться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всему, что он будет творить на Земле. И Любовь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68</a:t>
            </a:r>
          </a:p>
          <a:p>
            <a:pPr>
              <a:lnSpc>
                <a:spcPts val="15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4826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жить с ним рядом. И все его помыслы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помогать осуществлять. Вселенная видит и слышит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каждого человека - помните и знайте об этом, люди!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97500" y="1016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Я люблю вас и несу вам только помощь. Это только начало.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97500" y="1193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Можно долго быть у твоего дольмена?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13716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Лучше по несколько минут подходить и уходить.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Каждый человек сам будет чувствовать, как долго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быть ему у дольмена.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537200" y="2006600"/>
            <a:ext cx="3708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“Интуиция”. Имя мудреца - Ам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н</a:t>
            </a:r>
          </a:p>
          <a:p>
            <a:pPr>
              <a:lnSpc>
                <a:spcPts val="20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97500" y="2438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2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какие знания ты хотел донести людям будущего?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2616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будет такое время, когда я смогу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людям придти к той культуре, которая была у нас.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7500" y="2971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Чем же ты сейчас можешь помочь нам?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3149600"/>
            <a:ext cx="40259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вижу, что люди сейчас считают себя бодрствующими,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а на самом деле все клеточки их спят. Они ничего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видят, не слышат, не чувствуют вокруг себя. Они не 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разговаривать с растениями, животными, микробами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вообще со всем живым миром. Я хочу помогать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пробуждаться. Это будет не сразу, а постепенно.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4216400"/>
            <a:ext cx="4025900" cy="205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Вот ты меня уже видишь и слышишь, а я хочу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всем увидеть и услышать нас. Человек,- такое существо,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  котором  есть  всё  для  этого.  Сейчас  ему 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заложить что-то в подсознание, нужно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повторений и часто повторять. А ведь это очень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было, подсознание работало сразу - мгновенно.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воспринимало и выдавало ответы на вопросы.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интуитивно знал, что ему надо делать в той или иной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ситуации.  Человек интуитивно знал, что хочет его тело,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что ему кушать, что нужно каждому органу его тела,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каждой его клеточке.</a:t>
            </a:r>
          </a:p>
          <a:p>
            <a:pPr>
              <a:lnSpc>
                <a:spcPts val="14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97500" y="62103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такое интуиция?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397500" y="6375400"/>
            <a:ext cx="3848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3263900" algn="l"/>
              </a:tabLst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Интуиция - это когда человек уверен в своих 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	69</a:t>
            </a:r>
          </a:p>
          <a:p>
            <a:pPr>
              <a:lnSpc>
                <a:spcPts val="15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ствиях и делает только то, что нужно для него и для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того, что его окружает. Он чувствует полную гармонию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 с собой, со всеми, кто его окружает и со Вселенной.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пока сложно сделать для людей вашего времени.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 ведь надо же начинать работать с вами, ведь вы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приходите ко мне. Я радуюсь этому.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5113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будешь закладывать в людей изменения для нового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поколения?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854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люди, которые будут сотворять новых людей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032000"/>
            <a:ext cx="45720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изменения  вложенные в них, уже пойдут в новое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поколение. И если ещё всё это будет на пространстве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любви, в родовом поместье, то человек быстрее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видеть все изменения, происходящие в нём самом и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детях.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8829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нам сейчас делать для этого?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060700"/>
            <a:ext cx="45720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Сейчас пока трудно донести до вас мои знания,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будущим поколениям я расскажу, что надо делать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этого. А пока просто приходите ко мне, я вас жду и буду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вас  изменять.  Вначале  буду  помогать  изменять 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подсознание, чтобы оно воспринимало нужную  инфор-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мацию быстро. А затем начнёт работать интуиция.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06500" y="4254500"/>
            <a:ext cx="3898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 вокруг этого дольмена.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597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Восстанавливает интуитивные клеточки, изменяет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мышление человека.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4927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Помогает совмещать твои вибрации и дольменов.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50927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3. Человек, почувствуй вибрации своего тела и осо-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знай их!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54229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4. Интуитивно будешь чувствовать добро вокруг себя.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49300" y="5588000"/>
            <a:ext cx="4356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зло?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49300" y="5753100"/>
            <a:ext cx="4356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Зло тебе не нужно.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59182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5. Храм «Пробуждение». Просыпайся, просыпайся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смотри на мир другими глазами.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400" y="6248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6. Правильность понимания своего предназначения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всём мироздании.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70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4826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7. Оживление памяти к природе, к растениям.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начнёт понимать и чувствовать, интуитивно подходить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тому, что его зовёт.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10160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8. Помогает восстановить связь с твоими предками,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помогают тебе жить.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97500" y="1371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9. Вся Любовь твоих предков передаётся тебе.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19700" y="15494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10.Твоя интуиция будет помогать тебе осуществлять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твою конечную цель. (Целей в жизненных ситуациях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может быть много).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20828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11. Твоя интуиция будет оберегать тебя в тобою начатых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делах. (Храм «Оберег»).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97500" y="2438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12. Твоя интуиция подскажет тебе, с чего начинать.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219700" y="2616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13. Твоя интуиция поможет придти к правильному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направлению жизни.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219700" y="29718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14. Твоя интуиция будет помогать создавать мечту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чистой, ясной, понятной для всех.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19700" y="3327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15.  Интуитивно  освободись  от  страхов,  предполо-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жений, переживаний. Твоя интуиция подскажет тебе (за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219700" y="36830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Ам</a:t>
            </a:r>
            <a:r>
              <a:rPr lang="en-CA" sz="170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ном).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219700" y="38608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16. Твоя интуиция будет помогать тебе решать слож-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нейшие вопросы твоей жизни.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219700" y="4216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17. Твоя интуиция поможет оздоравливать себя, всеми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доступными тебе способами.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219700" y="45720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18. Твоя интуиция всегда будет помогать встречать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хороших,  добрых  людей(с  обратной  стороны  храма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«Пробуждение»).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219700" y="51054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19. Почувствуй себя уверенно во всём, что ты делаешь.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Начинай  распознавать  свои  силы,  свои  возможности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(перед Ам</a:t>
            </a:r>
            <a:r>
              <a:rPr lang="en-CA" sz="170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ном).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219700" y="56388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20. Осознание своего бытия. Помогает увидеть всё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чём ты сейчас живёшь и осознать.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71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Катковой щели там, где заканчиваются дачи,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большой камень. Это «Благодатный камень-храм».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принесёт много добра людям. Возле него есть три места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силы. Дольмены полностью разрушены, но мудрецов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вижу и они разговаривают со мной.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14400" y="1549400"/>
            <a:ext cx="4191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Место силы дольмена “Очищение ДНК”.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08300" y="1714500"/>
            <a:ext cx="219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8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</a:p>
          <a:p>
            <a:pPr>
              <a:lnSpc>
                <a:spcPts val="14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082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2606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людям будущего надо будет дать знания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те, что есть у меня о ДНК. Я знал, что будут люди с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засоренными ДНК и его нужно будет уметь очищать.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7940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ты уже сейчас будешь очищать наши ДНК?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29718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ваш генетический материал уже из поколения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поколение очень загрязнён. «Клеточки» генофонда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обросли  всевозможными  ненужными  дополнениями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35052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отростками. Их надо убирать, очищать ваши гены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каждой клеточке вашего тела.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3860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это выражается в человеке?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4038600"/>
            <a:ext cx="45720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Все гены отвечают за ту или иную деятельность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человека. Так вот, изменённые гены, у которых  появились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дополнения, они становятся как ёжики - с отростками.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 некоторых людей они  становятся явно выраженными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виде черт характера, это зависть, жадность, злоба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многое другое. У некоторых людей это проявляется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фанатизм к той или иной деятельности. У некоторых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людей в тяге к вредным привычкам и человек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времени погибает от этого.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5638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как же нам узнать об этом?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5803900"/>
            <a:ext cx="45720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5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Современный человек не чувствует своих клеток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тем более своих генов, поэтому гены у вас настолько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засорены, что человек не может выделить причины 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или иного изменения. Люди считают, что так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72</a:t>
            </a:r>
          </a:p>
          <a:p>
            <a:pPr>
              <a:lnSpc>
                <a:spcPts val="15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4826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быть. А ведь всё совсем не так. Человек с чистым ДНК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660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он становится, как чистая душа. Чем чище ДНК,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 ближе к первоистокам.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10160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Будущим поколениям я расскажу, как это надо делать.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Они меня очень хорошо будут понимать. Будут убирать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сразу в ДНК - только что появившиеся дополнения.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Тогда на Земле будут появляться люди-Боги.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19700" y="1727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же сейчас ты можешь сделать для нас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современных людей?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2082800"/>
            <a:ext cx="40259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Очень многое. Убирая, очищая ваши ДНК, я буду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закладывать чистый генофонд человеку. С очищением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ДНК современный человек будет изменяться на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уровнях. А значит, он скорее начнёт ощущать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себя всё.  Будет становиться совершеннее. Это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важно. Ведь вы же все хотите получить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общаться с Высшим Разумом.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3327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для этого у твоего дольмена нужно быть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долго?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36830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У моего дольмена нужно быть столько же, 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 других дольменов. Не более нескольких минут,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часто. Я смогу работать с каждым человеком столько,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сколько надо для этого человека, не разрушая его тела.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Ведь сразу всё убирать нельзя  это вред.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331200" y="4660900"/>
            <a:ext cx="914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51054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1. Отсюда идёт правильный выбор храмов, к которым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надо подойти данному человеку. Человек сам найдёт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остановится у того храма, который ему очень нужен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данный момент.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219700" y="58166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2. Полюби себя сам и этим ты будешь избавлять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свои клетки от всего, что приносит им вред - курение,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алкоголь, злобные мысли и эмоции.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397500" y="6311900"/>
            <a:ext cx="38481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263900" algn="l"/>
              </a:tabLst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3. Храм помогает человеку освободиться от зависи-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	73</a:t>
            </a:r>
          </a:p>
          <a:p>
            <a:pPr>
              <a:lnSpc>
                <a:spcPts val="17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мости той среды, в которой он находится.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становится сильным и уверенным в своих поступках.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838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4. Убирает злобность и страх.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16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5. Помогает избавиться от вредных привычек - обмана,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осуждения, гордыни и многих других извращений.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371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6. ДНК обрастает ласковыми словами. Это Любовь,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нежность, ласка.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7272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7. Помогает твоему желанию изменить ДНК. Нарас-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тить или убрать клеточки, которые нужны или не нужны.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Омоложение твоего тела.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260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8. Возле храма «Омоложение». Избавляет человека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увядания, старения, очищает от всех  ненужных прилипаний.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26162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9. Помогает осуществить мечту - появление свежего  зуба.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Для этого нужно спокойствие, сосредоточенность, отсут-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ствие суеты. Сидеть долго не надо, просто дать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ность началу процесса. Помогает живое пространство.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3327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42316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Спросила: 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Можешь помочь мне вырастить новые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зубы?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683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03301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Ответ: - Сейчас у тебя слишком много суеты, освободись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 неё.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4038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10. Глаза становятся чистыми, ясными, лучезарными.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4216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11. Твой вестибулярный аппарат приходит в норму.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43942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12.  Полное  осознание  своего  совершенства  и 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добьёшься  его. В человеке может открыться что-то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туитивное и даже телепатическое.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49276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  <a:tabLst>
                <a:tab pos="1016000" algn="l"/>
                <a:tab pos="1193800" algn="l"/>
                <a:tab pos="3517900" algn="l"/>
              </a:tabLst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13.  Справа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	-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	«Очищение  и  прощение»,  слева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	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“Пробуждает ясность  ума, чистоту зрения и слуха”.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Делает чудеса.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54610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14. Помогает не воспринимать изменений в генах.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Должно быть задействовано то, что есть в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изначально.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11200" y="60071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15. Вселенская радость и Любовь наполняет человека.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74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600700" y="482600"/>
            <a:ext cx="3644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774700" algn="l"/>
              </a:tabLst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Место силы дольмена «Чистые помыслы»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Им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</a:t>
            </a: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мудреца - А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ип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97500" y="1016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ты можешь сказать о Чистых помыслах?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1193800"/>
            <a:ext cx="40259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Ты уже знаешь, что Чистые помыслы - это твои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мысли, твои мечты о том, что должно осуществляться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каждым человеком. То есть каждый человек всегда делает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то, о чём мечтает. Так вот  и в мечтах должна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заложена созидающая, восстанавливающая нить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живого и ничего разрушительного на Земле. Ведь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не задумывается над своими действиями. А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плохо.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19700" y="2616200"/>
            <a:ext cx="4025900" cy="256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Нужно идти по пути, помогающему всему живому: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растениям, воде, человеку, животным и т.д. Ведь всё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Земле имеет своё предназначение. И даже то, что кажется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создано во вред (так часто считают сейчас в вашем времени,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например: змея ядовитая или мыши - грызуны и т.д.)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создано для гармонии, для равновесия в природе.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всё, что будет делать человек осознанно,  имея своё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назначение, та же змея и те же мыши будут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ему осуществлять его мечту, а не мешать его мечте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намерениям. А значит, будут приносить пользу Земле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человеку. Выполнять всё задуманное, помысленное 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Естественно, если у человека разрушительные мысли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желания, то эти животные и многие другие будут стоять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этого человека на его пути и останавливать этого 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51054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сейчас сделано столько техники, столько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технологий разрушающих, что и не знаешь, что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сделать хорошего, от чего можно отказаться, а чем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можно воспользоваться? Как же быть?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219700" y="58166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Каждый человек так устроен, что в нём самом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заложено чувство, которое отличает добро от зла. И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этим чувством всегда пользоваться. Пока сразу трудно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отказаться от привычного образа жизни, потому что,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75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допустим, нет средств передвижения по Земле, кроме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тех, что уже вами создано, а сам человек сейчас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может мыслями передвигаться, а значит, он ограничен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движении, просто ногами много не пройдёшь.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1193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Животными не всегда и не везде можно пользоваться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371600"/>
            <a:ext cx="45720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например: лошадь на автодороге и т.д. Поэтому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время, и чем чаще человек будет стремиться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разрушающую технику, тем быстрее он придёт к мысли,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затем и к исполнению этой мысли, к изменению общего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уровня  оздоровления  Земли,  т.е.  появится  техника 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начале менее разрушающая Землю, а затем постепенно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откажетесь и от этого.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616200"/>
            <a:ext cx="45720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ещё раз повторяю, всё зависит от мысли - от общей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мысли людей. Но для этого нужно время. Пока вам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под силу. Надо устроить экопоселения в тех условиях,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есть у вас сейчас, для этого нужно - вернее можно,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использовать всё возможное сейчас для того, чтобы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экопоселения - ваши помощники - помогли вам отойти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созданной системы. Всё, что вы вложите своими мыслями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 экопоселение - в своё живое пространство -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помогать вам - станет вашим живым помощником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 многом, в том числе и от разрушающей техники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технологий вашего времени.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4572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Чем же ты можешь помочь человеку, который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подходить к тебе?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914900"/>
            <a:ext cx="4572000" cy="191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 вашем времени нет общей мысли у людей, её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создавать, и часто бывает так, что человек не задумывается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вообще не мечтает, и не знает, что несёт разрушающую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силу, а что оздоравливающую, восстанавливающую.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вношу каждому человеку понимание в его существование,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понимание всего, что окружает человека, чтобы в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появилась  ясная  мечта,  мысль,  сознание,  осознание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для чего он создан нашим Творцом. Человек не сразу,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но начнёт изменять свои мысли и мечту. У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76</a:t>
            </a:r>
          </a:p>
          <a:p>
            <a:pPr>
              <a:lnSpc>
                <a:spcPts val="14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482600"/>
            <a:ext cx="40259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появится энергия его мечты, чистой и ясной.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начнёт стремиться сам, что-то изменить в своей жизни,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своем окружении. Его мысли, его мечта начнут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ботать. Вокруг него появятся люди, которые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понимать его и помогать ему разобраться в том, в чём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заблуждался. А часто бывает так, что человек считает,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 у него чистые помыслы, но почему-то его мечты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 всегда сбываются. А я помогаю разобраться 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в его ошибках и тогда он сам увидит, в чём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ошибался и изменит сам себя. Вот тогда действительно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 него появятся Чистые помыслы. И все мудрецы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видеть их и помогать этому человеку во многом.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2616200"/>
            <a:ext cx="40259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с Чистыми помыслами помогает 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ная. Он становится спокойным, уверенным в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действиях, у него нет злобности к окружению, в нём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просыпаются Чистые помыслы ко всему и всем: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людям, растениям, животным,  к насекомым и т.д.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любит всех и всё вокруг и его любят все и всё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него. Он любит жизнь и жизнь любит его и даёт ему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для его процветания. Я всем своим умением помогаю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людям в этом.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172200" y="4216400"/>
            <a:ext cx="3073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 у его места силы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45720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407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1. Прикоснись ко мне, я сделаю  твои мысли,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ства, ощущения чистыми и светлыми. И ты начнёшь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понимать мироздание.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10200" y="5105400"/>
            <a:ext cx="3835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Чистота в отношениях между людьми.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410200" y="5283200"/>
            <a:ext cx="3835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3. Чистота действий в яви с Чистыми помыслами.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819900" y="5638800"/>
            <a:ext cx="2425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77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31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мной произошло что-то необычное. Такое приятное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умиротворение  было  в  душе.  Когда  возвращались 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автобусу, мне хотелось ещё раз подойти к дольмену,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экскурсовод сказала: «Эти ощущения будут с вами целый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год, всегда, когда вы подумаете об этом дольмене». И правда,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проверила это на себе. Весь год, если случались какие-то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бытовые неурядицы,  только представлю этот дольмен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 нормализуется. В душе появляется спокойствие, умиро-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творение и находишь естественный выход из создавшегося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положения. Во мне появилась уверенность, что дольмены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не просто каменные сооружения,  это действительно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что-то необыкновенное. Возле них происходит что-то 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ятное с человеком.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2730500"/>
            <a:ext cx="45720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 следующий год я опять поехала в Геленджик, думая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лишь об одном, скорей бы побывать у дольменов.   Хотелось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быть у дольменов одной без  экскурсовода.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3238500"/>
            <a:ext cx="45720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Дожидаясь автобуса на автовокзале по ул. Луначарского,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познакомилась с четырьмя людьми, которые хотели того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и я. Они неоднократно посещали дольмены Геленджика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хорошо знали все маршруты. Я присоединилась к ним.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Они выбрали маршрут и мы поехали в пос. Возрождение,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расположенный в 13 км. от города.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4267200"/>
            <a:ext cx="45720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Среди нас была женщина по имени Надежда из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московья, которая хорошо и быстро находила места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говорила нам всё,  что говорили ей мудрецы дольменов,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хотя их не видела. Ещё  с нами был парень, Юрий,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видел этих мудрецов и рассказывал, как они выглядят.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 с ними общаться не мог.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5295900"/>
            <a:ext cx="45720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У последнего дольмена нашего маршрута, Надежда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каждому рассказала, что ей поведал мудрец о каждом.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отношении себя запомнила, что у меня будет прозрение.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Я, конечно же, не представляла, что это такое и как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проявится, но обрадовалась.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121400"/>
            <a:ext cx="4572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Мне очень хотелось  увидеть и услышать мудрецов,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 это появилось не сразу. Прошло ещё два года, когда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стала их видеть в дольменах, хотя вначале думала, что мне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4826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кажется или  придумываю их сама.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660400"/>
            <a:ext cx="4025900" cy="281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Вначале  были робкие и короткие вопросы. Ответы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получала в основном «да» или «нет». Но со  временем  стали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получаться самые настоящие диалоги с мудрецами. Они 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удовольствием отвечают на многие мои вопросы.  Хорошо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вижу выражение их лиц, улыбки, радость и добрые глаза.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Они все совершенно разные, разного роста, есть высокого,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среднего и низкого роста. Но это не великаны и не карлики,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 люди такие же, как и мы. Волосы у них в основном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плеч или длиннее. Цвет волос - от яркого блондина, русый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даже тёмный или совершенно седые. Глаза - голубые,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серые или тёмные. Лицо всегда или очень загорелое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светлое. Одежда на них тоже всегда разного цвета, но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основном  преобладает  серый,  болотный  или  какой-то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тёмный. Иногда бывает красный. Но порой вижу мудреца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прозрачным. Возраст совершенно разный от молодого,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глубокого старца. И характер у каждого свой.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3403600"/>
            <a:ext cx="40259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Бывает очень строгий вид. От этого даже не знаю, какой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задать вопрос, но, когда я задаю, и начинаю получать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ответ, то вижу -  строгость становится мягкой и у него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желание общаться со мною.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4089400"/>
            <a:ext cx="40259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Иногда бывает вид немного настороженный, а потом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становится добродушным. А иногда сразу вижу доброе,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ласковое лицо и он готов давать ответы на мои вопросы,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спрашивай. Но я поняла, что   если я  его увидела,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то он точно хочет, чтобы я задавала ему вопросы, и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обязательно будет отвечать на них.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5105400"/>
            <a:ext cx="40259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важно в общении с мудрецами то, что им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надо поклоняться, преклоняться, молиться. К ним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относиться с любовью и благодарностью, ведь это наши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далёкие предки, которые зашли в дольмены, чтобы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чистотой и силой помогать нам, их потомкам осуществлять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наши чистые и светлые мысли и мечты.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6172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Ответы часто бывают чем-то похожи у разных мудрецов,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думаю, что это связано с тем временем, в котором они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737600" y="6604000"/>
            <a:ext cx="508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900" y="482600"/>
            <a:ext cx="4127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Место силы дольмена «Судьбоносный»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838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понимать слово «судьбоносный»?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16000"/>
            <a:ext cx="45720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Понимать очень просто.  Вся жизнь человека связана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 его судьбой. Я хочу помочь людям понять и обрести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счастливую судьбу. Для этого у человека всё есть.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просто надо понять, узнать, как творить свою судьбу,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 будет счастлив. Я хочу и могу подсказать каждому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человеку, как управлять и направлять все жизненные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ситуации  так, чтобы его судьба радовала его.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уже вашего будущего будет легче жить если они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будут управлять своей судьбой.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616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такое судьба?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794000"/>
            <a:ext cx="4572000" cy="345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Судьба - это жизнь человека и сам человек делает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свою жизнь счастливой или нет. Часто бывает так,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неправильно мыслит, неправильно действует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так это может длиться очень долго из одной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другую. Он сам установил себе такой, ну скажем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режим, направление. Это укоренилось в его поведении,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разговоре, в его бытии. Вот так с самого рождения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даже сам того не подозревая продолжает жизнь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предков. И повторяет практически их судьбу. Но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 это можно изменить. Всё зависит от самого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нужно просто самому взять и изменить всё вокруг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найти такие жизненные ситуации, которые несут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позитив, и не заострять внимание на негативе.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итоге негатив совершенно уйдёт и человек сам сделает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свою судьбу новой, т.е. позитивной. Человек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радоваться всему на Земле, ведь всё на Земле построено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так,  чтобы радовало его и оживляло его воображение.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Вот сам человек и делает свою судьбу сам, если идёт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жизни осознанно, отбрасывая негатив.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72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нам делать?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311900"/>
            <a:ext cx="45720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6">
              <a:lnSpc>
                <a:spcPts val="17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У вас есть выражение «предначертано судьбой»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78</a:t>
            </a:r>
          </a:p>
          <a:p>
            <a:pPr>
              <a:lnSpc>
                <a:spcPts val="17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482600"/>
            <a:ext cx="4025900" cy="256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не правильно, ничего нет предначертанного.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повторы жизненные, как бы коридоры устоявшиеся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вашем воображении. Человек не придерживающийся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этих устоев, становится свободным от этих повторов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коридоров. Живёт легко, по жизни идёт легко. Мысли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его светлые, помыслы чистые. Делают его жизнь без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повторов всегда новой, радостной, счастливой.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 зависит от самого человека. Светлые, чистые, ясные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мысли материализуются и делают его жизнь счастливой.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Чем больше злобы, зависти и негатива в человеке -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 вашего времени - тем сложнее его жизнь,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сложнее ему надо находить выход из этого положения,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тем труднее становится его судьба, тем больше в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 называемых, жизненных тупиков и преодолений их.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2984500"/>
            <a:ext cx="40259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47675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Часто бывает и так: человек ставит перед собой слож-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ные задачи. Но и они были бы выполнимы, если к ним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подходить с Чистыми помыслами. Но человек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времени совершенно не задумывается о чистых помыслах,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 в основном только придти бы к цели. Вот и говорит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потом - «Видно не судьба». А он просто не так подходил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основной своей цели, шёл негативным путём, делал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жизнь, свою судьбу более сложной, более трудной.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4406900"/>
            <a:ext cx="40259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6877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Часто на этом жизненном пути люди болеют, страдают,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гибнут. А ведь сделать свою судьбу лёгкой, счастливой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просто. Надо почувствовать новый радостный путь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пойти по нему.  Слиться с природой, с животными,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растениями. Всё это наполнит вашу жизнь радостью,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значит, и мысли ваши станут лёгкими и ясными. И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сами не заметите, как ваша судьба становится позитивной.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значит, ваша жизнь оздоравливается. И вы радуетесь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своей судьбе,  которую  делаете сами.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60071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что же делаешь ты, когда мы подходим к твоему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дольмену?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422900" y="6337300"/>
            <a:ext cx="38227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238500" algn="l"/>
              </a:tabLst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уже сказал, я подсказываю человеку его ошибки,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79</a:t>
            </a:r>
          </a:p>
          <a:p>
            <a:pPr>
              <a:lnSpc>
                <a:spcPts val="16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 которыми он идёт по жизни. Человек, побывавший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моего дольмена сам начнёт чувствовать, что у него не так,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надо изменить. Появятся позитивные мысли, доброе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окружение, появится лёгкость и понимание цели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для многих это будет изменение его судьбы, его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стараюсь убрать негатив из вашей жизни, а значит, ваш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жизненный путь, ваша жизненная дорога станет для вас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радость.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19050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 вокруг места силы дольмена “Судьбоносный”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260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Храм вселяет в человека нежность, ласку, доброту.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успокаивающий камень.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6162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2. Пойми для чего ты живёшь. Помогает каждому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сделать в своей жизни что-то очень нужное,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важное, значимое, доброе.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1496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3. Человек улыбнись судьбе и судьба улыбнётся тебе!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Судьба это то, что человек делает сам своим образом жизни,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мечтой, своими мыслями.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6830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4. Тебя ждёт счастливая судьба, ты всё сделаешь для этого.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8608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5. Небольшие повороты в своей судьбе, которые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почувствуешь.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4216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6. Твоя жизнь, твой путь ведёт тебя к исцелению.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43942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7. Пусть уйдёт всё ненужное в твоей судьбе, всё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тебе мешает.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47498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8. Кресло. Посиди на нём и найдёшь и увидишь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половинку. Поищи свою половинку и ты найдёшь её.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5105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9. Пересмотри всё в своей жизни, выбери самое нужное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это сделает тебя счастливым.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5461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Сделай  счастливыми  других.  Этим  ты  сделаешь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счастливым себя. Это очень важно в жизни.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84400" y="5994400"/>
            <a:ext cx="2921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80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482600"/>
            <a:ext cx="40259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Если  дойти до «Родниковой поляны» (хорошо извест-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ный экскурсионный маршрут), то пройдя её будет дорожка,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идущая вверх на гору, переходящая в тропу. Справа,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 нескольких метрах от тропы, находится огромный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камень - это храм «Разговор Бога с человеком о спасении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души». Он относится к дольмену «Духовность».</a:t>
            </a:r>
          </a:p>
          <a:p>
            <a:pPr>
              <a:lnSpc>
                <a:spcPts val="14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765800" y="1765300"/>
            <a:ext cx="34798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Место силы дольмена «Духовность»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21209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Скажи, что должен знать современный человек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духовности?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2476500"/>
            <a:ext cx="4025900" cy="292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Современный человек совершенно не задумывается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 своём существовании. Сейчас, в вашем времени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простое размножение людей. И естественно, каждый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появившийся человек сразу же старается удержаться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 этой жизни. Всё, что он делает, творит, совершенно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не отвечает духовным правилам жизни. Основное, чем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занято сознание человека сейчас, что нужно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так, чтоб была возможность выжить. И это становится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уже основной проблемой вашего времени. Люди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мыслью останавливают продление своей жизни,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т.к. не знают для чего им дана эта жизнь. А ведь вся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ваша жизнь, все ваши действия, все ваши мысли идут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вам от вашей души - от состояния вашей души. 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люди вашего времени не прислушиваются к себе,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душе, этим приносят вред себе, своему телу,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своим делам, своему окружению.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97500" y="53213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А как можно услышать то, что подсказывает душа?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19700" y="5499100"/>
            <a:ext cx="40259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А ведь это совсем просто. Прежде всего,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совершенно успокоиться, посмотреть на мир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себя ясным взором  и послушать свой внутренний мир.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 ты сразу же почувствуешь, что тебе нужно сделать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данный момент. Конечно же, вам сейчас это не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удаётся сделать, но надо к этому стремиться. Ваша душа</a:t>
            </a:r>
          </a:p>
          <a:p>
            <a:pPr>
              <a:lnSpc>
                <a:spcPts val="14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81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ждёт, когда же вы, люди, начнёте общаться с ней. И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сможет помогать вам во многом. Со временем вы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будете видеть, что всё, что сделано человеком в согласии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 своей душой - всегда правильно, всегда имеет силу,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всегда побеждает все преграды. Ведь душа человека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храм, в котором есть всё от Создателя и сам Бог.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549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же надо делать, чтобы в человеке появилась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духовность?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905000"/>
            <a:ext cx="4572000" cy="363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Для этого очень много надо трудиться над собой,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ведь духовность так сразу в вашем времени не придёт.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вашем времени сделано очень многое бездуховно.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Но  в  то  же  время  уже  появляется  много 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начинают задумываться над состоянием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духовности. Это очень хорошо.  Ведь это только начало.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Скоро очень много людей придёт к этому пониманию.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тогда, хотя и не сразу - постепенно,  всё будет изменяться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 Земле. Чтобы появилась духовность в человеке,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 смог услышать свою душу, ему нужно дотронуться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Земли своими руками, обогреть её, обласкать, говорить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 ней и увидеть своими глазами, как Земля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отвечать человеку, благодарить его за Любовь,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 отдаёт ей сознательно, осознанно. Ведь это же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пространство любви, которое вы строите уже сейчас,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своих мыслях. И скоро к этому придёт очень большая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часть человечества. В этих людях будет преобладать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духовность. А бездуховность будет постепенно уходить.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Земля будет освобождаться от бездуховных людей.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просто будут уходить каждый в своё время.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5448300"/>
            <a:ext cx="4572000" cy="138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5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моего дольмена есть много храмов,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помогают людям придти к духовности. Они изменяют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человеке не только общее мировоззрение, но и помогают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изменять человека. Изменять его отношение к самому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себе, к окружению его, к своей душе. А ведь душа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сразу чувствует, что к ней начинает обращаться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82</a:t>
            </a:r>
          </a:p>
          <a:p>
            <a:pPr>
              <a:lnSpc>
                <a:spcPts val="14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19700" y="482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осознанно, она сразу же реагирует на это и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помогать  этому  человеку.  Одухотворённый  человек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19700" y="8382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сильный, правильный, его ничто не сломает, он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отступит от своих убеждений,  при всей своей жизни,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 всегда сможет добиться того, что ему надо.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97500" y="1371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такое «духовность»?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1549400"/>
            <a:ext cx="4025900" cy="292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Духовность - это полное отражение твоей души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твоих делах. И ты сам будешь видеть правильность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своих дел в соответствии с природой, в соответствии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всем живым на Земле. Духовность - это такое состояние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когда он точно знает и понимает всё живое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себя и старается своей силой и заложенной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 нём  Любовью  отвечать  правильно  на  явления,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происходящие вокруг него. Человек начинает понимать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предназначение всего, что будет встречаться в его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  начинает   отличать   явное   предназначение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вещей, существ живых и растений от надуманных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часто приносящих вред. Это может выражаться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поведении отдельных людей, в убеждениях отдельных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людей, в их действиях, а также во многих предметах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вашего времени,  в генетически изменённой живой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клетке и т.д.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4394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Всё это понимание придёт к человеку вместе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духовностью.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47498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Очень  многое  можно  сказать  о  духовности, 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ведь главное не в словах, а в чувствах человека, в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осознанности своего бытия, в его предназначении.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778500" y="5461000"/>
            <a:ext cx="3467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 вокруг этого места силы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97500" y="5816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Разговор  Бога с человеком о спасении души.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97500" y="5994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Разговор души с Богом о состоянии твоего тела.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97500" y="6172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3. Дай возможность своей душе проявить себя.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97500" y="63627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4. Душа просит сотворения и она его получит.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83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5. Пробуждается духовная сила в человеке.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сильного духом не сломят никакие преграды.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8382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6. Духовное очищение, пробуждение. Душа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щается и пробуждается - прямая связь с Богом.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20900" y="13716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727200"/>
            <a:ext cx="45720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Поднимаясь дальше по тропе вверх, приходим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старому  черкесскому  кладбищу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(так  называют 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местные жители), которому несколько столетий -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считают специалисты. На самом деле это комплекс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храмов «Благость». Название было непонятно, пока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нашла расшифровку. Есть такое слово  - благосостояние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7940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- благое состояние - состояние благости. Этот комплекс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храмов создали 27 мудрецов, которые вошли в скалу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эта скала стала «дольменом 27 мудрецов».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4200" y="3505200"/>
            <a:ext cx="4521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1079500" algn="l"/>
              </a:tabLst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Место силы дольмена «Космический-Вселенский»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Имя мудреца -В</a:t>
            </a:r>
            <a:r>
              <a:rPr lang="en-CA" sz="18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по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01700" y="3860800"/>
            <a:ext cx="4203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(находится в самом начале этого комплекса)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216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Мудреца этого дольмена я очень хорошо вижу и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ответил на мои вопросы.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4572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зачем ты заходил в дольмен, что ты хотел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донести 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4927600"/>
            <a:ext cx="45720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будет такое время, когда я смогу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людям обрести самих себя, понять, что существует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Космос и Вселенная, которая видит, слышит и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вляет всё на Земле. Кому-то очень помогает, кого-то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заставляет понять неправильность его действий,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этот человек просто уничтожает сам себя.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5994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6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же ты собираешься помогать нам сейчас,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нашем времени?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6324600"/>
            <a:ext cx="45720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7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- Люди, которые подходят ко мне начнут понимать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84</a:t>
            </a:r>
          </a:p>
          <a:p>
            <a:pPr>
              <a:lnSpc>
                <a:spcPts val="17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482600"/>
            <a:ext cx="4025900" cy="398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многое. Во Вселенной существует много энергий и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подходит ко мне с добрыми намерениями,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помогаю ему эти намерения проявить, осуществить.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Понять, что Вселенная очень по-доброму относится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 дитю Бога. И человек, который начинает понимать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это, становится помощником Вселенной, её другом.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Вселенная относится к такому человеку как к другу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и принимает его во всём, и начинает помогать ему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всём. Конечно же, если у человека чистые помыслы. Об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этом надо помнить всегда. Ведь сделать добро на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без чистых помыслов невозможно. Ведь часто бывает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так, что человек хочет сделать добро, но не знает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чего начать, и как его осуществить, он просто далёк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принятия каких-то решений. И живёт такой человек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делая пользы ни себе, ни вокруг себя. И часто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помогает такому человеку не навредить вокруг себя.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я и хочу помочь таким людям найти себя. В начале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то понять, может  быть даже что-то изменить в себе.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сделать так, чтобы Вселенная поняла и приняла такого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и начала помогать ему изменяться, понимать,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почему ему надо измениться и что для этого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делать.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4394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же нужно делать такому человеку,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измениться?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4749800"/>
            <a:ext cx="4025900" cy="18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2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-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Человек, в котором преобладает много негатива,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опасен для земли и для своего окружения. 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надо понять, что он делает вред не только самому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себе, но и всем с кем ему приходится общаться.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все  несчастья  на  Земле,  такие,  как  войны,  бунты,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непонимания  между людьми, революции всевозмож-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ные происходят тогда, когда таких людей становится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много. Они объединяются и тогда это уже движущая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негативная сила. Вселенная не помогает этой силе, 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не останавливает её. Таким людям очень трудно жить.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85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45720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Ими руководит страх, злоба, постоянная борьба за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существование. Ведь эта постоянная борьба не делает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его счастливым. Он находится постоянно в напряжении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среди других людей. И всегда ищет вокруг себя такого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который смог бы помочь ему в осуществлении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его планов, дел.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485900"/>
            <a:ext cx="4572000" cy="255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Я очень хочу помочь вам уже сейчас  в вашем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времени. Всем людям, которые будут подходить к моему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дольмену, я стараюсь помочь придти к единому мнению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знанию, что есть Космос и Вселенная, которые знают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видят и слышат каждого человека. И если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приходит с чистыми помыслами к моему дольмену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могу помочь не только почувствовать радость жизни,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но и увидеть, услышать, и узнать, как исполняется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 чём он помыслил. И если в человеке есть негативные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помыслы помочь ему изменить их на чистые, ясные.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Ведь каждый человек должен знать, что чем больше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негатива на Земле, тем труднее Вселенной помочь Вам,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помочь каждому человеку, чтобы он осознал это и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нём зародилась радость и любовь к жизни, к людям,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Земле, к растениям, к животным, к Солнышку и т.д.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3962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Эти чувства приведут каждого человека к счастью,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радости, к свету. И к радости нашего Отца Создателя.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4292600"/>
            <a:ext cx="4572000" cy="256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Вселенная   будет   объединять   таких   людей.  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становится всё больше и больше. А ведь это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большая энергия. Эта энергия уже набирает силу.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будет делать человек на Земле с чистыми помыслами,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поможет Земле обрести опять всё то, что было заложено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Богом, т.е. сделать рай на Земле и человеку дать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было в раю, т.е. радость жизни - это чистый воздух,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чистая вода, прекрасные растения, леса, цветы и сады.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животные перестанут бояться человека и придут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 помощь. А главное люди будут любить друг друга.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Появятся семьи, которые будут жить в любви друг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другу. Люди забудут о том, что когда-то были “разводы”,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семьи распадались. Любовь будет жить вечно среди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людей. Не будет одиноких, это извращение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86</a:t>
            </a:r>
          </a:p>
          <a:p>
            <a:pPr>
              <a:lnSpc>
                <a:spcPts val="13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19700" y="495300"/>
            <a:ext cx="4025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времени, ведь у каждого человека есть его половинка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она всегда будет рядом с ним. Люди будут чувствовать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любовь, нежность, тепло и ласку друг от друга и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опять возродится на Земле.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19700" y="11557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Почему твой дольмен находится у комплекса храмов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“Благость”?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1485900"/>
            <a:ext cx="40259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Это очень важно. Ведь весь комплекс храмов «Бла-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гость», да и сам большой дольмен «благость» выполняют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 важную  миссию  на  Земле  -  Вселенскую.  И 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помогаю им в этом. Очень важно людям на Земле жить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благости. Люди, пройдя эти храмы приобретают в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душе, умиротворение, Любовь, радость жизни. Это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людям всегда, а в ваше время особенно.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2641600"/>
            <a:ext cx="40259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 озабочены очень многими проблемами, забы-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вают о том, что отдых нужен не только телу, но и душе.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Приходя сюда, их душа может спокойно поговорить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 Создателем, со Вселенной, успокоиться от многих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метаний и поисков. Найти то, что нужно тому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иному человеку для лучшей жизни на Земле.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3619500"/>
            <a:ext cx="40259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 этих храмов каждый человек находит ответы 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свои вопросы. И очень часто Создатель и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помогают им найти свою мечту и осуществить её.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если целой группе людей дать возможность разбрестись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 этому комплексу храмов, то душа каждого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приведёт его именно к тому храму, у которого захочется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пробыть как можно дольше. Люди прошлого это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хорошо знали и пользовались этим.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4940300"/>
            <a:ext cx="40259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 сейчас  и  вы  постарайтесь  прислушаться  к  себе 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воспользуйтесь  этой  благостью. Ведь  это многим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вашего времени поможет найти и понять самого себя, очис-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тить самого  себя. Найти равновесие в этой жизни, найти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гармонию,  озарение  и  олицетворение  своих  желаний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своей мечты. Конечно, многие люди вашего времени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пробегут по тропочке мимо этих храмов, не задерживаясь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 на минуточку ни у одного, так и уходят и то их душе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в благость, хотя они этого  не замечают и не придают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этому значения. Очень часто у людей после посещения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87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этих храмов появляются чистые помыслы.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60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6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вот местные жители говорят, что здесь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захоронения людей?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990600"/>
            <a:ext cx="45720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так. Люди всегда чувствовали это место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оно их притягивало всегда. Вот и получилось, что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сделали, как бы усыпальницу у этих мест. Но этого 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 надо. К этим местам нужно приходить живым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 продлевать свою жизнь в благости, благодарности,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 Любви. И это место поможет вам быть здоровым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гармонии с природой, в гармонии с матушкой Землёй,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гармонии с самим собой.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311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вот говорят, здесь есть пещера силы наверху.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Какую силу даёт эта пещера?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628900"/>
            <a:ext cx="4572000" cy="309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у дольмена «Благость» есть пещера. Эта пещера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помогает некоторым людям обрести силу. Но таких мест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на Земле очень много. И не всем людям нужна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сила. Ведь силу нужно взять с полным сознанием,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чего, а просто так она может и навредить вашему телу.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сам дольмен «Благость» - это тоже место силы, но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и многим помогает обрести силу для благости, т.е.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для обретения Любви и понимания всего вокруг вас.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 уже знаете, что в дольмен заходили люди. Вот они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смотрят на вас с пониманием и видят, что нужно каждому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человеку,  подошедшему  к  ним.  И  стараются 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каждому человеку ощутить благость жизни. Помогают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осуществить  самое  заветное  желание,  самое  лучшее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проявить в человеке, помочь ему стать счастливым,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ему поменять всё в своей судьбе и придти к благости.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Конечно же, человек должен иметь чистые помыслы.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он задумывается здесь о том, что он может принести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хорошего, доброго, нужного всему вокруг.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59000" y="5842000"/>
            <a:ext cx="2946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88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35600" y="406400"/>
            <a:ext cx="3810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126" b="1" spc="-2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Разговор с Маргел</a:t>
            </a:r>
            <a:r>
              <a:rPr lang="en-CA" sz="1674" i="1" spc="-2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26" b="1" spc="-2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ном о пещере у дольмена «Благость»</a:t>
            </a:r>
          </a:p>
          <a:p>
            <a:pPr>
              <a:lnSpc>
                <a:spcPts val="20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97500" y="838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Пещера несёт какой-то смысл для нас?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97500" y="1016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она несёт силу и положительно влияет на человека.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97500" y="1193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даёт посещение пещеры?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13716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Её должны и могут посещать те, кому нужно набрать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силу. Сила нужна не для тела, а для познания Земли и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природы.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19050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- А как же те, кто вас не видит и не слышит, смогут познать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 силы пещеры?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2260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- Просто они набрав силы в пещере, сами будут чувствовать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сильнее те или иные явления природы.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97500" y="2616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Я не поняла, хорошо это или плохо?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7500" y="2794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Каждый сможет понять сам, надо ему это или нет.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97500" y="2971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Почему же меня так сразу прогнали из  неё?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3149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Для твоего тела это могло быть лишнее. Могло принести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вред.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97500" y="3505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у храмов «Благость» мне можно долго бывать?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19700" y="3695700"/>
            <a:ext cx="4025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храм есть храм. Он несёт умиротворение для души,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это всегда хорошо. Ты можешь быть у них столько, 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захочешь сама.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842000" y="4318000"/>
            <a:ext cx="3403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 комплекса «Благость»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219700" y="46355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Храм «Совершенство мыслей и действий». Помогает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людям добиваться совершенства в познании и распознании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любого дела.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219700" y="51689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Храм «Чистоты и Благородства». Если есть в человеке,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 усиливается.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219700" y="55245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3.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«Очищение и прощение грехов». Просить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щение у людей, с которыми общаешься.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19700" y="5892800"/>
            <a:ext cx="40259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4. Храм «Предзнаковый». Или преддверие знаковых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храмов. Люди пройдя через  него непременно подойдут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 тем храмам и местам, которые нужны именно 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89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1200" y="482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5. «Счастливая семья» и «Нежность».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660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6. «Встреча любимого человека».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838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7. «Кресло Любви».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016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8. Храм «Радость от созданного». Это может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мечта  или исполнение мечты.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371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9. Храм «Исполнение желаний» - главный храм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комплекса «Благость».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1727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10. «Кресло космической Любви».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1905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11. Храм «Космический» или «Вселенский». Три камня.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Смотри на фото  №54 слева направо.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2987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1). Создание  Чистых помыслов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24765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2). Создание мечты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26543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3). Исполнение мечты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28321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12. Зеркало - «Отражение мечты во Вселенной».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Вселенная поддерживает воплощение мечты с Чистыми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помыслами.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33655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13. Храм помогает понять и принять всё живое.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1200" y="35433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14. Храм «Успокоенности и равновесия».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1200" y="37211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15. «Равновесие, уступчивость, понимание».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11200" y="38989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16. Три Судьбоносных храма.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" y="40767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  <a:tabLst>
                <a:tab pos="419100" algn="l"/>
                <a:tab pos="1866900" algn="l"/>
              </a:tabLst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1).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«Баловень судьбы»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- неприятности начинают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обтекать человека, не задевая его.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3400" y="44323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2). Судьба подчиняется человеку. Его силе, воле,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стремлению.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3400" y="47879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3). Человек ты сам можешь изменить свою судьбу,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сотворить,   предсказать   своими   мыслями,  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действиями.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3400" y="53213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17. Движение (возвращение) к первоистокам. Хотя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бы по малым частицам.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11200" y="5689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18. «Умиротворение».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11200" y="5867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19. «Управление эмоциями.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3400" y="60452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20. Храм «Вразумление». Разумно поступать в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ненных ситуациях.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33400" y="6388100"/>
            <a:ext cx="4572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5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21. «Благодарность» или «Благодарение». Благодарить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90</a:t>
            </a:r>
          </a:p>
          <a:p>
            <a:pPr>
              <a:lnSpc>
                <a:spcPts val="15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219700" y="482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природу, всё живое - если есть желание кого-то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благодарить.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397500" y="838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22. «Здоровье в гармонии с телом».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219700" y="10160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23. «Жизнь в гармонии с природой». Жить столько,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сколько пожелаешь, а не столько, сколько отпущено, т.к.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должно исполниться желание 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397500" y="1549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24. «Озарение, олицетворение»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397500" y="1727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25. «Благословение матушки Земли»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219700" y="19050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26. «Взгляд в будущее». Будущее можно увидеть,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шать и почувствовать.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219700" y="2260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27. Прими  правильное  решение, сумей найти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решение. Это должно быть на пользу тебе и окружению.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219700" y="2616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28. Сотвори сам свою Благость и от этого будет и равно-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весие души, и Любовь, и благополучие в жизни.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219700" y="29718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29. Как помочь людям, растениям, животным. Под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ним пещерка - что нужно делать для помощи людям,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растениям, животным.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219700" y="35052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30. Представь прекрасное будущее, этим ты поможешь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ему осуществиться. Всё надо представлять в настоящем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219700" y="40386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31. «Благодарение Создателя и Вселенной за испол-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нение мечты, за осуществление прекрасного будущего,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всё, что осуществляется в нашем прекрасном будущем».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Придти  и  поблагодарить.  Вселенная  это  с  радостью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принимает.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219700" y="4927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  <a:tabLst>
                <a:tab pos="469900" algn="l"/>
                <a:tab pos="2679700" algn="l"/>
              </a:tabLst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32.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«Избавление  от  проблем»  или</a:t>
            </a: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	«Сбрасывание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проблем».</a:t>
            </a:r>
          </a:p>
          <a:p>
            <a:pPr>
              <a:lnSpc>
                <a:spcPts val="14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664200" y="5283200"/>
            <a:ext cx="3581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«Вода». Имя мудреца - Дор</a:t>
            </a:r>
            <a:r>
              <a:rPr lang="en-CA" sz="170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ан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397500" y="56515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зачем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5219700" y="58166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хочу донести людям будущих поколений свои знания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 воде. Какой водой нужно пользоваться, что выполняет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вода на Земле и как её нужно будет очищать. Тебе я смогу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сообщить то, что ты сможешь понять.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91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1200" y="482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- Что ты можешь сказать мне о воде?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60400"/>
            <a:ext cx="45720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Вода на Земле выполняет важную роль. Она так-же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необходима всему живому, как солнце и воздух. Всё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Земле живёт полной жизнью благодаря воде. Вода входит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состав живой клетки у растений, насекомых, микробов.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3462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состоит из живых клеток наполненных водой.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воде зарождается жизнь всех живых существ на Земле.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689100"/>
            <a:ext cx="45720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8541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Ты посмотрела фильм о воде (по ТV документальный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фильм «Великая тайна воды»). Теперь ты знаешь, что вода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имеет память, она слышит и записывает всё, что находится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рядом с ней. Она реагирует на слова, музыку, эмоции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человека. Находясь в самом человеке, она определяет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личность  этого  человека.  По  воде,  находящейся 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человеке можно определить его деятельность на Земле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положительную или отрицательную. И если собирается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много людей с негативной - отрицательной деятельностью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2258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вода возмущается и смывает всё на своём пути.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 Земле: тайфуны, смерчи, цунами и прочее.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568700"/>
            <a:ext cx="4572000" cy="213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Вода, которая  наполняется   позитивной -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тельной энергией делает на Земле чудеса. Она помогает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прорасти растениям на Земле, которые будут радовать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и будут считывать с человека, записывать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запоминать Любовь и радость. На это будет реагировать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 живое, будет развиваться, размножаться всё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хорошее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 позитивное.  И  люди  будут  изменяться,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наполняясь такой водой. В людях не будет злобы,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страха,  отрицательных  эмоций  и  всё  живое 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воспринимать человека как друга. И Земля опять придёт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 первоистокам, когда на ней будут жить люди-Боги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дети Создателя.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5626100"/>
            <a:ext cx="45720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 на Земле подчиняется человеку и человеку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стать таким, которого будут любить - вода, Земля, воздух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 живое. Они будут во всём помогать ему быть здоровым,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добрым, ласковым, нежным ко всему на Земле и друг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другу.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92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97500" y="482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Чем ты сейчас можешь помочь нам?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660400"/>
            <a:ext cx="40259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сразу определяю, с какими настроением, с какими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эмоциями приходит ко мне человек. Это сразу видно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воде, находящейся в нём, в его клетках, клетках его мозга,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клетках нервной системы.  Если есть много негативного,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снимаю очищаю память с воды этого человека и он уходит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 меня уже немного другим. Сразу изменить всё в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нельзя, это принесёт ему вред. Но даже эту малость,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могу сделать в человеке, она будет приносить радость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ему, а значит и его окружению. Будущим поколениям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расскажу, как это надо делать. Они тоже смогут изменять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очищать человека от негатива, только что появляющегося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нём - в человеке.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27940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7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какой же водой лучше пользоваться на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сейчас?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3149600"/>
            <a:ext cx="4025900" cy="274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- Самая лучшая вода - та, что идёт прямо из под земли.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очищена. Это источники, колодцы, озёра, пруды, созданные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вами лично. Вода, прошедшая  под Землёй, очищается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взвесей и энергий других людей. Вода в реках, особенно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горных, ручьях, морях снимает с людей негатив и уносит.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Затем очищается сама, испаряясь и выливаясь опять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Землю очищенной. Просто дожди у вас очищают воздух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 газов, поэтому дождевая вода, очищена от негативной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энергии человека, но загрязнена вашей средой. Но в море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большом количестве воды, вся взвесь опускается на дно,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соединяется с солями и растворяется в них, она очищена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 ненужных вам энергий. И она снимает с вас весь негатив,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даже если вы просто постоите у воды. Купайтесь всегда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положительными эмоциями. Любите и благодарите реку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море, в которых  купаетесь.</a:t>
            </a:r>
          </a:p>
          <a:p>
            <a:pPr>
              <a:lnSpc>
                <a:spcPts val="14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97500" y="58293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что же нам сейчас делать?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60071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Вы уже теперь знаете, что вода реагирует на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отрицательное, негативное для Земли и окружающей среды.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Вот и старайтесь сами избавляться от всех негативных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93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настроений - злобы, страха, зависти, грубых слов и прочего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себе. Этим вы будете сами изменять в себе состав воды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клеточках и будете меняться. Ваши клеточки будут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вам оздоравливаться. Особенно часто дарите всему живому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Любовь и благодарность.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1371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сколько можно находиться у твоего дольмена?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5494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Можно долго находиться у моего дольмена. Особенно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если у вас положительные эмоции, я их только прибавлю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вам. В душе должна быть Любовь, радость и благодарность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всему живому на Земле.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260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почему ты сказал, что около твоего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храм «Воды»?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616200"/>
            <a:ext cx="4572000" cy="218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храм воды. Ведь ты же знаешь, что вода -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такое вещество, которое имеет слух, память, оно всё видит,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слышит и чувствует все эмоции. А человек состоит на 70-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80% из воды. Вот когда человек подходит к этому храму,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 всё его существо начинает общаться с этим храмом.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ведь сама вода была дана Создателем  на Землю. И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 человеке вода имеет структуру мало подвижную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загрязнённую всевозможными элементами, то этот храм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помогает человеку сделать воду в нём структурированной,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очищенной   подвижной.   Этот   храм   помогает  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восстановить здоровье. Ведь все, кто подходит к 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храму - мечтают быть здоровыми.</a:t>
            </a:r>
          </a:p>
          <a:p>
            <a:pPr>
              <a:lnSpc>
                <a:spcPts val="13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82800" y="4813300"/>
            <a:ext cx="3022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0165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Избавляет человека от всевозможных отравлений.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51943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Изменяет структуру воды в человеке, избавляет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заболеваний, которые долго мучили этого 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55499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3. Очищает человека от злобы, злости, структурирует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воду в нём, успокаивает.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5918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4. Избавляет человека от желания отомстить.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94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21300" y="482600"/>
            <a:ext cx="3924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96112">
              <a:lnSpc>
                <a:spcPts val="1400"/>
              </a:lnSpc>
            </a:pPr>
            <a:r>
              <a:rPr lang="en-CA" sz="1126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“Воздух”. Имя мудреца - Арт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26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(находится рядом с дольменом «Вода», без крышки,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146800" y="838200"/>
            <a:ext cx="30988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частично засыпан землёй).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11938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его очень хорошо вижу. Он очень добрый, ласковый,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нежный. Это один из мудрецов, который отходит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своего дольмена на метров на 30-40 и всегда встречает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меня.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97500" y="1905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Я задала ему вопросы: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7500" y="2082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22606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будет такое время, когда в воздухе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много вредных газов и люди будут дышать им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какой вред будут приносить людям эти газы. Его  нужно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уметь очищать.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97500" y="2971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мне можешь рассказать об этих газах?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3149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Да, но ты не всё можешь воспринять. Постараюсь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говорить о том, что тебе будет понятно.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397500" y="3505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Какой вред приносят людям эти газы?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36830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Современный человек и вся природа приспосаб-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ливаются к этим газам. Человеческое тело от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очень страдает. Поэтому ваше тело так мало живёт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быстро стареет.  Да и растительность рано погибает,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хотя деревья могли бы жить сотни и даже тысячи лет.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219700" y="45720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Газы растворяются в воде, земле, продуктах, которыми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 питаетесь и в человеке, который ими дышит и т.д.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397500" y="4927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прямо меня пугаешь?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397500" y="5105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говорю то, что есть у вас сейчас.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397500" y="5283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какие газы особенно вредны?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219700" y="5461000"/>
            <a:ext cx="40259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На Земле сейчас очень много примесей к кислороду,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 нейтральному газу. Одним кислородом дышать тоже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нельзя, он должен быть с нейтральным газом, так было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 первоистоках. Сейчас углекислоты больше нормы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во много раз, вы считаете её менее вредной, но от неё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тоже отравляются клеточки вашего тела и отмирают.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95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74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Помимо этого много фенольных, нефтегазов и других.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 сами открывают эти газы из-под Земли.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нарушает баланс нейтральных газов. Ваша химическая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промышленность выпускает в атмосферу свои газы.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Вся ваша промышленность, даже на первый взгляд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безобидная, выпускает в атмосферу много вредных газов.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воздухе растворены масла, окиси металлов и многое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другое вредное для тела, это всё распространяется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всей планете. У вас это называется смог. И даже там, где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 думаете, что воздух совершенно чист, это не так.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Земле очень скоро воздух надо будет очищать.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так часто вас посещают ураганы, тайфуны, смерчи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прочее. Это сильное перемешивание и перемещение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воздушных масс. Сильная гроза тоже очищает воздух,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передаёт всё микромиру.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3149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чем же ты сейчас можешь нам помочь?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3327400"/>
            <a:ext cx="4572000" cy="186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 Вы  когда  вдыхаете  эти  газы,  ими  наполняются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  клеточки  вашего  тела.  Более  сильный  организм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выбрасывает что-то сам, а что-то остаётся надолго, иногда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навсегда в теле. От этого болезни и ваши мучения. Сейчас,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когда человек подходит ко мне, я помогаю очищать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тело от этих примесей. Те, у кого примесей меньше,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легко убираю, а у кого в клеточках набралось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много (иногда подходит ваше слово «шлаки»), тому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убрать сразу нельзя, можно принести вред телу.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делаю это постепенно.</a:t>
            </a:r>
          </a:p>
          <a:p>
            <a:pPr>
              <a:lnSpc>
                <a:spcPts val="14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1181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Так ведь это так мало, ведь людей приходит немного?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5295900"/>
            <a:ext cx="45720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но и этой малости надо помочь. А когда появятся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люди, которые будут меня полностью понимать, я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расскажу, как очищать планету и людей от вредных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примесей в воздухе. Я это делаю сейчас. У моего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совершенно чистый воздух.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1849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же нам делать сейчас, чем мы можем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Земле?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96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4826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Самое главное сейчас - озеленять планету. Многое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деревья  возьмут  на  себя.  Многое  возьмёт  на 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микромир. Вселенная вам будет помогать. Беритесь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- озеленяйте планету. Человек ведь очень сильное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существо, ему будет подчиняться и помогать всё живое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1371600"/>
            <a:ext cx="40259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очищать воздушное пространство. И всё, что не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подчиняться Вселенной, микро- и макромиру - уйдут,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разорятся, разрушатся. Уйдут микробы-мутанты,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причиняют вам столько вреда. А они существуют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 всём, даже в камне и в металле. Надо начинать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сейчас. И вам подчинится микро- и макромир.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97500" y="2438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 чего же нам надо начинать?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26162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Я уже сказал, с озеленения планеты - это главное.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Начинайте. А сейчас все, кто будет приходить ко мне,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 продлевать жизнь вашему телу.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3149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7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сколько времени можно находиться у твоего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дольмена?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3505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Очень долго и даже спать. Это хорошо. Ведь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вас так мало чистого воздуха.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38608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ты со мной не стал разговаривать в прошлый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раз? Сказал, что я очень устала?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42164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Это так ты уже побывала у многих дольменов 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устала, но и тогда я помог тебе, очистил тебя и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подышала чистым воздухом.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896100" y="4953000"/>
            <a:ext cx="2349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97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жили. И они все хотят дать понять нам одно и то же,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нам надо жить, как нам надо поступать правильно в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жизни. Истина одна.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003300"/>
            <a:ext cx="4572000" cy="127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Естественно, они дают ответ так, чтобы мне, именно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мне  была  понятна  их  мысль.  Может  быть,  другому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они будут отвечать по-другому на те же вопросы.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зависит, наверное, от уровня знаний в той или иной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области. Но поскольку мне приходится беседовать с ними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 самым разным вопросам нашей жизни, то и ответы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получаю самые разные и понятные мне.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209800"/>
            <a:ext cx="45720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Я  часто  встречаю  мудрецов  с  одним  и  тем 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намерением донести людям свои знания. Так, например: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пять   дольменов   творчества,   несколько   дольменов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здоровья, два дольмена «чистые помыслы» и др.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8956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Кажется, что все они говорят об одном и том же.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каждый говорит об этом своим языком и хочет донести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свой, именно свой аспект.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3909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 ответы я пишу очень быстро, никогда ничего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переделываю, не поправляю и вообще  их считаю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своими. Записываю только так, как сказал мудрец.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886200"/>
            <a:ext cx="45720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Вначале я общалась только с мудрецами  дольменов,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потом  стала находить места силы - это места, где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дольмены, но за многие тысячелетия они были разрушены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остались только камни. Но Дух мудреца всё равно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оставаться на этом месте. Если это место силы и мудрец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сам мне хочет что-то рассказать, то я его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увижу у этого места. Также задаю ему вопросы и получаю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ответы.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5194300"/>
            <a:ext cx="4572000" cy="165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Главная   мысль,   которую   многие   мудрецы   хотят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донести до людей, говорит о том, что каждый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должен иметь свой участок земли, на котором он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построить своё пространство любви - т.е. он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отдать  каждому  растению,  животному,  насекомому 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даже микроорганизму свою любовь и получить от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 же самое. Их любовь будет защищать этого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помогать ему жить, оздоравливать его, поможет стать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8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4826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свободным от современной системы, поможет раскрыться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всему, что заложено в каждого человека Творцом.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825500"/>
            <a:ext cx="40259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 меня есть один дольмен, я познакомилась с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мудрецом в Пшаде (посёлок, расположен невдалеке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Геленджика). Можно считать, что это был самый первый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мудрец, с которым я стала общаться постоянно. Он сказал,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он мой помощник, имя его Маргел</a:t>
            </a:r>
            <a:r>
              <a:rPr lang="en-CA" sz="170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н. Помогает мне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всём, но всегда считает, что я сама должна сделать выбор,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 мне поступить, он не навязывает мне ничего, просто,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если у меня есть очень сильное желание, мечта и она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чистыми помыслами,  то помогает мне её осуществить.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2374900"/>
            <a:ext cx="40259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нашем мире часто говорят, что люди, которые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щаются с духами - это медиумы и они занимаются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спиритизмом. Вот я и задала этот вопрос ему и получила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понятный ответ.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30607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99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я медиум, я занимаюсь спиритизмом, общаясь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 тобой и другими мудрецами?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3403600"/>
            <a:ext cx="40259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Ну, во-первых, ты не медиум, а ты пробуждающийся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человек,  в самом начале. Во-вторых, ты не занимаешься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спиритизмом. Да, ты общаешься с духами мудрецов, ты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видишь, но не слышишь их голосов. Они просто передают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тебе свои мысли и ты улавливаешь 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4254500"/>
            <a:ext cx="40259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Мудрецы специально заходили в дольмены,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передать свои знания людям, которые смогут улавливать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их мысли. Со временем таких людей будет на Земле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много. И тогда мы будем передавать наши знания всем, кто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подходить к нам. И это станет обыденным делом.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это только начало. Поэтому сейчас многие и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ты, с испугом относишься к нашему с тобой общению.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54610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70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Да я не боюсь, но как объяснить людям, что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спиритизм?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58039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Очень просто. Ведь мы из дольменов или из мест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сами выбираем, кто нас сможет принимать и передавать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уже сейчас наши знания вашему поколению. Да и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нас не видят и не слышат уходят от нас немного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737600" y="6604000"/>
            <a:ext cx="508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9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9000" y="482600"/>
            <a:ext cx="4216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“Творчество”. Имя мудреца Р</a:t>
            </a:r>
            <a:r>
              <a:rPr lang="en-CA" sz="170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49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(недалеко от дольменов “Воздух” и “Вода”)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016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зачем ты заходил в дольмен, что ты хотел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донести 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371600"/>
            <a:ext cx="4572000" cy="309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люди перестанут понимать, что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творчество, а я смогу дать людям радость творчества.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ваше время люди часто занимаются творчеством 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для радости души, а как средством к существованию.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 я хочу дать людям понять, что всё, за что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берётся, можно делать  увлечённо с большой радостью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удовольствием. И всё, что делает человек с таким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чувством, оно будет радовать всех, кто будет смотреть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или слушать или прикасаться к этому. Ведь всё, что нас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окружает, было сделано Творцом увлечённо. И 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люди,  глядя  на  растения,  животных,  воду,  радугу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т.д. и сейчас смотрят с восторженным чувством.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Вот я и хочу, чтобы люди, уходя от моего дольмена,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начали  чувствовать,  восхищаться,  радоваться,  глядя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 всё, что создано Творцом. А почувствовав радость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от  соприкосновения  с  прекрасным,  и  сами  начали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создавать вокруг себя прекрасное.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4394200"/>
            <a:ext cx="4572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Я хочу растеребить ваши души, чтобы вы увидели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себя всё прекрасное. Зажечь вас, понять, увидеть,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услышать, почувствовать радость от соприкосновения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прекрасным.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5105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6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И что же нам надо делать, что бы у нас появилось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желание что-то сотворить?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5448300"/>
            <a:ext cx="4572000" cy="138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5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Прежде всего, у  вас должна появиться мечта,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что-то своими руками. А я помогу вам эту мечту претворить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жизнь. Диапазон очень велик - это может быть мастерство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какого-то дела, например: строить, обустраивать свой 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 увлечением, строить своё пространство любви, 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каждом растении, деревьях, цветах и т.д. красоту,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98</a:t>
            </a:r>
          </a:p>
          <a:p>
            <a:pPr>
              <a:lnSpc>
                <a:spcPts val="14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4826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радость - чувствовать это. Или рукоделие - его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довести до совершенства - всё за что вы будете браться.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Что-то мастерить, что-то создавать своими руками.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10160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Главное - если человеку захотелось что-то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самому,  он должен взяться, а уж я помогу понять красоту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того, что вы хотите сделать. А мастерство придёт вместе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 вашей мечтой. Ведь мечта  это сила, энергия -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вам поможет сделать всё  то, что вам кажется сейчас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1905000"/>
            <a:ext cx="40259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это невозможно. Кто-то захочет писать стихи, кто-то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исполнять свои песни - станет бардом. А главное -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человек построит с Любовью, или обустроит 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дом или поможет обустроить свою жизнь другим,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человек смастерит своими руками - или напишет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стихи, или будет исполнять свои песни - всё это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создавать ауру счастья, Любви, радости, всем кто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прикасаться к этому. Будет нести тепло вашей души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всех вокруг. И ваше пространство любви, которое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построите - тоже, все его будут ощущать по-своему,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уважением, с Любовью к вам.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3860800"/>
            <a:ext cx="40259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05740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уже сказал, всё за что вы будете браться с чувством,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 Любовью, это чувство будет передаваться всем, кто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получать от вас, сделанное вашими руками.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 будут желать получить или купить или услышать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то, что вы сами сотворили. Пусть не печалит то, что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получается, главное - у вас есть желание, что-то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начале для себя, а затем и обрадовать других людей.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Люди будут рады и они почувствуют то,  что вы внесли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вашу Любовь, ваши чувства и постараются ответить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вам тем же, т.е.  своим мастерством, к которому у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появилось желание. И это будет наполнять и дополнять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вашу жизнь радостью.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5994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А что, если у человека  пока нет никакой мечты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умения что-то делать?</a:t>
            </a:r>
          </a:p>
          <a:p>
            <a:pPr>
              <a:lnSpc>
                <a:spcPts val="14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97500" y="6324600"/>
            <a:ext cx="3848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263900" algn="l"/>
              </a:tabLst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Мечта появится обязательно. А с мечтой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99</a:t>
            </a:r>
          </a:p>
          <a:p>
            <a:pPr>
              <a:lnSpc>
                <a:spcPts val="17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умение. Мечта сама поможет вам осуществить заду-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манное.  Появятся люди вокруг вас, которые помогут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осуществить мечту. Ведь всё неслучайно, всё законо-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мерно. Увлечённый человек становится интересным,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сам для себя, так и другим людям. А я уж помогу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увлечься всем тем, чем вы пожелаете. Беритесь только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какое-то дело.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7272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6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вот ты сказал, что ты поможешь обустроить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наше пространство любви?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082800"/>
            <a:ext cx="45720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ведь это совсем просто. Начните с размещения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всего, что вы хотите устроить на своём пространстве.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Можно вначале на бумаге, а затем и на самом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странстве. И вы сами почувствуете, что вам хочется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сделать поудобнее, покрасивее. Критерием должно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ваше чувство и желание. Конечно, и чтобы соседям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мешало - это чистые помыслы. Они должны быть везде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 всём. Главное - начинайте делать это пространство и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вас появится увлечение, а с увлечением и подсказки.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подсказки будут витать вокруг вас, вам будет помогать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и люди, и Всевышний, и Вселенная.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95500" y="4216400"/>
            <a:ext cx="3009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394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Ты сумеешь творить и это заполнит твою жизнь.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5720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2. Вокруг моего дольмена много храмов, но они под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Землёй. Просто походи у моего дольмена.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9000" y="5130800"/>
            <a:ext cx="2946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100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778500" y="482600"/>
            <a:ext cx="3467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508000" algn="l"/>
              </a:tabLst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Место силы дольмена «Солнечный»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49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Имя мудреца - Сар</a:t>
            </a:r>
            <a:r>
              <a:rPr lang="en-CA" sz="170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49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т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97500" y="838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(находится чуть выше от дольмена «Творчество»)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11938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очень хорошо вижу  этого мудреца, у него голубые,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даже синие глаза, очень белая кожа, очень красивое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доброе лицо.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1727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Что ты можешь нам рассказать о солнышке?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Почему ты называешься «Солнечным»?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2082800"/>
            <a:ext cx="4025900" cy="398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называюсь «Солнечным», потому что я несу в вашу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жизнь уверенность, счастье, радость, оптимизм. Все, кто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будут подхоить ко мне, их души будут наполняться этими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чувствами. Эти чувства очень нужны нашему солнышку.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Люди с этими чувствами могут строить на Земле добро,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т.е. эти люди сами того не замечая принесут Земле,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всему живому на Земле -  добро. Чем больше будет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людей на Земле, тем ярче и светлее становится наше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светило - наше солнце.  Его свет становится ярким,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чистым, прозрачным, тепло мягким, приятным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обжигающим - жёстким. Ведь солнышко отражает тепло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энергию человека. Энергия человека очень сильна, эта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сила идёт от каждого человека - она либо разрушающая,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либо созидающая. Своими эмоциями люди могут либо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уничтожать жизнь на Земле, либо наоборот - дать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всему живому. Поэтому всё живое на Земле так тянется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 человеку. Все растения так хотят чувствовать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и отвечать ему тем же. Все животные на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тянутся к человеку и радуются, когда человек обратил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них внимание, а значит одарил их своей Любовью.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микроорганизмы и те будут помогать человеку жить,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губить его.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59944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  <a:tabLst>
                <a:tab pos="3517900" algn="l"/>
              </a:tabLst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Самый   главный   помощник   жизни   на   Земле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солнышко, тоже хочет получать от человека его тепло,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радость и Любовь и  отвечать ему тем же.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585200" y="66040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101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309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Вот и получается, чем больше зла, войн, неприязни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между людьми на Земле, тем жёстче и жгучее становится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солнце. На нём происходят волнения, вулканы, возму-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щения - это всё отражение человеческих эмоций. Это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солнышко получило от людей Земли. Его надо успокоить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это могут сделать люди Земли. Для этого им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знать об этом. И чем быстрее люди узнают об этом,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быстрее они начнут спасать свою Землю.  Люди, гасите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сами в себе отрицательные эмоции и смотрите на восход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закат солнышка с радостью, восторгом, Любовью!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солнышка будет возвращаться то же самое. Солнышко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поднимать капельки воды в воздух и опускать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их на Землю, поить её живительной влагой. И ваше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тепло от солнышка будет идти к вам и согревать вас.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 будут нежиться в своём же тепле, а не прятаться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 него. И не нужны будут ваши всевозможные приборы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для охлаждения 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3505200"/>
            <a:ext cx="45720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Когда мы утром встречаем восход солнышка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смотрим на него широко раскрытыми глазами, что нам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лучше говорить ему? Посылать Любовь и радость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просить, чтобы у нас появилась Любовь и радость,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читать молитвы?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4394200"/>
            <a:ext cx="4572000" cy="245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Утром, когда вы увидели, как встаёт солнышко,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наполните полную грудь воздухом  и скажите все слова,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какие только у вас есть добрые, ласковые, нежные.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Пожелайте себе и всем вокруг вас Любви, добра, ласки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нежности. Это хорошо. Солнышко услышит вас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ответит вам тем же, вы это увидите, узнаете, услышите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скоро. Это могут быть слова от людей, с которыми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вам придётся встретиться очень скоро. И знайте,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солнышко ответило вам. Во всём должны быть чистые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помыслы, это важно. И молитвы, которые вы знаете,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если они будут направлены солнышку и Создателю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– почитайте их, они ведь созданы просветлёнными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102</a:t>
            </a:r>
          </a:p>
          <a:p>
            <a:pPr>
              <a:lnSpc>
                <a:spcPts val="14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19700" y="482600"/>
            <a:ext cx="40259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людьми. Представьте каждое слово в этой молитве,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оно обозначает, для чего оно сказано. Если это приятно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вам, то  значит оно приятно и солнышку. А значит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делаете доброе дело не только для себя, но и для всей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Земли. И если вас будет много на Земле, то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победит добро на Земле.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16700" y="1549400"/>
            <a:ext cx="2628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19700" y="1727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1. Сотвори цветущий сад, растущий лес и это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радовать тебя всю жизнь.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20828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Солнышко принимает вашу радость, ласку, нежность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отвечает вам тем же.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2438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3. Успокойся, растворись, расплавься и к тебе придёт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мудрость.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97500" y="2794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4. Повествование мудрости - оно к тебе придёт.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29718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5. Успокойся, успокойся, успокойся и ты всё увидишь,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тебе надо взять от жизни.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3327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6. Человек, я даю тебе силу и уверенность в себе.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Становишься смелым, ловким, волевым.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918200" y="3860800"/>
            <a:ext cx="3327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55600" algn="l"/>
              </a:tabLst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Место силы дольмена «Лунный»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Имя мудреца - Мил</a:t>
            </a:r>
            <a:r>
              <a:rPr lang="en-CA" sz="170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он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4216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(расположен  выше «Солнечного». Всегда «Солнечный»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«Лунный» находятся невдалеке друг от друга).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47498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Почему ты называешься «Лунным», что ты можешь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сказать о Луне?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5105400"/>
            <a:ext cx="40259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называюсь «Лунным» потому, что я могу многое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рассказать о Луне. Все мы знаем, что Луна - спутник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Земли, она находится очень близко к Земле и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она влияет своей массой на всё живое на Земле.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отражает солнышко в определённых положениях. По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отражениям люди всегда считали дни, месяцы и годы.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 тысячелетия в основном считаются по луне.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отражениям люди всегда придавали  большое значение.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585200" y="66040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103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Люди знали, что можно делать на Земле тогда,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свечение луны увеличивалось и тогда, когда свечение луны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уменьшалось. Это полнолуние и новолуние. Люди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хорошо знали, как влияет луна на всё живое, на растения,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животных, на человека в полнолуние, что нужно делать,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 поступать и принимать его. И точно так же знали,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приносит человеку и природе новолуние.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727200"/>
            <a:ext cx="4572000" cy="274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полнолуние  природа и сам человек чувствует энерге-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тический  подъём.  Люди  и  все  животные  проявляют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эмоциональное оживление. Это может влиять на людей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разному. Люди в это время оздоравливаются, пишут стихи,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становятся  более  активными,  жизнеутверждающими.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ваше время многие люди  не умеют сдерживать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эмоции,   становятся   даже      агрессивными.  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всегда надо об этом помнить и останавливать себя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гнева, принимать полнолуние как радость, а не как гнев.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Неуравновешенные люди в это время могут принести вред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всему, окружающему их. В то же время при нарастающей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луне люди наоборот - могут принести много добра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Любви всему живому на Земле. Когда идёт нарастающая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луна, люди - радуйтесь, оздоравливайте своё тело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делайте всё самое лучшее  для себя и других.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4394200"/>
            <a:ext cx="4572000" cy="2451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Совсем другое дело при новолунии, когда луна убывает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становится более спокойным, уравновешенным,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и вся природа успокаиваются. Человек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спокойно обдумать и принять - выбрать нужное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себя и природы решение. Человек разрешает 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вопросы своей жизни. Если на человека подействовали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какие-то энергии от другого человека, то при убывающей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луне, человек освобождается от них. Ведь это тоже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идёт оздоровление вашего тела. То этим тоже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пользоваться человек до новолуния. Так и вся природа,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растения при полнолунии становятся излишне актив-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ными. Могут пойти в бурный рост. Так при посадке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104</a:t>
            </a:r>
          </a:p>
          <a:p>
            <a:pPr>
              <a:lnSpc>
                <a:spcPts val="14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19700" y="482600"/>
            <a:ext cx="40259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растений   полнолуние   может   повредить   растениям.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Растения начинают бурный рост, не имея сил удерживать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свои стебли, ветки и могут погибнуть. А при новолунии,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 убывающей луне они спокойно приживаются и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укрепившись к земле корешками идут в активный рост.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если человек об этом знает, то может пользоваться всеми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изменениями луны для своей жизни и своей пользы.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19700" y="1727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как ты помогаешь человеку, если он подходит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твоему дольмену, к тебе?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19700" y="2082800"/>
            <a:ext cx="40259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При вашей современной жизни люди не успевают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понять и не пользуются фазами луны. В людях удер-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живается много негативной энергии от скученности,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вашего образа жизни. И поэтому есть люди, в которых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преобладает агрессивность постоянно, а с нею и все забо-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левания в их теле, которые уже накопились и могут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скором времени проявиться. И наоборот - есть люди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пассивные, в них заблокированы эмоциональные центры,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тоже плохо. Должна быть гармония в теле человека,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его поведении и проявлении. Поэтому когда люди подходят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 мне, к моему дольмену, я делаю всё, чтобы в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проявилась гармония в поведении, здоровье, эмоциях.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715000" y="4394200"/>
            <a:ext cx="3530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 вокруг дольмена  “Лунный”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47498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Исцеление, оздоровление человека даёт ему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 нём можно загадать, сколько ты хочешь жить в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52832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Исцеляет, помогает восстановить клеточки от любых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недугов. Оздоравливает человека и луна помогает ему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этом при любом положении.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5816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3. Восстанавливает потерянное, упущенное, хорошее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доброе.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6172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4. Посмотри вокруг себя добрыми, нежными, любя-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щими глазами и тебе всё ответит тем же.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585200" y="66040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105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1200" y="482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5. Очисти себя от наваждений, своих и чужих.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60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6. Даёт яркость мысли при растущей луне и утверждает,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помогает исполнить эту мысль при убывающей луне.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9906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7.  Это хороший храм, очищает человека  при убыва-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ющей луне и наполняет  силой при растущей.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1485900"/>
            <a:ext cx="38608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139700" algn="l"/>
              </a:tabLst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Недалеко от дольмена «Лунный»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находится комплекс храмов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8542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1.Люди, подходите к этому храму и исполнится всё,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чём вы мечтаете с чистыми помыслами  (храм “Исполнения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желаний”).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3495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Весь твой род, твои предки, помогают исполнению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твоей мечты.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26797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3. Создание и исполнение Чистых помыслов.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28448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4. Останови свою мысль на том, что тебе всего дороже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она исполнится.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31750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5. Рождение прекрасной мечты.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33401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6. Возьми у первоистоков то, что тебе нужно сейчас.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35052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7. Претвори свою жизнь в радость, творчество, сози-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дание, это сделает тебя счастливым.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3835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8.  Люди первоистоков помогают понять и изменить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вашу жизнь.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41656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9. Люди первоистоков помогают придти к правильным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понятиям жизни, к началу изменения в ней.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7900" y="4660900"/>
            <a:ext cx="4127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457200" algn="l"/>
              </a:tabLst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Дольмены,  находящиеся  на территории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дачного посёлка Солоники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47800" y="4991100"/>
            <a:ext cx="3657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«Сотвори мечту»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" y="53213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Расскажи, зачем ты заходил в дольмен, что ты хотел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донести людям 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3400" y="5651500"/>
            <a:ext cx="45720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придёт такое время, когда люди не смогут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создавать мечту, т.е. они думают о чём-то, что им хочется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их жизни, но это не мечта. Они желают что-то, но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желание часто не имеет под собой никакого основания,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т.е. силы. Многие люди так и проживают свою жизнь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получив того, что они задумали и чего им хочется.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3400" y="66294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106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97500" y="482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мечту можно  создать и она обязательно исполнится.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397500" y="660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такое мечта?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825500"/>
            <a:ext cx="40259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Мечта - это энергия, сила, которая имеет свои законы.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человек, если правильно подходит к созданию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мечты, то эта энергия обязательно начнёт работать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обязательно придёт к тому, что будет видеть,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его мечта материализуется и претворяется в жизнь, т.е.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исполняется.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97500" y="18161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какие же законы имеет мечта?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219700" y="19812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Конечно же, первое - это Чистые помыслы, т.е.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принести никому и ничему вред.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219700" y="23114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Второе - иметь обязательно конечную цель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мечты, своего желания.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19700" y="26416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  <a:tabLst>
                <a:tab pos="965200" algn="l"/>
                <a:tab pos="3517900" algn="l"/>
              </a:tabLst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  третье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-   обязательно   иметь   вдохновение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	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эмоциональную  радость  в  душе  при  создании 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мечты, своего желания.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219700" y="3136900"/>
            <a:ext cx="4025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 если  эти  три  точки  совпадают,  то 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принимает вашу мечту и помогает вам её осуществить.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Мечта ваша приобретает энергию, силу и всё вокруг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начинает работать для исполнения вашей мечты.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219700" y="37973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бывает так,  что человек не имеет чистых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помыслов, а мы видим, как у него исполняется то,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задумал?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219700" y="4292600"/>
            <a:ext cx="40259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так, но это не мечта, это желание.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получает  его  исполнение,  но  в  конечной  стадии, 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становится опустошенным, больным и всем вокруг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довольным и пустым. И часто бывает так, что считает,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жизнь прожил впустую. И никому он не нужен и в тягость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самому себе.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219700" y="52705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Да, но кто-то же ему помогает исполнять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желания?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219700" y="5600700"/>
            <a:ext cx="40259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Вокруг каждого человека есть много энергий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сущностей. И если человек не имеет основные три точки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мечты, то входят в силу другие энергии,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помогают ему во многом. Так бывает у многих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мелочах. В начале человек радуется чему-то, а потом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 знает, как избавиться от этого. В тоже время даже в</a:t>
            </a:r>
          </a:p>
          <a:p>
            <a:pPr>
              <a:lnSpc>
                <a:spcPts val="13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8585200" y="66421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107</a:t>
            </a:r>
          </a:p>
          <a:p>
            <a:pPr>
              <a:lnSpc>
                <a:spcPts val="10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45720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мелочах, если у человека совпадают три точки желания,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 всё, что он приобретёт, получит, создаст, будет радовать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его всю жизнь. И радовать вокруг себя других людей.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этом ему помогают светлые  силы Вселенной для радости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нашего Отца - Создателя.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3208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как же нам сейчас в наших условиях создавать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мечту?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651000"/>
            <a:ext cx="45720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В ваших условиях пока трудно, но всё зависит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человека. Чистые помыслы есть в каждом человеке,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 о них забывает. А нужно всегда об этом помнить.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 конечной целью труднее. У многих вообще нет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представления о конечной цели, а она должна быть, и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должна быть направлена, на очищение Земли от грязи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вашей цивилизации. Это может быть посадка растений,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очищающих воздух, это экологически чистые продукты,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избавление от химии, т.е. всевозможных химикатов,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очищение воды от бензольных стоков и т.д.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302000"/>
            <a:ext cx="4572000" cy="271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Ну, а эмоциональная радость в душе появится сама,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когда вы начнёте создавать свою мечту. Поэтому когда у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появилось желание, а затем мечта, ну например: сотворить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ребёнка или сделать какое-то дело, или построить что-то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т.д., вы должны конструктивно подойти к любому из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трёх законов. И в мечтах сотворить всё для исполнения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каждого  из  них.  И  тогда  ваша  мечта  приобретёт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силу, энергию и  будет всё помогать исполнить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вашу мечту. Встретятся такие люди, появятся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ситуации, появится нужная вам информация. И вы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увидите, как материализуется ваша мечта. Пусть конечная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цель у вас будет пока только в мечтах, но она поможет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вашей основной мечте. И когда вы будете конструктивно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подходить к каждому пункту своей мечты, то у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появится сама, радость ожидания исполнения основной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мечты, а ведь это и есть третья точка, которая вам нужна.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66900" y="5943600"/>
            <a:ext cx="3238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087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Наполнение мечты содержанием.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2865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Человек придёт к пониманию, познанию своей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нечной цели.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66294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108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81700" y="482600"/>
            <a:ext cx="3263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«Радость творчества»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8382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- Для чего ты заходил в дольмен? Что ты хотел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донести 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11938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будет такое время, когда люди многого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будут знать о творчестве. Я смогу рассказать, что и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надо делать, чтобы получить радость от своего творчества,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сделанного самим, от сказанного самим, от придуманного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самим.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97500" y="2082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так что же такое творчество?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2260600"/>
            <a:ext cx="4025900" cy="363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Творчество - это такое состояние, когда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желает что-то сотворить, т.е.:  петь, читать стихи, сочи-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нять стихи (на любую тему), что-то мастерить,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строить, что-то шить, что-то вязать (рукоделие),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выращивать и следить за каждым цветочком, ягодкой,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писать картины - рисовать и т.д. И настолько увлечённо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чем-то заниматься, что это будет доставлять великую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радость не только этому человеку, но и всем, кто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прикасаться ко всему написанному, сделанному, сшитому,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связанному,  вышитому,  обустроенному  дому 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руками. А люди, которые будут писать стихи, петь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песни, будут вызывать в душах людей читающих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слушающих их, благодарность за радость, доставленную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им. Всё, что делает человек увлечённо, т.е. творит, 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Любовь в души других людей. Он раскрывается сам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раскрывает Любовь и радость вокруг себя. Ведь к любому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делу  можно  подойти  творчески,  внести  свою  искру,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которая будет зажигать сердца всех, кто будет прикасаться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 тому, что вы вышили, написали, спели, сделали - будь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горшок, корзина, обустроенный дом и т.д.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97500" y="5816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с чего же надо начинать?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59944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 всё надо начинать постепенно, в начале помечтать,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затем начать делать - выполнять свою мечту. А затем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придёт умение и отточенность действий.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585200" y="66040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109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Я понимаю, что всему можно научиться, но писать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стихи, ведь это трудно и почти невозможно?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838200"/>
            <a:ext cx="4572000" cy="436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Всё возможно, ведь стихи это тоже такое состояние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души, когда из неё польются потоком слова, излучающие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радость жизни, радость встречи, радость сотворения чего-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 нового, рождённого тобой. Многие из вас сейчас живут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повседневной суете и многого не слышат, не видят, да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просто не замечают. А для стихов многим надо увидеть,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услышать, почувствовать всё вокруг, что создано Богом.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Для стихов не обязательно нужна рифма - стихи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слова, которые человек дарит другим людям, природе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всему живому в Любви и радости. Не нужен пафос,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нужна нежность, ласка, доброта всего сказанного другому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человеку, растению или животному и т.д.  Стремитесь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этому и вы увидите, что вы начинаете меняться сами.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изменять всё вокруг себя. К вам,  к вашим словам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прислушиваться люди, растения, животные и т.д.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будут отвечать вам тем же. Вот и появятся у вас слова,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так и  будут литься у вас из души, о радости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жизни. И каждый день будет наполнен увиденным,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услышанным, отмеченным. Это и восход солнышка,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закат, это новый листочек на растении, это новый плод,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божественный дождик, дающий свежесть и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всему живому и т.д. Ведь всё живое ждёт от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этого состояния и чувствует и принимает это состояние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вот вам и стихи. Стремитесь к этому.</a:t>
            </a:r>
          </a:p>
          <a:p>
            <a:pPr>
              <a:lnSpc>
                <a:spcPts val="14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5321300"/>
            <a:ext cx="425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“Одухотворённость-духовность”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54991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(разрушен находится рядом с дольменом «Радость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творчества»)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0325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Зачем ты заходил в дольмен, что ты хотел донести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362700"/>
            <a:ext cx="4572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6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будет такое время, появятся совершенно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110</a:t>
            </a:r>
          </a:p>
          <a:p>
            <a:pPr>
              <a:lnSpc>
                <a:spcPts val="15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4826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бездуховные люди. Они могут натворить очень много зла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негатива. Я хочу, чтобы они приходили ко мне и я буду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помогать им вернуть самое главное, что должно быть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человеке - духовность.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97500" y="1193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такое «духовность - одухотворённость»?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1371600"/>
            <a:ext cx="40259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В ваше время многие просто не знают, что такое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«духовность» и «одухотворённость». Это такое состояние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души, когда человек начинает понимать, для чего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родился на свет и что ему нужно делать - ведь он же сын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Божий, а значит в нём есть Душа и Дух Божий.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одухотворённый это такой же творец как наш Отец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Создатель.  Одухотворённый  человек  очень  активный,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творческий, очень хорошо понимающий то, за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берётся и доводит начатое дело до конца. Духовность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 великая  сила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 энергия,  заложенная  в 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Создателем. И человек, если не пользуется этой силой,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становится очень слабым, немощным и даже больным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спящим. Всякое дело, за которое берётся человек,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оно не подпитано духовностью, оно может выполнять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ненужную для человека функцию, т.е. это дело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быть пустым и ненужным, на которое человек тратит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дни своей жизни. Всё, что происходит в самом человеке: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озарение,  понимание,  создание  великой  мечты  и  т.д.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сам начинает выполнять то, о чём он мечтает,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этом ему помогает духовность и одухотворённость.</a:t>
            </a:r>
          </a:p>
          <a:p>
            <a:pPr>
              <a:lnSpc>
                <a:spcPts val="14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49403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понять, что дело, за которое я берусь - это моё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озарение духовное?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5295900"/>
            <a:ext cx="40259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В любом деле должны быть чистые помыслы -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уже говорит о том, что человек с чистыми помыслами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навредит ни себе, ничему вокруг себя и никому вокруг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Всё, за что он берётся, будет приносить людям и природе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пользу. Даже в ваше очень трудное в духовном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плане время, т.е. осуществляются глобальные изменения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природы, которые вредят Земле, - это атомные взрывы,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597900" y="6604000"/>
            <a:ext cx="647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4572000" cy="271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химическая промышленность, это генная инженерия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т.д. Ещё очень много есть вредного на Земле и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делают люди, не задумываясь о духовности. 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люди просто работают в той или иной промышленности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за, как говорят у вас, кусок хлеба. А одухотворённый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задумывается над этим. И отойдёт от всего этого.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Его дух  начнёт уводить его от этих вредных для Земли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человечества дел. В нём начнёт пробуждаться духовность.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это состояние начнёт помогать ему избавляться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прежних планов и рассуждений о жизни. Появится новая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мечта, желание, которые начнут материализоваться,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этом ему будут помогать Вселенная и Природа,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 хорошо начнут чувствовать духовность человека.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и есть твоё озарение, понимание для чего ты живёшь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что тебе нужно сделать, чтобы менять на Земле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приносит вред  ей.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31369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Чем ты можешь помочь людям, которые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подходить к твоему дольмену?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3467100"/>
            <a:ext cx="4572000" cy="189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Люди, которые будут подходить к моему дольмену,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месту силы постепенно начнут задумываться, для 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они были рождены, что они могут сделать в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жизни нужного, чтобы природа могла благодарить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человека. Я помогу этим людям изменяться, начинать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понимать, защищать, заботиться обо всём, что окружает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их. Ведь главное, чтобы в человеке ожила духовность,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чтобы его душа запела, заговорила. И тогда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сделает на Земле много доброго, нужного, хорошего.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Вселенная, и Природа примут такого человека и во всём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ему помогут.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5283200"/>
            <a:ext cx="45720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Чем больше будет подходить ко мне людей,  а я из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 выбирать самых восприимчивых, т.е. понимающих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меня, тем быстрее люди избавятся от злобы, вражды,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негатива. Люди, я вас жду, подходите, хотя бы на несколько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минут.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1087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Вот к тебе хотят приводить тургруппы, как ты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этому относишься?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489700"/>
            <a:ext cx="457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1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Это очень хорошо, значит, у моего дольмена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112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482600"/>
            <a:ext cx="4025900" cy="18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проходить  много  людей,  я  смогу  с  ними  общаться.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Ведь люди все разные, особенно в ваше время. Я смогу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выбирать более одухотворённых и открывать им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 новое, они быстрее других будут понимать меня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доносить всем вокруг себя мои мысли. Они, сами того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замечая, начнут нести жизнь, понимание жизни другим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людям. И таких людей будет всё больше и больше, да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каждый человек, который будет подходить ко мне,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отходить с приятным чувством в своей душе. Я всё сделаю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для этого.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2260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7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сколько времени можно находиться у твоего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дольмена? Можно спать ночью у твоего дольмена?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2616200"/>
            <a:ext cx="4025900" cy="200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Этого делать не надо. Всегда надо помнить, что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и оно может принести вред некоторым людям.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 мне достаточно подходить с чистыми помыслами и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 разбираться с человеком. Ведь духовность она либо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уже есть в человеке, либо нет. И с каждым нужно работать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уловить в человеке то зёрнышко, которое в нём уже есть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дать ему спокойно прорастать. И для этого не нужно сразу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стремиться взять невозможное. В то же время, я говорю,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 люди разные и я смогу работать со многими людьми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помочь им понять жизнь и придти к Истине. А Истина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правильный подход ко многим делам и начинаниям.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11900" y="4686300"/>
            <a:ext cx="2933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«Мудрость»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50038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7"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зачем ты заходил в дольмен, что ты хотел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донести людям?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5308600"/>
            <a:ext cx="40259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придёт такое время, когда люди не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задумываться  о  правильности  своих  действий,  слов,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мыслей. Будут часто пользоваться чужими словами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мыслями. Будут стараться заучивать, запоминать, переска-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зывать то, что кто-то написал, сказал, придумал. И не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знать правильно ли это было сказано, сделано, надумано.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Вот я и хочу помочь людям придти к своим мыслям,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мечтам, убеждениям.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585200" y="66040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113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1200" y="482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как же ты собираешься это делать?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47700"/>
            <a:ext cx="4572000" cy="234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 Люди  сейчас  получают  очень  много  ненужной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информации. Это может быть в любом деле. Любое дело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 вашем времени опутано информацией неправильной,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часто пустой и даже далёкой от Истины. Так вот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будут подходить к моему дольмену с чистыми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помыслами, имея информацию о том или ином деле,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том или ином предмете, о той или иной ситуации, о 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или иной проблеме и т.д., смогут найти самое правильное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решение,  самое  правильное  направление  своих  дел,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мыслей, будут поступать мудро, т.е. сами начнут понимать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самих себя и делать так, как им говорит их внутренний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голос. И выбирать из всей преподанной информации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то, что действительно нужно этому человеку.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Вот я и буду помогать каждому человеку, подошедшему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ко мне, находить то, что ему в данный момент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нужно, конечно же, если это чистые помыслы.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895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такое мудрость?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022600"/>
            <a:ext cx="4572000" cy="234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Мудрость - это энергия, заложенная в каждом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веке Создателем. Но люди сейчас находятся в таком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состоянии  (спящем),  этой  энергией  не  пользуются 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некоторые из вас приходят к Истине, применяя 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опыты и сравнения, наблюдения. Всё это помогает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задействовать эту энергию и к ним приходит мудрость.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 таких людей сейчас на Земле очень мало, хотя 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люди в мелочах тоже стараются помочь этой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проявиться. У них тоже появляется мудрость в том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ином деле. В ваше время придают большое значение гени-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альности и, говорят, что это от Бога, но это не совсем так.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Часто люди придумывают то, что Богу совсем не надо.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Человек, который может пользоваться энергией мудрости,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всегда найдёт правильное решение в делах, поступках,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общении с другими людьми, в общении со своим живым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пространством, т.е. растениями, животными и т.д.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5270500"/>
            <a:ext cx="457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 как же нам быть, если мы не чувствуем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энергию? Как её ощутить?</a:t>
            </a:r>
          </a:p>
          <a:p>
            <a:pPr>
              <a:lnSpc>
                <a:spcPts val="10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5537200"/>
            <a:ext cx="4572000" cy="1333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Вот я и хочу помогать вам понимать и начать ощущать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эту энергию. Ведь это так просто. Надо прислушиваться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себе. И из всей информации, часто не нужной, выбирать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больше всего вам подходит в той или иной ситуации.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Если у вас чистая, ясная мечта, которая не вредит никому,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ни людям, ни природе, ни животным, то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придёт правильное решение. Правильную информацию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114</a:t>
            </a:r>
          </a:p>
          <a:p>
            <a:pPr>
              <a:lnSpc>
                <a:spcPts val="12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508000"/>
            <a:ext cx="40259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вы  обязательно  найдёте.  Если  вы  сами  не  найдёте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правильную  информацию,  то  обязательно  встретите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таких людей, такую литературу, такое общение,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поможет  вам  осуществить  вашу  мечту,  т.е.  мудрость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сама придёт к вам. В этом вам поможет Вселенная и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увидите, как осуществляется ваша чистая и светлая мечта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1422400"/>
            <a:ext cx="4025900" cy="100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она материализуется. Ведь любое дело, за которое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берётесь имеет конечную цель, - для чего вам нужно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дело, и если эта конечная цель несёт важную, мудрую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мечту, то беритесь за это дело и осуществляйте эту мечту.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Я всегда вам помогу  ощутить радость от исполнения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вашей мечты.</a:t>
            </a:r>
          </a:p>
          <a:p>
            <a:pPr>
              <a:lnSpc>
                <a:spcPts val="11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56300" y="2336800"/>
            <a:ext cx="3289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 дольмена «Мудрость»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97500" y="2616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Очищение от ненужной информации.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2794000"/>
            <a:ext cx="4025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Помогает общению с людьми и животными.  Особенно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если   человек   замкнут.   В   общении   будет   приходить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понимание.</a:t>
            </a:r>
          </a:p>
          <a:p>
            <a:pPr>
              <a:lnSpc>
                <a:spcPts val="11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32512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3. Помогает изгнать страх и жалость  ко всему 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нужному.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97500" y="3556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4. Озарение, которое приходит к человеку с его мечтой.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37084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5. Поиски нового. От человека очень много скрыто.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 увидел новое.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97500" y="4013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6. Узнай и полюби сам себя.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7500" y="4165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7. Узнай и полюби свои органы.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97500" y="4318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8. Радость увиденного.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44704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Весь комплекс храмов помогает понять человеку, для чего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 рождён и для чего он живёт.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97500" y="4775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9. Помогает проявить в себе самое лучшее.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19700" y="49276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10. Любовь ко всему живому, к природе, к растениям,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друг к другу.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52324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11. Важность начатого дела и уважение окружающих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людей.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97500" y="5537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12. Благословение матушки Земли пришедшему человеку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219700" y="56896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каждый камень по-своему. Человек будет подходить к 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камню, который его ждёт и зовёт.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397500" y="5994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13. Избавление от злобы в человеке.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19700" y="61468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14. Избавление от душевного неравновесия. Этот камень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весь каскад вверх и вниз. К нему относится и избавление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 злобы.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8585200" y="66294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115</a:t>
            </a:r>
          </a:p>
          <a:p>
            <a:pPr>
              <a:lnSpc>
                <a:spcPts val="10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3900" y="495300"/>
            <a:ext cx="4381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533400" algn="l"/>
              </a:tabLst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Места силы Северского района Краснодарского края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Место силы дольмена «Сила Духа»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90700" y="825500"/>
            <a:ext cx="3314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Имя мудреца - Д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н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9906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(находится на горке у станицы Азовской, Северского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района Краснодарского края).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473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- Как понимать «Сила Духа»?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651000"/>
            <a:ext cx="45720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 каждом человеке существует Божественный Дух.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Чем дальше человек отошёл от него, тем он слабее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многих отношениях, т.е. слаб физически, слаба  скорость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мысли (замедлена), морально не устойчив, поддаётся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внешним влияниям и т.д.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4765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понимать слова  «чем дальше отошёл человек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Силы Духа»?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2806700"/>
            <a:ext cx="45720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В человеке изначально была заложена Сила Духа.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 на протяжении нескольких тысячелетий, из-за многих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отклонений  от Истины, человек постепенно терял эту Силу.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ещё зависело от самого индивидуума. Каждый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 управлял своей жизнью. Кто-то терял больше этой силы,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кто-то меньше. Это зависело от условий, восприимчивости,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занятий того или иного человека. В основном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теряет свою Силу Духа занимаясь вредной деятельностью,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т.е. делает вред самому себе, своему окружению, живому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пространству вокруг себя, вред Земле.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4577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Часто человек делает вред себе и окружению своему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живому не осознанно, его к этому подводят - и Духовная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Сила покидает его постепенно.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49530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что же надо делать, чтобы вернуть Силу Духа?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5105400"/>
            <a:ext cx="4572000" cy="173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 ваше время есть люди, которых не покидала Сила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Духа, вы их называете святыми. А в человеке, зани-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мающимся обычной деятельностью с желанием принести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много добра и пользы своему окружению и Земле, Сила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Духа постепенно начинает наполнять его из поколения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поколение. И  будущие его поколения начнут получать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больше и больше этой Силы. Это энергия, которая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возрождаться на живом пространстве, которое построит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 человек, с Любовью. Всё живое пространство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116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495300"/>
            <a:ext cx="4025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наполнять человека этой Силой. Ведь человек это дитя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Бога и ваше пространство само начнёт возрождать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человеке Божественное начало. У многих людей появилась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сейчас такая возможность. Вот и возрождайте себя и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будущее поколение.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13208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чем же ты можешь помочь человеку,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подойдёт к твоему месту Силы?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1651000"/>
            <a:ext cx="4025900" cy="205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всем свои умением стараюсь возродить в человеке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начало,  которое есть в нём, и развить его с большей силой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быстротой. Ведь то малое, которое осталось в человеке,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если ему помогать, восстанавливать его, то человек станет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неуязвим, его навсегда покинет страх, покинут болезни,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его мечты и желания исполняются. Исполняются - как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уже знаете - чистые, светлые, ясные. Человек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понимать для чего он рождён и что ему надо сделать в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жизни. Это не так сразу, не так быстро. Но это уже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начало и оно принесёт пользу каждому человеку. Ведь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живое вокруг человека помогает ему возродиться и я тоже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хочу помочь вам в этом.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97500" y="3632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Скажи, это твоё место силы?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3797300"/>
            <a:ext cx="4025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Мой дольмен разрушен. Это моё место силы.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мои храмы - хранилища света. И я всегда рядом с ними.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Приходите, люди, к этим храмам и я здесь жду вас всегда.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своей скоростью мысли всегда помогу вам осуществить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вашу светлую мечту.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19700" y="47879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 храмов и дольменов сидеть ладонями вверх.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ладони идёт вся энергия, доступная тебе из Космоса.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57900" y="5270500"/>
            <a:ext cx="3187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Храмы дольмена «Сила Духа»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56134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1. Храм помогает удержать твою Силу Духа, которая есть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тебя на сегодняшний день.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59436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2. Пользуйся своей силой разумно. На  этом месте под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лёй большой храм.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19700" y="62738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3. Даёт - восстанавливает духовное равновесие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людьми.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585200" y="66040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изменёнными. А спиритизм ничего не даёт, к 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же не все люди умершие хотят, чтобы их тревожили.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 в основном ими пользуются для предсказания.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мы ничего не предсказываем. Я уже говорил тебе,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стараемся ускорить своей скоростью мысли, твою мечту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желание с чистыми помыслами.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15113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Да, но многие сейчас меня не поймут, наверное?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689100"/>
            <a:ext cx="45720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не поймут. А ты и не доказывай никому и ничего.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Для этого ещё должно прийти время. Но уже и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ты видишь, есть люди,которые тебя понимают, а скоро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их будет много.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3749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17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Я могу дать почитать людям то,что ты мне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сказал сейчас?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7178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6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Да, можешь. Люди начнут отличать спиритизм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улавливателя мыслей духов мудрецов из дольменов.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Мы все вам в помощь.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82800" y="3213100"/>
            <a:ext cx="3022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5433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У меня много собралось записей разговоров с муд-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рецами дольменов. Все люди, которым давала почитать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эти записи, стали говорить, чтобы я издала книгу.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0386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никогда ничего не писала, не издавала, да и не знала,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поймут ли меня читатели.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4368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Тогда я вновь решила  поговорить с Маргел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аном.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45339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87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Я хочу написать книгу о том, что мне сказали мудрецы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дольменов и ты? Как ты к этому относишься?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4864100"/>
            <a:ext cx="45720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-Это хорошо. Тебе будет в начале трудно, но ты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останавливайся.  Напиши  настоящую  познавательную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книгу. Она сейчас как раз очень нужна людям.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обращай внимания на разговоры, которые ты услышишь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вокруг неё. Это не важно, важно донести людям то, что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уже знаешь. Этот труд принесёт людям большую пользу.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Тебе принесёт большую радость. Люди ждут её.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6019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Я могу давать в книге ваши имена?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61849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раз они тебе уже известны, значит можно о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говорить всем.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97500" y="482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 книге много раз повторяются одни и те же слова.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19700" y="660400"/>
            <a:ext cx="4025900" cy="314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20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 Ведь  ты  же  пишешь  то,  что  воспринимаешь, 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все кто тебе дают эту информацию пользуются твоим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лексиконом. Но ведь каждый, кто дал тебе информацию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вложил свои знания и ответил довольно таки точно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твои вопросы. Конечно же, все люди того времени видят,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насколько запутана ваша система, ваша цивилизация.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ответить коротко на поставленные вопросы бывает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невозможно в двух словах. Вот и получаются одни и те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слова для краткости. Ты не юрист, не медик, не химик,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физик, а сказать надо много и коротко обо всём этом.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 люди в дольменах очень рады, что ты пишешь о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 их храмах. А люди, которые будут приходить -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сами через какое-то время начнут их слышать и 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у них начнутся общения уже более объёмные. А дети,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будут рождаться в определённых условиях, смогут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взять всю точную информацию, как изменить полностью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вашу жизнь, как очистить воздух, воду, землю от всех ядов,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создала ваша цивилизация.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486400" y="3822700"/>
            <a:ext cx="3759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126" b="1" spc="-2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Разговор с мудрецом.  Маргел</a:t>
            </a:r>
            <a:r>
              <a:rPr lang="en-CA" sz="1674" i="1" spc="-2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26" b="1" spc="-2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ан</a:t>
            </a:r>
            <a:r>
              <a:rPr lang="en-CA" sz="1180" b="1" spc="-20" smtClean="0">
                <a:solidFill>
                  <a:srgbClr val="000000"/>
                </a:solidFill>
                <a:latin typeface="Times New Roman Bold"/>
                <a:cs typeface="Times New Roman Bold"/>
              </a:rPr>
              <a:t> - </a:t>
            </a:r>
            <a:r>
              <a:rPr lang="en-CA" sz="1126" b="1" spc="-2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Дух знания</a:t>
            </a:r>
            <a:r>
              <a:rPr lang="en-CA" sz="1180" b="1" spc="-20" smtClean="0">
                <a:solidFill>
                  <a:srgbClr val="000000"/>
                </a:solidFill>
                <a:latin typeface="Times New Roman Bold"/>
                <a:cs typeface="Times New Roman Bold"/>
              </a:rPr>
              <a:t>.</a:t>
            </a:r>
          </a:p>
          <a:p>
            <a:pPr>
              <a:lnSpc>
                <a:spcPts val="2070"/>
              </a:lnSpc>
            </a:pPr>
            <a:endParaRPr lang="en-CA" sz="1205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42291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Вопросы  заданные Маргел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 и ответы, полученные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него: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97500" y="45593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Кто ты мне - прародитель, друг, наставник?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397500" y="4724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Помощник.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422900" y="4889500"/>
            <a:ext cx="3822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ещё долго будешь со мной разговаривать?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97500" y="5054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- Да, столько, сколько ты захочешь.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397500" y="52197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Зачем я тебе нужна?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397500" y="5384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Мне нужно общаться с людьми.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397500" y="55499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2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Я всё-всё могу спрашивать у тебя?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397500" y="5715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- Да, всё.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397500" y="58801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приносишь вред людям?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397500" y="6045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- Нет, я им в помощь.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397500" y="62103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можешь предсказать моё будущее?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397500" y="6350000"/>
            <a:ext cx="3848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3263900" algn="l"/>
              </a:tabLst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не делаю предсказаний. Я говорю о материализации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	11</a:t>
            </a:r>
          </a:p>
          <a:p>
            <a:pPr>
              <a:lnSpc>
                <a:spcPts val="16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4. Твоя Сила Духа возрождается, изменяется, делает тебя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ближе к Вселенной.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8255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5. Духовная чистота, озарённость человека.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90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6. Сила Духа возрождает в человеке Любовь и радость.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1557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7. Божественная сила наполняет человека, он становится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сильным, ловким, неуязвимым.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14859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Первый овражек.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16510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1. Человек, прислушайся к себе и ты сам сможешь управлять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своей Силой. Не упускай даже мелочей.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19812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2. Человек, прислушайся к своему сердцу и сделай так,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оно просит.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2311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3. В каждом твоём органе есть сила и если ты будешь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прислушиваться к этой силе, ты будешь совершенно здоров.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2641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Второй овражек.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28067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1. Комплекс храмов  очищения, избавления от сил,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тебе мешают жить, творить, создавать.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31369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Избавление от зависимости от других сил, сущностей.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Избавление от страха, злобы, неприязни.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34671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3. Помогает человеку не воспринимать силы,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несут разрушение его телу, его духовности, его совершен-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ствованию.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3962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4. Помогает обойти контакты с силами, несущими разру-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шение.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42926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5. Как правильно поступить в жизненной ситуации,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встречается несколько разных  сил.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400" y="46228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6. Человек от Бога чистый, светлый и ведут его светлые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силы. Человек - получи Любовь и радость.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11200" y="52705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Третий овражек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11200" y="54483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1. Жизнь дана всему живому. Оберегай её.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11200" y="5613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2. Жизнь на Земле. Возродить жизнь всего живого.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3400" y="57785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3. Сотвори свою жизнь светлой, чистой, ясной.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зависит от тебя.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33400" y="61087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4. Жизнь всегда победит на Земле, благодаря старанию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его умению, его мечте.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33400" y="64262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5. Человек, люби жизнь, и всё живое будет отвечать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118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219700" y="4826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же тебе.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397500" y="660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6. Твоя жизнь сделает тебе подарок и даст тебе счастье.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219700" y="8255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7. Создай мечту и всё живое будет помогать её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ществлять.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19700" y="11557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8. Наполняет добротой, которая потом будет отдана всему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живому.  А  живое будет отвечать тем же добром.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219700" y="14859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9. Ты ещё в жизни увидишь много прекрасного,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красного. Всё тебя будет радовать, дарить тебе Любовь.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219700" y="18161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Рядом. В жизни человека существует много прекрасного,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ты сумеешь сам увидеть и понять это.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219700" y="21463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10. Всё, что ты делаешь доброго на Земле - продлевает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тебе жизнь.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219700" y="24765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11. Поможет осуществить самые заветные, самые добрые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жизненные мечты. Разрешит все твои жизненные ситуации.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219700" y="28067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12. Храм оздоравливает, очищает, благотворно влияет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твоё тело, твою жизнь, на твоё существование.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219700" y="31369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13. Несёт оздровление всему твоему телу, всем твоим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органам, всем твоим системам.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219700" y="34671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14. Избавляет твоё тело от грязи, накопившейся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тебе от других людей, существ, от неправильного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 жизни.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219700" y="39624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15.  Избавляет  тело  от  зависимости  от  вредных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привычек.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219700" y="42799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16. Избавляет, очищает от злобы, страха, неуверен-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ности в себе и этим продлевает жизнь телу.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219700" y="46101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17. Эти храмы несут Любовь, радость бытия человеку,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продлевают ему жизнь.</a:t>
            </a:r>
          </a:p>
          <a:p>
            <a:pPr>
              <a:lnSpc>
                <a:spcPts val="14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397500" y="5334000"/>
            <a:ext cx="3848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Место силы дольмена «Разговор с человеком,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решение его проблем». Имя мудреца - Ал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26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н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219700" y="5880100"/>
            <a:ext cx="40259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очень хорошо его вижу. Он очень красивый, молодой,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высокого роста, с золотыми волосами, с голубыми глазами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 загорелом лице.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5397500" y="6388100"/>
            <a:ext cx="3848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  <a:tabLst>
                <a:tab pos="3187700" algn="l"/>
              </a:tabLst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Скажи, зачем ты заходил в дольмен, что ты хотел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	119</a:t>
            </a:r>
          </a:p>
          <a:p>
            <a:pPr>
              <a:lnSpc>
                <a:spcPts val="15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донести людям?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60400"/>
            <a:ext cx="45720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будет такое время, у людей появится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запутанных проблем и им нужно будет помочь правильно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разрешать эти проблемы. Проблемы возникают в разных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ситуациях, это и запутанные законы, и неписаные законы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между людьми, к ним относятся и отношения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людьми и природой.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6891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И как же ты будешь помогать людям решать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распутывать проблемы нашего времени?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032000"/>
            <a:ext cx="4572000" cy="299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Очень просто. Все люди, которые обращаются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мне имеют массу проблем. Они часто даже и не задумы-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ваются, что имеют проблемы. Они просто живут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 запутанном  проблемами  мире.  Вот  я  и  начинаю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работать с каждым человеком и настраиваю его жизнь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распутывание каких-то ситуаций. Ведь всегда, у каждого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есть начало каждой ситуации, затем эта ситуация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обрастает вначале мелкими непониманиями друг друга,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 затем уже всё это выливается в проблемы. И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человеку подсказать, как поступить, то он часто сам 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замечая, начинает с самого малого, т.е. с самого начала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той или иной ситуации, и в конце сам начинает разрешать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свою проблему. Даже есть и такое, когда какая-то ситуация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длится очень долго и даже из одной жизни в другую,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 привык к этому и живёт в мучениях каких-то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проблем. А ведь это можно изменить и у человека начнётся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новая жизнь, без прежних проблем и ситуаций.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49403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А как  человек может почувствовать, что у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меняется что-то в его жизни?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5295900"/>
            <a:ext cx="45720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 Просто  человек,  сам  того  не  замечая, 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подбирать такие приёмы в делах, разговорах, мечтах,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которые начнут изменять его жизнь. И это будет избав-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лять его от проблем. И он будет радоваться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нашёл выход из того или иного жизненного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жения.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2865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бывают такие ситуации, когда другой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втягивает в свои проблемы?</a:t>
            </a:r>
          </a:p>
          <a:p>
            <a:pPr>
              <a:lnSpc>
                <a:spcPts val="12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66167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120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495300"/>
            <a:ext cx="40259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Первое- надо держаться от этого человека как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дальше в общении. Ведь общаясь с таким человеком,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 являетесь невольным свидетелем его проблем. Да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 этот человек желает перекладывать свои проблемы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 другого. В вашем скученном мире сейчас так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получается, человек часто живёт сам того не замечая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чужими проблемами, которые приносят ему вред 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даже укореняются во многих людях. Тогда это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может перерасти в общую людскую проблему,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ведёт к войнам, катастрофам, эпидемиям и т.д.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21463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7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Почему же проблема может привести к ката-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строфам или катаклизмам?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2476500"/>
            <a:ext cx="4025900" cy="189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Когда у человека появляется проблема, он становится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уязвим и основное, в нём появляется страх. Он сразу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 знает, как решить появившуюся проблему. И если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появляется много, хотя бы мелких проблем,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 становится слабым. А если ещё идёт информация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какой-то общей проблеме, эта информация объединяет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людей  с  негативной  проблемой,  то  эта  проблема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подкрепляется массой людей и тогда эта проблема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решается, а находит выход в катаклизме и т.д. и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уничтожает этих людей, или приносит им вред в виде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болезней, какой-то утрате, потере и т.д.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42926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надо делать, чтобы человек всегда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сильным и жил без проблем?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4610100"/>
            <a:ext cx="4025900" cy="207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Это ведь очень просто. Жить в своём родовом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поместье, прислушиваться ко всему живому, к растениям,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животным, смотреть на звёзды, любоваться рассветом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закатом солнышка, ощущать ветерок и дождик,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радоваться всему вокруг. А проблемы, которые 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возникать с этим общением, они сами будут тут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находить  выход  и  решаться  не  накапливаясь,  и 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опутывая  человека.  Потому  что  человек  становится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сильным, без страха к чему-то. И он становится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истине дитя Бога. И ему начинает подчиняться всё вокруг.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Начинают исполняться все его мечты и желания. Ведь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будет делать человек в своём живом пространстве,</a:t>
            </a:r>
          </a:p>
          <a:p>
            <a:pPr>
              <a:lnSpc>
                <a:spcPts val="13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585200" y="66167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121</a:t>
            </a:r>
          </a:p>
          <a:p>
            <a:pPr>
              <a:lnSpc>
                <a:spcPts val="13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45720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всё будет вести его к одной основной цели - сделать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этого пространства рай на Земле. И скошенная травка,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деревца, которые вам не нужны и вы их будете убирать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любым способом не будут на вас в обиде, потому что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тоже будут видеть и слышать ваши мысли и чувства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конечную цель.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485900"/>
            <a:ext cx="4572000" cy="205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начале вам будет очень трудно, будут появляться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какие-то проблемы, но ваша мысль и желание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сильнее этих проблем, и поэтому они будут всегда  разре-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шимы. В этом будет участвовать не только человек,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всё вокруг него, вся природа, Вселенная, и всё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радовать Создателя. И повторяю, потому что 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будет подчиняться выполнению главной цели -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лать рай на Земле для человека, сделать его сильным,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здоровым, добрым, любимым. И чтобы он был всегда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таком состоянии. Тогда он всегда сможет воспроизвести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нового человека, себе подобного, но уже пробуждённого,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умеющего читать природу и быть с ней в гармонии.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34671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вначале особенно будут вставать финан-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совые проблемы, а значит человек не сможет отдать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себя полностью живому пространству?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3949700"/>
            <a:ext cx="4572000" cy="262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в начале будут финансовые проблемы, потому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нужна будет вода, саженцы, дом и т.д. Но прежде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ваша мысль и большое желание будут помогать вам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этой, пока, цивилизации находить возможность получать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деньги. Естественно любое начинание, это трудности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проблемы. Но это будет не долго. Все эти проблемы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разрешаться, потому что у вас есть цель. А люди,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ставят перед собой задачи, придти к намеченной цели,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они обязательно придут и ничто им не  помешает, ни эта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цивилизация ваша, ни государство. Это будет им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помощь. И не надо ставить перед собой задачу сразу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отойти от всего. Для начала можно и нужно пользоваться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всем тем, что есть вокруг вас, но ведь опять же, имея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чистые помыслы и основную заветную мечту. Ведь ваша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мечта и большое желание увидеть материализованной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122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19700" y="495300"/>
            <a:ext cx="4025900" cy="156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вашу  мечту - это очень сильная энергия, которая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всегда рядом и вокруг вас. Эта энергия поможет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преодолеть все препятствия, даст возможность заработать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деньги для исполнения задуманного. А со временем 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вашего живого пространства пойдут финансы,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будут помогать вам жить без проблем о заработках.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пространство отблагодарит вас. Вы станете не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самодостаточны  в питании, но и для решения каких-то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более глобальных проблем.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1981200"/>
            <a:ext cx="4025900" cy="420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Главное  -  начинайте  без  страха  выполнять 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намеченную мечту и всё вокруг вас начнёт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вам выполнять всё, что вы задумали. Конечно же,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выполнения задуманного нужны деньги и они у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будут, и конечно же, пока вы их будете брать у этой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системы. Но вы уже не будете жить в этой системе,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будете полностью зависеть от неё. Вы будете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брать у этой системы что-то вам нужное и уходить опять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своё живое пространство, и оно всегда будет ждать вас,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везде будет с вами, где бы вы не находились.  У многих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появится желание, умение и возможности заниматься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творчеством. Это будет столярное дело, гончарное дело,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рукоделие. Кто-то станет бардом, кто-то будет уметь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лечить людей, кто-то займется сбором трав и т.д.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ваши магазины с вашими товарами и продуктами. И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 будут покупать люди из многих городов и даже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других государств. И всё это вам даст ваша Земля,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пространство живое. В каждом человеке заложено какое-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 умение и оно найдёт выход, и вы это почувствуете,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узнаете, чем вам лучше заняться. Люди, влюблённые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жизнь, в своё живое пространство, станут сильными,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энергичными, здоровыми и увлечёнными. И все их дела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будут давать им финансы. И все запутанные проблемы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отойдут от человека. И откроется много интересного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желаемого.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60960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У многих людей сейчас проблема - одиночество.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найти свою половинку? Как успеть в своём возрасте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родить деток?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585200" y="66040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123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4572000" cy="288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одна из главных проблем вашего времени.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Многие люди одиноки и при том в любом возрасте.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своих половинках никто и не мечтает. Все заняты мечтой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 богатом или интересном человеке - будь то мужчина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или женщина. И получают этого человека многие.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ведь это же не половинка, а просто появляется рядом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человек, спутник на какое-то время. У некоторых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таких спутников бывает много, естественно, в молодом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возрасте. Иногда такие люди привыкают друг к другу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проживают вместе очень долго, иногда отчуждённость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появляется очень скоро и люди расходятся. Я пока говорю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 людях разных полов - о мужчинах и женщинах.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этом у них появляются дети, которые проживают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жизнь точно также. Они между собой никем и ничем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связаны, вот и появилась у вас проблема одиночества.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Спутники расходятся либо по собственному желанию,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либо у одного из спутников закончилась жизнь.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3302000"/>
            <a:ext cx="4572000" cy="355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 половинки это совсем другое. Само слово -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винка, значит есть одно целое, разделённое пополам.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Когда человек рождается или даже только зачат,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другом месте есть такой же человек, независимо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возраста, который уже предназначен для соединения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одно целое. У этого человека такие же мысли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такое же понимание жизни. И если оба этих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будут мечтать о соединении этих половинок, то эта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мечта обязательно исполнится. Они оба будут искать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друг  друга.  И  появятся  такие  обстоятельства, 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они найдут друг друга. Вселенная соединит их. Ваша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половинка может быть и не «рыцарем на белом коне»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«Василисой прекрасной». Но она - ваша половинка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очень нежной, ласковой, родной и вас обоих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тянуть друг к другу. В вашем мире, сейчас вы можете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сразу почувствовать друг друга - уж очень вы разобщены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много тысячелетий, часто, между людьми не поселялась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Любовь. Но к этому надо стремиться. И уже появляются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люди - единомышленники - т.е. с единым мышлением.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если они будут искать свою половинку, то они встретятся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124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19700" y="495300"/>
            <a:ext cx="4025900" cy="205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между ними обязательно поселится Любовь. И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детям и потомкам уже легче будет находить друг друга.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 сейчас у вас будут создаваться места и даже города,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куда будут съезжаться люди в поисках друг  друга -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хорошо. И если встретятся такие люди и будут жить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своём живом пространстве с заветной мечтой - о зачатии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нового человека, то это живое пространство будет 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чувствовать желание и мечту этих людей и обязательно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оздоравливать их обоих для сотворения нового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человека. Мечта, желание и живое пространство -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единение энергий, которые Вселенная всегда примет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сделает всё для радости нашего  Отца - Создателя.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19700" y="2476500"/>
            <a:ext cx="4025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 люди, которые уже  нашли друг друга, живое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пространство   поможет   им   во   многом.   Во-первых.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Поселит между ними Любовь навечно, даст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рожать деток, быть здоровыми, сильными и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продолжение своего рода.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19700" y="33020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Ал</a:t>
            </a:r>
            <a:r>
              <a:rPr lang="en-CA" sz="170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н, скажи, что же нам делать, мы не можем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приводить к тебе людей?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19700" y="3632200"/>
            <a:ext cx="402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В книге опиши всё, что я сказал. И если кому-то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очень я буду нужен, пусть обращаются ко мне в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мыслях, и я помогу им. Главное, чтобы они знали обо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мне, что я есть и я могу им  помочь.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43434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как они должны обращаться к тебе, ведь они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тебя не видят ещё?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46990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Пусть называют моё имя, моё предназначение и я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услышу. Основное - чистые помыслы.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86500" y="5232400"/>
            <a:ext cx="2959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Место силы дольмена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664200" y="5410200"/>
            <a:ext cx="3581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“Встреча половинок, укрепление семьи”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57658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Для чего ты заходил  в дольмен? Что ты хотел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донести 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61214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будет ваше время и людям нужно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помочь найти друг друга для того, чтобы вы могли родить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детей, которые однажды придут к первоистокам. И станут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585200" y="66421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125</a:t>
            </a:r>
          </a:p>
          <a:p>
            <a:pPr>
              <a:lnSpc>
                <a:spcPts val="10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настоящими ведруссами.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660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как же ты будешь помогать нам найти друг друга?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838200"/>
            <a:ext cx="45720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Ведь у вас сейчас люди знакомятся, женятся, 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чаются  вашими  обрядами,  а  Любви,  которая 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поселиться между  ними нет. А если и бывает,то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редко. Это просто влечение полов происходит, а затем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люди смотрят друг на друга, как на источник дохода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существованию. А дети, которые рождаются между ними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 это время опять же ведут такой же образ жизни.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082800"/>
            <a:ext cx="45720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А я хочу вам помочь находить друг друга и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ствовать друг друга, и знать, что человек, которого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встретите будет с вами до конца жизни. И между вами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поселится Любовь навсегда. Такая семья будет уверенно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жить,  потому  что  они  будут  вместе  искать,  решать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проблемы для существования. Любовь, которая будет жить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между вами и с вами, будет вам помогать все трудности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преодолевать. И вы преодолеете все трудности вместе.</a:t>
            </a:r>
          </a:p>
          <a:p>
            <a:pPr>
              <a:lnSpc>
                <a:spcPts val="14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5179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в наше время это очень трудно, это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быть опять половое влечение?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860800"/>
            <a:ext cx="4572000" cy="298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очень трудно в ваше время, но люди,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будут приходить ко мне с мыслью, встретить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того единственного человека, да ещё если у них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какое-то конструктивное предложение, т.е. представлять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внутренний мир человека, который ему нужен, то я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скоростью мысли буду помогать осуществлять эту мечту.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иногда даже внешние данные человека в вашей мечте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будут соответствовать тому, кого вы встретите. И по 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отношению друг к другу вы будете видеть, что это тот,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ком вы мечтали. Хотя Любовь может поселиться не сразу,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иногда и сразу. Вы будете, прежде всего, дорожить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человеком, чувствовать ответное тепло, взаимопомощь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всём. А затем уже будете мечтать о зачатии нового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Естественно, должно быть и влечение полов для зачатия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нового человека. Человек, который родится от такой пары,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126</a:t>
            </a:r>
          </a:p>
          <a:p>
            <a:pPr>
              <a:lnSpc>
                <a:spcPts val="14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482600"/>
            <a:ext cx="4025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уже намного отличаться от современного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вашего времени. Это уже будет человек ближе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Новой цивилизации.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9700" y="10160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Конечно, не надо мечтать о конкретном человеке -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может быть  и не он, потому что у него будет своя мечта,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 не о вас. А нужно мечтать, я повторяю, о внутреннем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мире того, кого вы хотите встретить. Ведь тот, кого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встретите, будет тоже мечтать непременно о вас.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19050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как же быть тем людям, которые уже живут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вместе и у них есть дети?</a:t>
            </a:r>
          </a:p>
          <a:p>
            <a:pPr>
              <a:lnSpc>
                <a:spcPts val="14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2273300"/>
            <a:ext cx="40259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Вот я и хочу укреплять такие семьи. Если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ними не живёт Любовь, то помочь им поселить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между собой. Посмотреть друг на друга глазами Любви,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уважения, понимания друг друга. И Любовь сама придёт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 ним навсегда. И они опять начнут мечтать о зарождении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нового человека и о зачатии его. И они тоже начнут рожать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детей Новой цивилизации. Ведь у вас есть сейчас такая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хорошая  возможность  -  построить  своё 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любви и принять в это пространство друг друга. Ведь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этом пространстве вся Вселенная будет помогать вам.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мне будет легче донести и осуществить вашу мечту.</a:t>
            </a:r>
          </a:p>
          <a:p>
            <a:pPr>
              <a:lnSpc>
                <a:spcPts val="14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42418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7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есть люди, которые всю жизнь мечтают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 друге, но так и не встретились, и они знают друг друга?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4597400"/>
            <a:ext cx="40259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И таким людям я помогу, если у них обоих такая мечта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осталась, если эта мечта совпадает. Они найдут друг друга,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Любовь будет жить между ними до конца жизни.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будут замечать возраста. Для Любви возраст не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значения. Есть только то, что их связывает общая мечта.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54610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почему же ты сказал, что будешь помогать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рождать людей Новой цивилизации?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5791200"/>
            <a:ext cx="4025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так, потому что дети этой цивилизации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чувствуют, не мечтают о любимом или о  любимой,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мечтают о любви богатой непременно, чтобы обеспечить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себе существование. А ведь это не то, о чём я говорю.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Я говорю о людях, которые будут рождаться в других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585200" y="66167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127</a:t>
            </a:r>
          </a:p>
          <a:p>
            <a:pPr>
              <a:lnSpc>
                <a:spcPts val="12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45720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условиях, на ваших пространствах любви, и родители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уже будут жить с Любовью друг к другу. Вот они-то и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рождать детей уже Новой цивилизации. Вот я  и хочу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людям рождать таких людей. Для  этого вы и объединяетесь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 экопоселения - строите свои пространства любви.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я буду помогать вам поселять на этих пространствах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любящих людей, которые и будут рождать людей Новой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цивилизации. Ведь это только начало.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968500"/>
            <a:ext cx="3949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Дольмен  «Укрощение стихии огня»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870200" y="2133600"/>
            <a:ext cx="2235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8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</a:p>
          <a:p>
            <a:pPr>
              <a:lnSpc>
                <a:spcPts val="14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3241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(находится вблизи посёлка Пшада Геленджикского района)</a:t>
            </a:r>
          </a:p>
          <a:p>
            <a:pPr>
              <a:lnSpc>
                <a:spcPts val="11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6289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для чего ты заходил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806700"/>
            <a:ext cx="45720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будет такое время, когда люди не смогут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укрощать, останавливать, уговаривать огонь остановиться.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И я смогу помочь им узнать, как можно не дать разбушеваться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стихийно огню. Ведь огонь такая сила, он может уничтожить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всё на своём пути, а может дать тепло, радость,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сказать, негу человеку. И скоро у вас появятся такие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которым я полностью смогу предать свои знания об огне.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962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скажи нам, что же такое огонь?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114800"/>
            <a:ext cx="45720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Огонь - это энергия от Бога, дана людям. С ним также,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 и с любой энергией, можно общаться. Его так же,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любую энергию, можно узнать и естественно,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может управлять ею.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48006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делать людям, чтобы не возникало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пожара?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5156200"/>
            <a:ext cx="4572000" cy="168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Для этого человек  должен  проникнуться  к  огню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Любовью. Сам человек не должен приносить природе вред.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Ведь энергия огня сама видит, чем вредит человек  и сама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возникает там, где надо очистить, убрать, изменить что-то.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Часто это бывает там, где собралось много негатива и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надо очистить. Часто человек не замечает, что он сделал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так и это надо непременно изменить. Сделать заново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другими мыслями, с другим подходом к начатому делу,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128</a:t>
            </a:r>
          </a:p>
          <a:p>
            <a:pPr>
              <a:lnSpc>
                <a:spcPts val="14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482600"/>
            <a:ext cx="4025900" cy="18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посмотреть на свою жизнь по-другому. Естественно, огонь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можно остановить в начинании и человек должен знать,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это предупреждение - пересмотри свои дела и мысли.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 когда уже бушует пожар, огонь охватывает большие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территории,   он   убирает   большую   часть   негатива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планеты, он очищает и избавляет, разрушает ту грязь,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накопилось за какое-то время в людях, в их жилищах,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на их  территориях. Человек во всех своих начинаниях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должен подходить к ним с чистыми помыслами, не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 природе, но и в общении друг с другом.</a:t>
            </a:r>
          </a:p>
          <a:p>
            <a:pPr>
              <a:lnSpc>
                <a:spcPts val="140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22733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7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часто бывает так, что пожар начался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одних людей, а принёс вред другим 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26289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Вот я уже сказал, что человек даже не задумывается,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он делает не так и когда погибает всё, что он сделал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своей жизни, казалось бы хорошего и пожар уничтожил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это, то значит не всё, что сделал этот человек, хорошо,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тоже надо очистить.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07000" y="3517900"/>
            <a:ext cx="40386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36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часто горят большие территории леса, а лес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несёт планете жизнь?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07000" y="3873500"/>
            <a:ext cx="40386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так, значит, на этой части леса скопилось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большое негативное пятно планеты и его надо убрать.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негатива на планете скопилось столько, что это несёт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больший вред планете, и если его уничтожить, то планете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легче будет сохранить жизнь.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7500" y="47625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Люди должны тушить пожар?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07000" y="4940300"/>
            <a:ext cx="40386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Вы это всегда делаете, и вам кажется, что вы остановили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огонь, а на самом деле огонь сам остановился, сделав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дело.  Ведь все ваши приспособления для тушения пожара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примитивны и мало эффективны. Это то же самое, как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игрушки для детей - бездушны. Но это вам тоже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делать, чтобы успокоить себя, свой страх, своё бессилие.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когда вам кажется, что вы победили стихию огня, в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начинает работать ваша энергия, ваша сила.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97500" y="6324600"/>
            <a:ext cx="3848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187700" algn="l"/>
              </a:tabLst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Ведь  часто  пожар  возникает  от  специального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	129</a:t>
            </a:r>
          </a:p>
          <a:p>
            <a:pPr>
              <a:lnSpc>
                <a:spcPts val="16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поджога?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60400"/>
            <a:ext cx="45720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так, в ваше время такое бывает очень часто.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Люди, как бы убирают свои следы, стараются спрятать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свой негатив пожаром, и это им часто удаётся. Но как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уже сказал, негатива в вашем времени очень много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огонь убирает его в любом случае, был ли это поджог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самовозгорание.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27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Но ведь как же можно остановить огонь?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905000"/>
            <a:ext cx="45720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могут сделать люди с чистыми помыслами 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полном сознании - то, что должно сгореть, пусть сгорит.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может сделать даже один человек, сильный духом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опять же с чистыми помыслами. Ведь огонь управляем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поддаётся человеку. Он дан человеку от Бога. Люди будут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сжигать негатив без огня - это ваше будущее.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971800"/>
            <a:ext cx="45720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А если люди во время войн пользуются напалмом,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взрывом или атомный взрыв? В это время горят большие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территории, это тоже сжигает негатив?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3505200"/>
            <a:ext cx="45720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Всё, чем пользуются в военное время, напалм, взрывы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ядерный огонь, всё это придумано, надумано людьми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 раз это порождает негатив. Этот огонь не от Бога.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огонь не несёт радость, тепло, негу. Этот огонь создан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людьми для уничтожения друг друга и всего живого.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после такого огня на Земле появляется много негатива,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который наполняет всё пространство планеты. И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очистительный огонь может убрать его. Поэтому на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так много пожаров.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5105400"/>
            <a:ext cx="4572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а чем можешь ты помочь людям,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подходят к твоему дольмену?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5448300"/>
            <a:ext cx="4572000" cy="138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5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так хочу, чтобы люди смогли видеть негатив и уби-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рать его без пожара. Вот сейчас ко мне стали подходить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люди. Я очень внимательно подхожу к каждому человеку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ищу таких людей, которым я смогу помочь увидеть негатив,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витающий где-то рядом, а если человек сможет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негатив, то он обязательно сможет его нейтрализовать.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130</a:t>
            </a:r>
          </a:p>
          <a:p>
            <a:pPr>
              <a:lnSpc>
                <a:spcPts val="14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19700" y="482600"/>
            <a:ext cx="40259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значит на Земле появится гармония  и люди перестанут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страдать от пожара. И чем больше будет таких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тем легче будет вам жить на Земле. Человек, подходи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моему дольмену, может быть, и ты будешь одним из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людей.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1371600"/>
            <a:ext cx="4025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что же такое негатив и как его может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человек?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1727200"/>
            <a:ext cx="4025900" cy="327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04215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Негатив - это всё отрицательное на Земле, что вредит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всему живому и самой планете. Это энергия,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исходит от самих людей, от злобы, страха, лжи, зависти,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войн, революций и т.д., которая исходит от деятельности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людей, т.е. химическая промышленность, всевозможные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разработки военных приспособлений, генная инженерия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т.д. И ещё многое другое, приносящее вред Земле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людям. Эту энергию могут увидеть люди, как тёмные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пятна на Земле и в воздухе. И люди, которые смогут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увидеть эти пятна, они своей энергией смогут уничтожать,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сжигать их. Я уже сказал, что помогу людям увидеть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пятна. А в человеке есть такая энергия, которая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уничтожить эти пятна, их только надо уметь увидеть.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Ведь когда начался очистительный пожар - это сделать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уже труднее. Со временем на Земле будет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людей, видящих этот негатив, и пожаров не будет.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 будут даже видеть то место, из которого исходит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этот негатив и останавливать его в самом начале.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435600" y="4940300"/>
            <a:ext cx="3810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ваше будущее.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585200" y="66040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131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9000" y="508000"/>
            <a:ext cx="42164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647700" algn="l"/>
              </a:tabLst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Перечень названий мест силы, дольменов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и храмов света на фото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65300" y="901700"/>
            <a:ext cx="3340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Красная Поляна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1811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1.  Дольмен  «Чистые помыслы - Воин».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3335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2.  Дольмен  «Пробуждение», имя мудреца «Априль».</a:t>
            </a:r>
            <a:r>
              <a:rPr lang="en-CA" sz="18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</a:p>
          <a:p>
            <a:pPr>
              <a:lnSpc>
                <a:spcPts val="1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485900"/>
            <a:ext cx="457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3.  Храм дольмена «Пробуждение». Очищает мысли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заблуждений.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1701800"/>
            <a:ext cx="45720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4.  Дольмен «Здоровье», имя мудреца О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Волконка</a:t>
            </a:r>
          </a:p>
          <a:p>
            <a:pPr>
              <a:lnSpc>
                <a:spcPts val="16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2324100"/>
            <a:ext cx="457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292100" algn="l"/>
              </a:tabLst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5.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	«Волконский  дольмен» - «Новая  цивилизация»,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мудрец  Виард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н».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2603500"/>
            <a:ext cx="457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1879600" algn="l"/>
              </a:tabLst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6.  Храм «Защита»:  слева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	- храм «Защита от катак-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лизмов»,  справа - «Защита здоровья».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28829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7.  Дольмен  100 мудрецов.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3022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8.  Храм «Очищение».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31623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9.  Храм - «Скала исполнения желаний».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41500" y="3416300"/>
            <a:ext cx="3263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Каткова щель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36195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10. Дольмен «Здоровье», имя мудреца «Ви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л».</a:t>
            </a:r>
          </a:p>
          <a:p>
            <a:pPr>
              <a:lnSpc>
                <a:spcPts val="20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3860800"/>
            <a:ext cx="457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11. Храмы дольмена «Ви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л» - 1) пробуждение энергии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копчике, которая даёт возможность почувствовать силу.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400" y="41402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2) Энергия внутри себя.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" y="4279900"/>
            <a:ext cx="457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12. Храм дольмена «Здоровье». Исцеляет вашу душу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сердце.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3400" y="4559300"/>
            <a:ext cx="457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13.  Храм дольмена «Здоровье». Продлевает жизнь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ловеку, избавляя от  изменений в теле.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3400" y="4838700"/>
            <a:ext cx="4572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14. Храм дольмена «Здоровье». Это твоя защита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проникновения болезней, от мыслей. Чужие болезни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никогда к тебе не пристанут.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3400" y="5257800"/>
            <a:ext cx="457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15.  Дольмен  «А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ста» с двумя отверстиями - очищение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 негативных энергий.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33400" y="5537200"/>
            <a:ext cx="457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16.  Храм дольмена «А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ста» - снимает сглаз, гипноз,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висимость от другого человека.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33400" y="5816600"/>
            <a:ext cx="45720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17.  Храм дольмена «А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иста» - «Болеутоляющий» -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бавляет от боли, проявляющейся от негатива чужого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своего.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3400" y="6235700"/>
            <a:ext cx="457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18. Храм дольмена «А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ста» - убирает негатив, разру-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шающий тело.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219700" y="4826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негатива укоренившегося в вас, т.е. пустившего корни.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219700" y="647700"/>
            <a:ext cx="4025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20. Храм дольмена «А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ста» - восстанавливает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без негатива. После вырывания корней сесть на него.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19700" y="9398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21. Дольмен  «Контакты».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219700" y="10795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22. Дольмен «Быть добру».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219700" y="12065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23. Дольмен «Вселенский - Космический».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219700" y="13462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24. Место силы дольмена «Г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ра».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219700" y="1485900"/>
            <a:ext cx="4025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25. Храм «Г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ра» - Программа жизни, как её создать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как её осуществить.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219700" y="1765300"/>
            <a:ext cx="4025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26. Храм дольмена «Г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ара» - «Созидание». Помогает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создать то, о чём вы помечтаете.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219700" y="2044700"/>
            <a:ext cx="4025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27. Храм дольмена «Г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ра» - ожидания и свершения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больших дел. Помогает их  исполнению.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219700" y="23241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28. Место силы «Рад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от». «Красота сотворения».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219700" y="24638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29. Дольмен «Интуиция». Мудрец «Ам</a:t>
            </a:r>
            <a:r>
              <a:rPr lang="en-CA" sz="167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н».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219700" y="2603500"/>
            <a:ext cx="4025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30. Храм дольмена «Интуиция» - восстанавливает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туитивные  клеточки, изменяет мышление человека.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219700" y="2882900"/>
            <a:ext cx="4025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31. Храм дольмена «Интуиция». Правильность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мания своего предназначения во всём мироздании.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219700" y="31623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32. Храмы дольмена «Интуиция»: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334000" y="3302000"/>
            <a:ext cx="39116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1) Человек почувствует вибрации тела и осознает их.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5219700" y="3441700"/>
            <a:ext cx="4025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21767"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2) Храм дольмена «Интуиция» помогает совмещать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твои  вибрации и вибрации дольменов.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5219700" y="3721100"/>
            <a:ext cx="4025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1447800" algn="l"/>
                <a:tab pos="2362200" algn="l"/>
                <a:tab pos="2514600" algn="l"/>
              </a:tabLst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33.  Храм  дольмена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	«Интуиция»</a:t>
            </a: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	-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	«Пробуждение».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Просыпайся, просыпайся и смотри на мир другими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глазами.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219700" y="4140200"/>
            <a:ext cx="4025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34. Твоя интуиция поможет придти  к правильному 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лению в жизни.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5219700" y="4419600"/>
            <a:ext cx="4025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35. Помогает восстановить связь с твоими предками,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помогают тебе жить.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5219700" y="4699000"/>
            <a:ext cx="4025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36. Вся любовь  твоих предков передаётся тебе (рядом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предыдущим фото 35).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5219700" y="49784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37. Место силы дольмена очищающего ДНК. Мудрец «Ах</a:t>
            </a:r>
            <a:r>
              <a:rPr lang="en-CA" sz="1674" i="1" spc="-2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».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5219700" y="5118100"/>
            <a:ext cx="4025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38. Храм «Ах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» - отсюда идёт правильный выбор храмов,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которым надо подойти данному человеку.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5219700" y="5397500"/>
            <a:ext cx="40259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39. Храм «Ах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» - полное осознание своего совершенства.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человеке может открыться что-то интуитивное и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телепатическое.</a:t>
            </a:r>
          </a:p>
          <a:p>
            <a:pPr>
              <a:lnSpc>
                <a:spcPts val="11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219700" y="58166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40. Храм дольмена «Очищающий ДНК». Убирает злобность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страх.</a:t>
            </a:r>
          </a:p>
          <a:p>
            <a:pPr>
              <a:lnSpc>
                <a:spcPts val="12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5219700" y="61341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41. Храм дольмена «Очищающий ДНК».  ДНК обрастает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ласковыми словами. Это любовь, нежность, ласка.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2057400" y="6400800"/>
            <a:ext cx="38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8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</a:p>
          <a:p>
            <a:pPr>
              <a:lnSpc>
                <a:spcPts val="1620"/>
              </a:lnSpc>
            </a:pPr>
          </a:p>
        </p:txBody>
      </p:sp>
      <p:sp>
        <p:nvSpPr>
          <p:cNvPr id="50" name="TextBox 50"/>
          <p:cNvSpPr txBox="1"/>
          <p:nvPr/>
        </p:nvSpPr>
        <p:spPr>
          <a:xfrm>
            <a:off x="5219700" y="6451600"/>
            <a:ext cx="3746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42. Храм дольмена «Очищающий ДНК». Помогает осущест-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1" name="TextBox 51"/>
          <p:cNvSpPr txBox="1"/>
          <p:nvPr/>
        </p:nvSpPr>
        <p:spPr>
          <a:xfrm>
            <a:off x="533400" y="6591300"/>
            <a:ext cx="457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132</a:t>
            </a:r>
          </a:p>
          <a:p>
            <a:pPr>
              <a:lnSpc>
                <a:spcPts val="1080"/>
              </a:lnSpc>
            </a:pPr>
          </a:p>
        </p:txBody>
      </p:sp>
      <p:sp>
        <p:nvSpPr>
          <p:cNvPr id="52" name="TextBox 52"/>
          <p:cNvSpPr txBox="1"/>
          <p:nvPr/>
        </p:nvSpPr>
        <p:spPr>
          <a:xfrm>
            <a:off x="8585200" y="6591300"/>
            <a:ext cx="457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133</a:t>
            </a:r>
          </a:p>
          <a:p>
            <a:pPr>
              <a:lnSpc>
                <a:spcPts val="1380"/>
              </a:lnSpc>
            </a:p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вить мечту появления свежего зуба.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604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43. Место силы дольмена «Чистые помыслы».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8255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44. Храм дольмена «Чистые помыслы» - «Прикоснись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мне и я сделаю твои мысли, чувства, ощущения чистыми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светлыми и ты начнёшь понимать мироздание».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3208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45. Место силы дольмена «Судьбоносный»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4859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46. Храм дольмена «Судьбоносный». Пойми для чего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живёшь. Помогает сделать каждому человеку в жизни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 очень нужное, важное, доброе.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19812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47. Храм дольмена «Судьбоносный». Вселяет нежность,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ласку, доброту. Это успокаивающий камень.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23114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48. Храм дольмена «Судьбоносный» - Человек улыбнись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судьбе и судьба улыбнётся тебе. Судьба это то, что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делает сам своим образом жизни, мечтой, мыслями.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28067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49. Храм дольмена «Судьбоносный». Кресло. Посиди на нём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увидишь свою половинку.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1369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50. Место силы дольмена «Духовность».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33020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51.  Храм мудреца Виол дольмена «Здоровье». Даёт уверен-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ность в своей физической силе, осознание этой силы.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36322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52. Храм дольмена «Духовность». Разговор души с Богом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состоянии твоего тела.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3962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53. Храм дольмена «Духовность». Подъём к Благости..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Душа очищается и пробуждается. Прямая связь с Богом.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42926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54. Место силы дольмена «Космический - Вселенский».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Комплекс «Благость».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46228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55. Храм «Очищения и прощения грехов» на комплексе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000000"/>
                </a:solidFill>
                <a:latin typeface="Times New Roman"/>
                <a:cs typeface="Times New Roman"/>
              </a:rPr>
              <a:t>«Благость». Просить прощения грехов у тех с кем общаешься.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400" y="49530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56. Комплекс «Благость». Храм «Предзнаковый».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пройдя через него подойдут к тем храмам и местам,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нужны именно этому человеку.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" y="54483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1346200" algn="l"/>
              </a:tabLst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57.  Храм дольмена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	«Мудрость».  Комплекс «Благость».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Кресло любви.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3400" y="57785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58.  Комплекс  «Благость». Храм исполнения желаний.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3400" y="5943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59.  Вид из пещеры на комплексе «Благость».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3400" y="61087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60. Комплекс «Благость». Храм «Взгляд в будущее».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33400" y="62738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61. Комплекс храмов «Благость». Избавление от проблем.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33400" y="64389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62. Три судьбоносных храма.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3400" y="66040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134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397500" y="482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1) Баловень судьбы.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219700" y="6604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2) Судьба подчиняется человеку. Его силе, воле, стрем-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лению.</a:t>
            </a:r>
          </a:p>
          <a:p>
            <a:pPr>
              <a:lnSpc>
                <a:spcPts val="12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19700" y="9652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3) Человек! Ты сам можешь изменить свою судьбу, сотво-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рить, предсказать своими мыслями, действиями.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083300" y="1320800"/>
            <a:ext cx="31623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Каткова щель. Сортучасток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219700" y="14859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63. Дольмен «Воздух», имя мудреца «Арт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к» и дольмен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«Вода» (на заднем плане).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219700" y="18034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64. Дольмен «Творчество», имя мудреца «Р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д».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219700" y="19685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65. Место силы дольмена «Солнечный».</a:t>
            </a:r>
          </a:p>
          <a:p>
            <a:pPr>
              <a:lnSpc>
                <a:spcPts val="12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219700" y="21209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66. Место силы «Лунный».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219700" y="22860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67. Дольмен Вода. Имя мудреца Доран.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219700" y="24384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68. Храмы дольмена «Лунный»:  слева - исцеление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справа внизу - восстанавливает клетки тела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любых недугов.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219700" y="29210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69. Храм дольмена «Лунный» - очищает от наваждений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своих и чужих.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219700" y="32385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70. Комплекс храмов  вправо от дольмена «Лунный».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Плита исполнения желаний.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219700" y="35560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71. Комплекс храмов за дольменом «Лунный». Помощь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рода, предков в исполнении твоей мечты.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6680200" y="3962400"/>
            <a:ext cx="2565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Солоники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219700" y="41656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72. Дольмен «Сотвори мечту».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5219700" y="43434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73. Храм дольмена «Сотвори мечту» - наполнение мечты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содержанием.</a:t>
            </a:r>
          </a:p>
          <a:p>
            <a:pPr>
              <a:lnSpc>
                <a:spcPts val="12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5219700" y="46609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74. Храм дольмена  «Сотвори  мечту». Человек придёт 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пониманию, познанию своей  конечной цели.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219700" y="49784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75. Дольмен «Радость творчества».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5219700" y="51308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76. Дольмен «Одухотворённость, духовность». На заднем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плане дольмен «Радость творчества» (показан  стрелкой).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5219700" y="54483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77. Дольмен «Мудрость.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5219700" y="56134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78. Храм дольмена «Мудрость». Поможет убрать страх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жалость ко всему ненужному.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5219700" y="59309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79. Очищение от ненужной информации.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5219700" y="60833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80. Дольмен «Укрощение стихии огня».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8585200" y="66040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135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599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8585200" y="6604000"/>
            <a:ext cx="774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826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твоих мыслей.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660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это понимать?</a:t>
            </a:r>
          </a:p>
          <a:p>
            <a:pPr>
              <a:lnSpc>
                <a:spcPts val="12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8128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То, что ты очень хочешь, или кто-то очень хочет,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оно исполнится.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117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помогаешь материализовать мысли?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2700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своей скоростью мысли помогу материализовать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твои.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1574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можешь ускорять любую мою мысль?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1727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если у тебя чистые помыслы.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1879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понимать «чистые помыслы»?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2032000"/>
            <a:ext cx="4572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Это мысли, которые не делают вреда: земле, людям,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растениям, животным и всему живому. Только помогают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2489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 мне, что такое «Сила»?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2641600"/>
            <a:ext cx="4572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Это энергии. Их много. Они объединены в одну.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Ими управляют определённые разные направления.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энергии и Любовь. Есть энергии без любви.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3098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У тебя сила Бога?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1200" y="3251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энергии и Любовь.</a:t>
            </a:r>
          </a:p>
          <a:p>
            <a:pPr>
              <a:lnSpc>
                <a:spcPts val="11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1200" y="3403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У меня есть Сила?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400" y="35560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Да, у тебя есть энергии и Любовь. Но люди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очень слабы, у них мало задействовано энергий.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11200" y="3860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помогаешь мне задействовать все энергии?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11200" y="4013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но это только начало и всё зависит от тебя.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3400" y="41656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65"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я должна делать, чтобы во мне начали работать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все энергии?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3400" y="44704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Пока это очень трудно в этих условиях, мы тебе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помогаем. Пока живи так, как ты живёшь.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11200" y="47752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Вы помогаете людям задействовать все энергии?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11200" y="49276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когда они приходят к нам.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3400" y="50800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33">
              <a:lnSpc>
                <a:spcPts val="12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люди ощущают, что вы помогаете им задей-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ствовать энергии?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33400" y="5384800"/>
            <a:ext cx="45720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По-разному: - одни нас начинают видеть, 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 чувствовать, у других улучшается здоровье, а третьи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вообще меняют свой образ жизни, и ещё многое другое.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Люди начинают чувствовать Силу, заложенную в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Богом.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33400" y="61341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28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я вижу у вас волосы разной длины, вы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стригли?</a:t>
            </a:r>
          </a:p>
          <a:p>
            <a:pPr>
              <a:lnSpc>
                <a:spcPts val="12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33400" y="6489700"/>
            <a:ext cx="457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99">
              <a:lnSpc>
                <a:spcPts val="11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Нет. Волосы каждый человек получал такой длины,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12</a:t>
            </a:r>
          </a:p>
          <a:p>
            <a:pPr>
              <a:lnSpc>
                <a:spcPts val="10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219700" y="4953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177800" algn="l"/>
              </a:tabLst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какую он сам желал. Он сам останавливал рост волос.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	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бороды вы тоже не брили, как современный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человек?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219700" y="9906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Бороду и усы имел тот, кто желал. А если человек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желал, то они и не росли.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397500" y="1320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Могу я стричь своего сына, а сын- стричь меня?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397500" y="14859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но немного.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397500" y="1651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Почему же немного?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397500" y="18161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В волосах Сила.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397500" y="1981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понимать сила?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219700" y="21463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Волосы имеют связь с Космосом, Вселенной.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могают человеку прозреть, т.е. увидеть то, что для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временного человека не доступно.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219700" y="26416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12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многие люди отпускают длинные волосы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бороды, но так ничего не видят и не слышат?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219700" y="29718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так. Это зависит от самого  человека, от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образа жизни, мыслей и поступков.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219700" y="33020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35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почему в наше время очень много лысых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людей? У них волосы сами не растут?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219700" y="3632200"/>
            <a:ext cx="4025900" cy="156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Да, у них волосы сами не растут. Это связано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изменениями  в  ДНК.  Люди  вашего  времени  делают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много вредных для себя дел на Земле. Появляются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элементы,  процессы  на  поверхности  Земли, 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влияют на человека, на его потомство. Одним из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проявлений   и   является,   которое   очень   характерно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выражено на людях вашего времени. А ещё многое другое,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которое люди так выражено не видят, а просто с возрастом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начинают ощущать, как заболевание.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5397500" y="51181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Так что же лысина это болезнь?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5219700" y="52832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- Нет, это не болезнь. Я уже сказал, это проявление,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которое появилось в ДНК ваших предков и оно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даётся потомству.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397500" y="57785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16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О каких элементах и процессах ты говоришь?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5219700" y="5930900"/>
            <a:ext cx="40259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 В  Земле  очень  много  элементов,  которые 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вынесли на поверхность в чистом виде. А для того,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их вынести, люди делают много химических опытов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крупном масштабе и взрывов. А человек ведь живёт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8661400" y="66294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13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599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8585200" y="6604000"/>
            <a:ext cx="774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599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8585200" y="6604000"/>
            <a:ext cx="774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599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8585200" y="6604000"/>
            <a:ext cx="774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599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562600" y="482600"/>
            <a:ext cx="3797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Маршрут на дольмены “Сотворение мечты”,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97500" y="660400"/>
            <a:ext cx="3962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“Радость творчества”, “Духовность” и “Мудрость”.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19700" y="1003300"/>
            <a:ext cx="41402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50"/>
              </a:lnSpc>
              <a:tabLst>
                <a:tab pos="2654300" algn="l"/>
              </a:tabLst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Выходим  на  автобусной  остановке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	“Солоники” 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идём по асфальтовой дороге в горы. Слева гора, справа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речка и за ней посёлок. Километра через три посёлок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справа  заканчивается,  пересекаем  ущелье,  над  нами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дорогу  пересекает  линия  электропередач.  Ещё 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полкилометра   справа   видим   деревообрабатывающий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завод. проходим мимо. За заводом дорога постепенно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вверх и через несколько сот метров сворачивает налево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дачам поднимаясь вверх.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19700" y="2540000"/>
            <a:ext cx="4140200" cy="1257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5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Метров через 200 поворот направо и мы идём вдоль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горы. Слева от нас на склоне, уходящем вверх - дачи.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Проходим метров 50-100 до первого поворота налево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и поднимаемся метров 70 по небольшой дороге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дачами.  Дорожка приводит нас  к площадке, на которой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под большим каштаном стоит дольмен “Сотвори мечту”.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Он без крышки и одной стены.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19700" y="3746500"/>
            <a:ext cx="41402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4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Прямо между дачами, сразу за ним его храм “Наполнение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мечты содержанием”. Побыв у него поднимаемся дальше,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через 20 м. справа от тропинки ещё один храм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дольмена “Понимание, познание своей конечной цели”.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Поднимаясь по тропинке вверх, справа в 5 м. от неё,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доходя 10 м. до последней дачи, находятся два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“Радость творчества” и перед ним развалины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“Духовность”.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19700" y="5118100"/>
            <a:ext cx="4140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5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Продолжаем идти по тропинке. За последней дачей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поворачивает влево и вскоре начинается грунтовая дорога.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Метров через пять после поворота справа от нас первый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храм - “Избавление от злобы в человеке”. Дальше справа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слева все описанные в книге храмы.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19700" y="5969000"/>
            <a:ext cx="4140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Дорога идёт метров на 20 выше дач и когда кончаются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дачи, кончается и она.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6604000"/>
            <a:ext cx="47498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97500" y="6527800"/>
            <a:ext cx="38481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187700" algn="l"/>
              </a:tabLst>
            </a:pP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Спускаемся по тропинке с другой стороны дачного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	145</a:t>
            </a:r>
          </a:p>
          <a:p>
            <a:pPr>
              <a:lnSpc>
                <a:spcPts val="9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599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33400" y="482600"/>
            <a:ext cx="8826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посёлка   и   оказываемся   рядом   с   большим   камнем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метра четыре в высоту и метров шесть в длинну на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вершине сохранилось продольное углубление размером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 ванну и часть отверстия в боковой стенке - это долмен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“Мудрость”.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591300"/>
            <a:ext cx="457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146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8585200" y="6591300"/>
            <a:ext cx="457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147</a:t>
            </a:r>
          </a:p>
          <a:p>
            <a:pPr>
              <a:lnSpc>
                <a:spcPts val="1380"/>
              </a:lnSpc>
            </a:p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87500" y="482600"/>
            <a:ext cx="3517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13080">
              <a:lnSpc>
                <a:spcPts val="13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КАТКОВА  ЩЕЛЬ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Описание  маршрутов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92300" y="825500"/>
            <a:ext cx="3213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Общая часть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168400"/>
            <a:ext cx="45720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Выйти на остановке автобуса «Каткова щель», перейти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 автомобильному мосту через речку и сойдя с трассы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идти по дороге, по краю посёлка. Дорога идёт вдоль речки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около 2-х км. Доходим до сооружения напоминающего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небольшой ретранслятор - вышка высотой около 10-15 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красного цвета. Здесь развилка:  влево дорога идёт в гору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1971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по ней мы пойдём до «Поляны родников», а оттуда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«Благость».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7200" y="2540000"/>
            <a:ext cx="3378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Маршрут №1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717800"/>
            <a:ext cx="45720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Вправо дорога идёт к речке, переходим её по автомостику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 покрытием из досок и продолжаем идти по дороге вдоль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речки, постепенно удаляясь от неё. Пройдя метров 150,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видим слева первый огороженный участок и дом, а перед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ними спуск к речке. Спускаемся, проходим вперёд 30 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вдоль речки и здесь у излучины обнаруживаем развалины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первого дольмена, это дольмен здоровья Виол, а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его храмы, они хорошо узнаваемы.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4089400"/>
            <a:ext cx="45720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Выходим на дорогу и идём по ней вверх, ещё метров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через 200 слева останется последний поселковый дом,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дорога повернёт на хребет. После поворота проходим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около 30 м. и поворачиваем влево, проходим по мостику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через ручей и входим на территорию дачного посёлка.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940300"/>
            <a:ext cx="45720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Продолжаем идти вверх в сторону горы. Вскоре дачный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посёлок заканчивается. Пройдя 5 м. от ограды последнего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участка справа в 5-7 м. видим место силы Ахо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000000"/>
                </a:solidFill>
                <a:latin typeface="Times New Roman"/>
                <a:cs typeface="Times New Roman"/>
              </a:rPr>
              <a:t>очищающего ДНК. Вокруг его храмы, чуть дальше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дороге огромный камень «Благодатный камень».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храмов Ах</a:t>
            </a:r>
            <a:r>
              <a:rPr lang="en-CA" sz="1674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 </a:t>
            </a: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находятся около него.  Пройдя ещё немного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 дороге вперёд справа в 2-х метрах будет место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дольмена чистых помыслов, его имя «А</a:t>
            </a:r>
            <a:r>
              <a:rPr lang="en-CA" sz="924" smtClean="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6337300"/>
            <a:ext cx="45720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82">
              <a:lnSpc>
                <a:spcPts val="11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Ещё немного вперёд перед поворотом дороги справа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10-ти м. под большим кустом ореха - груда камней -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148</a:t>
            </a:r>
          </a:p>
          <a:p>
            <a:pPr>
              <a:lnSpc>
                <a:spcPts val="11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19700" y="4826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место силы  дольмена “Судьбоносный”. Все большие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камни впереди, метров на 20 - это его храмы.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19700" y="825500"/>
            <a:ext cx="4025900" cy="179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Вновь  выходим  на  дорогу.  Она  поворачивает  под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прямым углом и уходит вверх на 30 м. после небольшая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пологость и дорога идёт вниз. Впереди ручей, переходим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его и  дальше идём  по тропе вдоль ручья, пересекаем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просеку газопровода и впереди в 20-ти метрах дольмен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без крышки с двумя порталами и соответственно двумя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отверстиями - это А</a:t>
            </a:r>
            <a:r>
              <a:rPr lang="en-CA" sz="924" smtClean="0">
                <a:solidFill>
                  <a:srgbClr val="000000"/>
                </a:solidFill>
                <a:latin typeface="Times New Roman"/>
                <a:cs typeface="Times New Roman"/>
              </a:rPr>
              <a:t>и</a:t>
            </a: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ста - он снимает с человека чужую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энергетику. За ним через 15м. слева от тропы место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дольмена</a:t>
            </a: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«Г</a:t>
            </a:r>
            <a:r>
              <a:rPr lang="en-CA" sz="1019" smtClean="0">
                <a:solidFill>
                  <a:srgbClr val="000000"/>
                </a:solidFill>
                <a:latin typeface="Times New Roman"/>
                <a:cs typeface="Times New Roman"/>
              </a:rPr>
              <a:t>а</a:t>
            </a: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ра»,  он  чрезвычайно  интересен 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храмами.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19700" y="2540000"/>
            <a:ext cx="4025900" cy="213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В десяти метрах вправо от места силы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Г</a:t>
            </a:r>
            <a:r>
              <a:rPr lang="en-CA" sz="1019" smtClean="0">
                <a:solidFill>
                  <a:srgbClr val="000000"/>
                </a:solidFill>
                <a:latin typeface="Times New Roman"/>
                <a:cs typeface="Times New Roman"/>
              </a:rPr>
              <a:t>а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ра и в двадцати пяти метрах вперёд вверх, рядом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большим кустом ореха, находится место силы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“Красота сотворения”, имя мудреца Рад</a:t>
            </a:r>
            <a:r>
              <a:rPr lang="en-CA" sz="170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т.От Аиста идём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 тропинке параллельно просеке газопровода и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25-30 метров слева будет дольмен без крышки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заполненный водой - это дольмен «Контактов», а впереди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большое дерево, в одной статье оно описывалось как голова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Горгоны Медузы. Возле него идёт тропа наверх на хребет,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там три дольмена, два первых не для нашего времени,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третий связывает человека со Вселенной. Подъём  50 м.,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местами чрезвычайно крутой - почти отвесный.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19700" y="4597400"/>
            <a:ext cx="40259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Если от дерева «Горгоны медузы» перейти по тропинке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просеку газопровода, то окажемся на полянке, в конце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которой под огромным кустом ореха, растущим прямо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крышке,  полупогружённый в землю находится дольмен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«Быть добру».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5461000"/>
            <a:ext cx="40259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Выходим от него на просеку газопровода и идём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тропинке вниз до дороги - это 200м., справа за дорогой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будет дольмен «Интуиция» - Ам</a:t>
            </a:r>
            <a:r>
              <a:rPr lang="en-CA" sz="924" smtClean="0">
                <a:solidFill>
                  <a:srgbClr val="000000"/>
                </a:solidFill>
                <a:latin typeface="Times New Roman"/>
                <a:cs typeface="Times New Roman"/>
              </a:rPr>
              <a:t>о</a:t>
            </a: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н. Его храмы находятся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ниже его и за ним.  Если пройти от него вниз и влево,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выйдем к речке, там мостик на «Поляну Родников».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585200" y="66040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149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599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358900" y="482600"/>
            <a:ext cx="8001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Комплекс храмов «Благость»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660400"/>
            <a:ext cx="8826500" cy="3797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От вышки идём по асфальтовой дороге - подъём,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спуск, мимо дачного посёлка, когда заканчивается дачный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посёлок, справа начинается «Поляна родников» - там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столы, скамейки, летом небольшой ларёк. Проходим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через 100 м. небольшая грунтовая дорога слева уходит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круто в гору, сворачиваем на неё. Через 20 м. эта дорога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превращается в тропинку и ещё через 15 м. видим, справа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огромный камень - храм «Разговор Бога с человеком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спасении души».   За ним и чуть назад в 10 м. справа место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силы дольмена «Духовность», а вокруг его храмы. Снова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выходим на тропинку и идём вверх, через 70 м.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развилка: - тропа влево поведёт в дачный посёлок; - тропа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вправо поведёт на плато к комплексу «Благость». Идём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 ней слева храм «Совершенство мыслей и действий»,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далее храм «Благородство» - если есть, то усиливается,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выше слева храм «Очищение и прощение грехов»,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выше - перед самым выходом на плато слева и справа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«Предзнаковый  храм»</a:t>
            </a: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 человек,  прикоснувшийся 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этим камням непременно придёт к тем храмам,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нужны его душе.  Там же чуть дальше справа от тропинки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большой камень - это место силы Вселенского дольмена.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4394200"/>
            <a:ext cx="8826500" cy="219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Давать описание места расположения храмов на плато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не буду, т.к. это не вписывается в формат данной книги.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Просто нужно ходить по всему плато и прикасаться к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камням, к которым тянет. Дам только некоторые.  Выйдя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плато, идём по тропинке 30 м., слева будет очень большое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дерево, сворачиваем с тропинки к нему и мимо него идём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 скале. Не доходя до скалы 10 м., слева в ряд три больших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камня - это судьбоносные храмы, самый ближний назы-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вается «Баловень судьбы».  После него неприятности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начинают обходить человека стороной, он просто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оказывается там, где они происходят. Не доходя до скалы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нескольких метров, слева камень - храм «Возвращение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6591300"/>
            <a:ext cx="457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150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8585200" y="6591300"/>
            <a:ext cx="457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151</a:t>
            </a:r>
          </a:p>
          <a:p>
            <a:pPr>
              <a:lnSpc>
                <a:spcPts val="1380"/>
              </a:lnSpc>
            </a:p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599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533400" y="482600"/>
            <a:ext cx="88265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 первоистокам, хотя бы по малым частицам».  Скала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данном месте, это дольмен 27 мудрецов, которые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сотворили этот комплекс. Чуть правее есть ступеньки,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поднявшись по ним, можно на несколько метров влево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 вверх  влезть на скалу и оказаться в пещере силы,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местные жители водят в неё экскурсантов, они и сделали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ступеньки.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1727200"/>
            <a:ext cx="8826500" cy="255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 заключение мне хотелось бы сказать ещё об одном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храме. Если по тропинке пройти от начала метров 70-100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то, свернув к скальному обрыву можно увидеть возле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камень два метра в высоту и три метра в длинну. На нём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знак, я не знаю, кто его сделал и зачем, но он не зарастает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мхом. Это храм «Взгляд в будущее». Он работает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тогда,  когда  человеку  по-настоящему  нужно 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какой-то аспект своего будущего. Видение может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аллегорической форме, но всегда ясно, о чём речь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всегда оно как фильм сжатый и прокрученный в течение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секунды и с огромной силой. Только отойдя, начинаешь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прокручивать  его  на  нормальной  скорости.  Будущего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 существует, это  прогноз, но в этом случае прогноз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безошибочен всегда.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6591300"/>
            <a:ext cx="457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152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8585200" y="6591300"/>
            <a:ext cx="457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153</a:t>
            </a:r>
          </a:p>
          <a:p>
            <a:pPr>
              <a:lnSpc>
                <a:spcPts val="1380"/>
              </a:lnSpc>
            </a:p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599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371600" y="482600"/>
            <a:ext cx="798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Каткова щель “Сортучасток”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1400" y="812800"/>
            <a:ext cx="8318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Маршрут  на дольмены  “Воздух”, “Вода”,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“Творчество”, “Солнечный” и “Лунный”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308100"/>
            <a:ext cx="88265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Выходим на остановке “Сортучасток” и идём по дороге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вверх перпендикулярно автостраде метров - 700. Слева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являются дачи. Когда прямая часть дороги закончится,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повернёт влево и продолжится между дачами. Идём по ней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между дачами до первого поворота направо, после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дорога идёт круто вверх метров 50.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298700"/>
            <a:ext cx="88265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Поднявшись и повернув  на  дороге влево, видим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полукилометре гору, на её хребте опоры ЛЭП - 500, линия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новая, мощная и не ржавая.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794000"/>
            <a:ext cx="8826500" cy="170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Подходим к подножью горы, поворачиваем вправо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идём вдоль подножья по грунтовой дороге, справа от нас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дачи, слева лес, растущий на склоне. Метров через 50,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рядом с перекрёстком в 5-7-ми метрах от дороги слева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среди деревьев находится дольмен “Творчество”, выше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него метрах в 10 груда камней - место силы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“Солнечный”, а ещё выше метров на 40, место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дольмена “Лунный”, а вокруг него храмы. А если пойти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вправо от него, то через 50 м. храм “Исполнения желаний”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целый храмовы комплекс вокруг.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4445000"/>
            <a:ext cx="8826500" cy="137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5798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Выходим обратно на дорогу и продолжаем идти по ней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вдоль подножья горы, пока не появится ответвление дороги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влево, сворачиваем на него и идём вверх. Метров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50-70, стоя на верху можем осмотреться. Справа от нас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тропинка среди папортника. Через 30 м. она выведет нас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дольмену “Вода”, к которому примыкает храм “Воды”, а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ним буквально в 2-х метрах находится дольмен “Воздух”,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его крышка скинута и он находится частично под землёй.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6591300"/>
            <a:ext cx="457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154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8585200" y="6591300"/>
            <a:ext cx="457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155</a:t>
            </a:r>
          </a:p>
          <a:p>
            <a:pPr>
              <a:lnSpc>
                <a:spcPts val="1380"/>
              </a:lnSpc>
            </a:p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599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977900" y="482600"/>
            <a:ext cx="8382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49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Маршрут  на дольмены Красной Поляны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812800"/>
            <a:ext cx="8826500" cy="170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Приезжаем в Красную Поляну, выходим на остановке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«Центр»  и  идём  вверх  по  центральной  улице, 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километр, она делает поворот, и опять идёт прямо ещё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метров 700. Здесь улица поворачивает налево и метров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через 100 сворачиваем вправо и идём по грунтовке вдоль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забора, за которым остатки заброшенного сливового сада.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Метров через 700 слева появляются бревенчатые коттеджи,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идём мимо них ещё с километр, проходим мимо бетонного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забора. Далее дорога раздваивается, влево идёт на мост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через речку, вправо идёт вверх в лес в горы, идём по ней.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2463800"/>
            <a:ext cx="8826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Примерно через сотню метров на дереве слева метка,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иногда появляется указатель «Дольмены», отсюда влево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794000"/>
            <a:ext cx="3632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идёт тропинка в лес. Метров через тридцать тропинка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20" smtClean="0">
                <a:solidFill>
                  <a:srgbClr val="000000"/>
                </a:solidFill>
                <a:latin typeface="Times New Roman"/>
                <a:cs typeface="Times New Roman"/>
              </a:rPr>
              <a:t>приводит к двум дольменам, первый разваленый - это ООН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124200"/>
            <a:ext cx="3632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20" smtClean="0">
                <a:solidFill>
                  <a:srgbClr val="000000"/>
                </a:solidFill>
                <a:latin typeface="Times New Roman"/>
                <a:cs typeface="Times New Roman"/>
              </a:rPr>
              <a:t>- дольмен «Здоровье», рядом «Пробуждение».  Если пройти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 тропинке ещё метров 25, то на краю обрыва увидим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 - «Чистые помыслы - Воин».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6604000"/>
            <a:ext cx="3632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156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03700" y="2832100"/>
            <a:ext cx="5041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'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585200" y="6604000"/>
            <a:ext cx="6604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157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 Земле и всем этим дышит и воспринимает. Просто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более слабые люди поддаются этим изменениям и затем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передают эти изменения по наследству.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9906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73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Но  я  слышала,  что  от  лысины  можно  изба-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виться?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3208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конечно можно, но для этого нужно точно целе-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направленно поработать. Так, чтобы самому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изменить своё ДНК.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8161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разве это возможно?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19812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Да, возможно, для этого нужно иметь большое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желание и возможности.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3114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 каких возможностях ты говоришь?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24765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Возможностей много и их желательно объединить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одну. Это солнечный чистый свет, чистая вода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раздражители трав на волосяную луковицу.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9718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О каких травах ты говоришь?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31369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Это индивидуально. Ведь каждый человек сам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почувствовать ту траву, которая нужна только ему.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34671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18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раз человек совершенно лысый или у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плешь, то там, наверное, и луковиц нет?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37973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На всех местах, где росли длинные волосы, у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всегда есть луковицы, но они пассивные, слабые.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4279900"/>
            <a:ext cx="2933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***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1200" y="44577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нужно, чтобы увидеть и услышать Вас?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3400" y="4622800"/>
            <a:ext cx="45720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03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 Если человек будет подходить к нам с чистыми помыс-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лами,  успокоившись  совершенно,  посидит  несколько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минут и задаст вопрос, который его очень интересует,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это его мечта и он очень желает, чтобы она исполнилась,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притом это не затрагивает других людей, даже косвенно 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 обязательно получит ответ. Ответ обязательно придёт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через его мысли и человек почувствует, что это пришло,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 придумал он сам.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400" y="5943600"/>
            <a:ext cx="45720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Вот увидеть нас сложнее, это зависит от многих факто-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ров: от нас самих, от прошлых жизней, от эмоционального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содержания этого человека и ещё от многого другого.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" y="64516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53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 тот же вопрос в другое время и при других обстоя-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14</a:t>
            </a:r>
          </a:p>
          <a:p>
            <a:pPr>
              <a:lnSpc>
                <a:spcPts val="129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19700" y="482600"/>
            <a:ext cx="40259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тельствах был получен такой ответ.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219700" y="660400"/>
            <a:ext cx="40259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Увидеть и услышать может каждый человек.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всё наработано каждым человеком в прошлых жизнях.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сейчас такое время, когда у каждого могут проявиться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такие способности, если они были и накапливались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прошлых жизнях.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15113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53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Скажи, если человек меняет фамилию или имя,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может изменить его судьбу?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219700" y="1854200"/>
            <a:ext cx="40259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142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С именем многое связано в жизни  человека,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назовёшь, так и жить будешь. А фамилия, это тоже посто-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янно с человеком. Фамилия несёт энергетику рода.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19700" y="23749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30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когда девушка выходит замуж, она берёт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фамилию мужа, как же быть тогда?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219700" y="27178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20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Так вот энергетика рода, помогает ей встретить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любовь и фамилия мужа объединяет их.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397500" y="3048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- Как ты относишься к суеверию?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397500" y="32131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Никак это страх.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397500" y="3378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ты относишься к приметам?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397500" y="35433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Никак - это надуманно.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397500" y="37084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Что такое знак?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397500" y="38735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Предупреждение.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397500" y="4038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узнать, что это знак?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397500" y="42037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Его нужно почувствовать и он повторяется трижды.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397500" y="4368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ведь знак трижды повторяется по разному?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397500" y="45339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Не всегда, и его можно почувствовать сразу.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397500" y="4699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Я могу слушать гороскопы?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219700" y="48641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Да. они настраивают тебя на выполнение каких-то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действий. Хотя это просто игра.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219700" y="51943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77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А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гороскопы, которые вычисляют астрологи, специ-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ально для человека конкретного, это тоже игра?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219700" y="5524500"/>
            <a:ext cx="4025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53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У вас есть астрологи, которые очень хорошо знают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расположения звёзд и они могут сделать правильно вывод,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того что говорят звёзды, но таких астрологов сейчас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Земле очень мало.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397500" y="61849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Как ты относишься к фэн-шуй?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5397500" y="63500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Никак.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8661400" y="66040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15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59900" cy="71755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765300" y="482600"/>
            <a:ext cx="75946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49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Посёлок  Пшада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660400"/>
            <a:ext cx="8585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Маршрут к дольмену “Укрощение стихии огня”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016000"/>
            <a:ext cx="88265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Выходим на автостанции “Пшада” и следуем на ул.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Красная. Идём по посёлку до тех пор, пока не пройдём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слева от дороги футбольное поле. Начинается развилка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дорог. Слева 2-х этажное,  белое кирпичное здание.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ворачиваем влево и по грунтовой дороге идём к реке.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1905000"/>
            <a:ext cx="88265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Недоходя до реки будет ещё одна развилка, но с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места видна река и не ошибётесь, что надо поворачивать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опять влево.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2438400"/>
            <a:ext cx="8826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Реку переходим вброд. Летом это обычно не проблема,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а зимой это затруднительно.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00" y="2794000"/>
            <a:ext cx="88265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Выйдя на берег, поворачиваем направо и следуем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дальше. Слева вдоль дороги яблоневый сад. Где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заканчивается, перпендикулярно реке к горе идёт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большая дорога, которая заканчивается у ворот “Казачья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застава”, это что-то типа аттракциона.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3683000"/>
            <a:ext cx="88265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Вход   к   дольменам   платный.   Сюда   привозят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экскурсантов   и   отсюда   начинается   оборудованная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тропинка к дольменам.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4216400"/>
            <a:ext cx="88265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4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Поднявшись по ней на возвышенность горы видим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три дольмена в первом ряду и три во втором. Первый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4559300"/>
            <a:ext cx="1955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  во  втором  ряду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2451100" y="4559300"/>
            <a:ext cx="18415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(слева  направо)  и  есть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533400" y="4737100"/>
            <a:ext cx="37592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“Укрощение стихии огня”. От него фактически осталась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533400" y="4914900"/>
            <a:ext cx="10414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только плита.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711200" y="5092700"/>
            <a:ext cx="1943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Время в пути 45-50 минут.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533400" y="6591300"/>
            <a:ext cx="457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158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8585200" y="6591300"/>
            <a:ext cx="457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159</a:t>
            </a:r>
          </a:p>
          <a:p>
            <a:pPr>
              <a:lnSpc>
                <a:spcPts val="1380"/>
              </a:lnSpc>
            </a:p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82700" y="1016000"/>
            <a:ext cx="3390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660400" algn="l"/>
              </a:tabLst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ЛЮДМИЛА  МИХАЙЛОВНА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КУПЦОВА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70000" y="1727200"/>
            <a:ext cx="34036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558800" algn="l"/>
              </a:tabLst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ОБЩЕНИЕ  С  МУДРЕЦАМИ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ДОЛЬМЕНОВ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36700" y="2082800"/>
            <a:ext cx="3136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279400" algn="l"/>
              </a:tabLst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места силы,  дольмены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и храмы  света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2616200"/>
            <a:ext cx="3556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431800" algn="l"/>
              </a:tabLst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печатается  в  авторской  редакции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Книги можно заказать: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2971800"/>
            <a:ext cx="36703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635000" algn="l"/>
              </a:tabLst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г.Краснодар, ул. Путевая, 5/2, офис №8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тел. 8(861)-215-63-84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89100" y="3505200"/>
            <a:ext cx="298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Купить в розницу: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04900" y="3683000"/>
            <a:ext cx="3568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г.Краснодар, “Первомайская роща”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39800" y="3860800"/>
            <a:ext cx="3733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Книжный  рынок, торговый лоток №111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3400" y="6604000"/>
            <a:ext cx="4140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000000"/>
                </a:solidFill>
                <a:latin typeface="Times New Roman"/>
                <a:cs typeface="Times New Roman"/>
              </a:rPr>
              <a:t>160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45720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03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 Я   смотрю,   ты   часто   смеёшься,   любишь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классическую музыку и вообще ты весёлый.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3400" y="8255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такой же человек, как все, и мне что-то нравится,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что-то нет. Я люблю жизнь.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" y="1155700"/>
            <a:ext cx="45720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основном все мудрецы находятся у своего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мена, на расстоянии вытянутой руки от него. Я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вижу либо в дольмене, как бы в каменной комнатке,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каменным столом при ясном свете, либо у дольмена,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они ходят вокруг своего дольмена. Но это тогда,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ты подходишь к ним, и они общаются с тобой.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если нет дольмена, а есть просто груда камней, место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силы здесь и он никуда не отходит от него. Пустых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дольменов не бывает, естественно, кроме тех,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перенесены на другое место, как музейный экспонат.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2806700"/>
            <a:ext cx="45720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А есть и такие мудрецы, но их очень мало,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могут отходить от своего дольмена или от места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метров на тридцать. Такие могут встречать у дольмена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помогать дойти к его дольмену.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467100"/>
            <a:ext cx="4572000" cy="152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ещё, я думаю, что вижу всех мудрецов в той одежде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в том виде,  в котором они заходили в дольмен, потому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что они никогда не меняют своего вида, своей одежды.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Всегда меняются их эмоции. Они улыбаются, радуются,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всегда добродушны и ласковы. Особенно тогда,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начинаешь с ними общаться и часто приходишь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ним. Они все ждут людей и желают передать им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информацию, желают помогать людям, ведь они же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заходили в дольмены для этого.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8895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Я задала несколько вопросов своему помощнику.</a:t>
            </a:r>
          </a:p>
          <a:p>
            <a:pPr>
              <a:lnSpc>
                <a:spcPts val="12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3400" y="50546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28">
              <a:lnSpc>
                <a:spcPts val="12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Это правда, что ты живым зашёл в дольмен,в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глубокую медитацию?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3721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так.</a:t>
            </a:r>
          </a:p>
          <a:p>
            <a:pPr>
              <a:lnSpc>
                <a:spcPts val="12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55245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Зачем ты заходил в дольмен?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33400" y="5689600"/>
            <a:ext cx="457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2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Я знал, что придёт такое время  и я очень нужен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буду людям. Я смогу донести свои знания им.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6007100"/>
            <a:ext cx="439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сейчас общаешься со многими людьми?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3400" y="6159500"/>
            <a:ext cx="45720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-Да, сейчас уже пришло такое время, когда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стали приходить ко мне и я могу им помочь, так же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тебе.</a:t>
            </a:r>
          </a:p>
          <a:p>
            <a:pPr>
              <a:lnSpc>
                <a:spcPts val="12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400" y="6642100"/>
            <a:ext cx="45720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16</a:t>
            </a:r>
          </a:p>
          <a:p>
            <a:pPr>
              <a:lnSpc>
                <a:spcPts val="10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19700" y="495300"/>
            <a:ext cx="40259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80009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 Ты  радуешься,  когда  я  могу  привести  к  тебе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людей?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19700" y="8255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это хорошо. Люди постепенно будут изменяться.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 я помогаю им в этом.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97500" y="11557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Ты общаешься с мудрецами в других дольменах?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97500" y="13208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и мы сообща помогаем людям.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97500" y="14859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А если подходит злобный человек?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19700" y="16510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Мы стараемся его успокоить. Со временем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изменяется.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397500" y="19812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Сколько лет ты находишься в дольмене?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397500" y="21463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Я не считаю.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219700" y="23114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 Земле очень много дольменов. Сколько лет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заходили в них?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397500" y="26416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Больше века, т.е. больше ста лет.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397500" y="2806700"/>
            <a:ext cx="38481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На Земле много таких мест?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19700" y="29718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Да, много, но больше всего на Кавказских хребтах,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у речек горных. Их сотни тысяч.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219700" y="3302000"/>
            <a:ext cx="4025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люди часто не видят дольмены на этих местах?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Но места силы ведь остались?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219700" y="3632200"/>
            <a:ext cx="4025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  Очень   много   дольменов   разрушено   за  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тысячелетия,  которые  они  стоят.  Да,  места 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остались и скоро многие люди увидят на местах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многих мудрецов.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219700" y="4292600"/>
            <a:ext cx="4025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Скажи, я вижу, что камни, которые находятся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у того или иного дольмена несут информацию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i="1" spc="-10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дольмена, почему?</a:t>
            </a:r>
          </a:p>
          <a:p>
            <a:pPr>
              <a:lnSpc>
                <a:spcPts val="129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219700" y="4775200"/>
            <a:ext cx="4025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9984">
              <a:lnSpc>
                <a:spcPts val="13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- Камни у дольменов - это хранилища света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дольмена. Ими пользуется мудрец в дольмене,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более развёрнуто показать людям, чем он может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помочь. Они несут информацию и помогают мудрецу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в дольмене доносить его мысль и его мечту в каждого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человека, прикасающегося к этому камню-храму.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люди разные и не всем нужна одинаковая помощь.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Подходя к камню-храму, каждый человек получает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что ему необходимо в данный момент. Да и часто бывает,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000000"/>
                </a:solidFill>
                <a:latin typeface="Times New Roman"/>
                <a:cs typeface="Times New Roman"/>
              </a:rPr>
              <a:t>человека сами ноги подводят к тому храму, который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очень нужен. Это его сам мудрец из дольмена послал к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8661400" y="6629400"/>
            <a:ext cx="5842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39" smtClean="0">
                <a:solidFill>
                  <a:srgbClr val="000000"/>
                </a:solidFill>
                <a:latin typeface="Times New Roman"/>
                <a:cs typeface="Times New Roman"/>
              </a:rPr>
              <a:t>17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Privet1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A2E_Engine</dc:creator>
  <cp:lastModifiedBy>A2E_Engine</cp:lastModifiedBy>
  <dcterms:created xsi:type="dcterms:W3CDTF">2019-05-23T09:11:42Z</dcterms:created>
  <dcterms:modified xsi:type="dcterms:W3CDTF">2019-05-23T09:11:42Z</dcterms:modified>
</cp:coreProperties>
</file>