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FCE1-B44E-40C0-94C0-0868315B1E06}" type="datetimeFigureOut">
              <a:rPr lang="fr-FR" smtClean="0"/>
              <a:t>09/09/2023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BFB0-FA77-47BA-9BDA-8B638CC6B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44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FCE1-B44E-40C0-94C0-0868315B1E06}" type="datetimeFigureOut">
              <a:rPr lang="fr-FR" smtClean="0"/>
              <a:t>09/09/2023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BFB0-FA77-47BA-9BDA-8B638CC6B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26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FCE1-B44E-40C0-94C0-0868315B1E06}" type="datetimeFigureOut">
              <a:rPr lang="fr-FR" smtClean="0"/>
              <a:t>09/09/2023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BFB0-FA77-47BA-9BDA-8B638CC6B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0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FCE1-B44E-40C0-94C0-0868315B1E06}" type="datetimeFigureOut">
              <a:rPr lang="fr-FR" smtClean="0"/>
              <a:t>09/09/2023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BFB0-FA77-47BA-9BDA-8B638CC6B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33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FCE1-B44E-40C0-94C0-0868315B1E06}" type="datetimeFigureOut">
              <a:rPr lang="fr-FR" smtClean="0"/>
              <a:t>09/09/2023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BFB0-FA77-47BA-9BDA-8B638CC6B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81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FCE1-B44E-40C0-94C0-0868315B1E06}" type="datetimeFigureOut">
              <a:rPr lang="fr-FR" smtClean="0"/>
              <a:t>09/09/2023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BFB0-FA77-47BA-9BDA-8B638CC6B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87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FCE1-B44E-40C0-94C0-0868315B1E06}" type="datetimeFigureOut">
              <a:rPr lang="fr-FR" smtClean="0"/>
              <a:t>09/09/2023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BFB0-FA77-47BA-9BDA-8B638CC6B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68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FCE1-B44E-40C0-94C0-0868315B1E06}" type="datetimeFigureOut">
              <a:rPr lang="fr-FR" smtClean="0"/>
              <a:t>09/09/2023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BFB0-FA77-47BA-9BDA-8B638CC6B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35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FCE1-B44E-40C0-94C0-0868315B1E06}" type="datetimeFigureOut">
              <a:rPr lang="fr-FR" smtClean="0"/>
              <a:t>09/09/2023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BFB0-FA77-47BA-9BDA-8B638CC6B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90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FCE1-B44E-40C0-94C0-0868315B1E06}" type="datetimeFigureOut">
              <a:rPr lang="fr-FR" smtClean="0"/>
              <a:t>09/09/2023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BFB0-FA77-47BA-9BDA-8B638CC6B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77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FCE1-B44E-40C0-94C0-0868315B1E06}" type="datetimeFigureOut">
              <a:rPr lang="fr-FR" smtClean="0"/>
              <a:t>09/09/2023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BBFB0-FA77-47BA-9BDA-8B638CC6B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31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2FCE1-B44E-40C0-94C0-0868315B1E06}" type="datetimeFigureOut">
              <a:rPr lang="fr-FR" smtClean="0"/>
              <a:t>09/09/2023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BBFB0-FA77-47BA-9BDA-8B638CC6B8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68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" y="833247"/>
            <a:ext cx="8010525" cy="52959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347472" y="-110363"/>
            <a:ext cx="11503152" cy="1325563"/>
          </a:xfrm>
        </p:spPr>
        <p:txBody>
          <a:bodyPr>
            <a:normAutofit/>
          </a:bodyPr>
          <a:lstStyle/>
          <a:p>
            <a:pPr algn="ctr"/>
            <a:r>
              <a:rPr lang="fr-FR" sz="3800" dirty="0" smtClean="0"/>
              <a:t>Répartition des incidents par mois et par heures d’appel</a:t>
            </a:r>
            <a:endParaRPr lang="fr-FR" sz="3800" dirty="0"/>
          </a:p>
        </p:txBody>
      </p:sp>
      <p:sp>
        <p:nvSpPr>
          <p:cNvPr id="8" name="ZoneTexte 7"/>
          <p:cNvSpPr txBox="1"/>
          <p:nvPr/>
        </p:nvSpPr>
        <p:spPr>
          <a:xfrm>
            <a:off x="466344" y="6053328"/>
            <a:ext cx="11384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Il existe de fortes disparités mensuelles avec des pics au cours de l’été. Sur les heures d’appel, il y a également de fortes disparités avec plus d’appels entre 17h et 19h et beaucoup moins entre 1h et 7h du matin. 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630" y="1484376"/>
            <a:ext cx="4028337" cy="305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2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55" y="901255"/>
            <a:ext cx="4743450" cy="408622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884" y="1578483"/>
            <a:ext cx="2667000" cy="62865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093" y="2771203"/>
            <a:ext cx="4705350" cy="202882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94360" y="5358384"/>
            <a:ext cx="11164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Près de la moitié des incidents (49%) sont des fausses alarmes. 38% des incidents sont des fausses alarmes automatiques donc l’opérateur n’est pas en communication avec une personne physique. De ce fait, c’est plus compliqué de déterminer a priori que c’est une fausse alerte.</a:t>
            </a:r>
            <a:endParaRPr lang="fr-FR" dirty="0"/>
          </a:p>
        </p:txBody>
      </p:sp>
      <p:sp>
        <p:nvSpPr>
          <p:cNvPr id="6" name="Titre 6"/>
          <p:cNvSpPr txBox="1">
            <a:spLocks/>
          </p:cNvSpPr>
          <p:nvPr/>
        </p:nvSpPr>
        <p:spPr>
          <a:xfrm>
            <a:off x="347472" y="72517"/>
            <a:ext cx="11503152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 smtClean="0"/>
              <a:t>Répartition des incidents par catégorie</a:t>
            </a:r>
            <a:endParaRPr lang="fr-FR" sz="3800" dirty="0"/>
          </a:p>
        </p:txBody>
      </p:sp>
    </p:spTree>
    <p:extLst>
      <p:ext uri="{BB962C8B-B14F-4D97-AF65-F5344CB8AC3E}">
        <p14:creationId xmlns:p14="http://schemas.microsoft.com/office/powerpoint/2010/main" val="160165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8" y="1041845"/>
            <a:ext cx="4944518" cy="4782884"/>
          </a:xfrm>
          <a:prstGeom prst="rect">
            <a:avLst/>
          </a:prstGeom>
        </p:spPr>
      </p:pic>
      <p:sp>
        <p:nvSpPr>
          <p:cNvPr id="3" name="Titre 6"/>
          <p:cNvSpPr txBox="1">
            <a:spLocks/>
          </p:cNvSpPr>
          <p:nvPr/>
        </p:nvSpPr>
        <p:spPr>
          <a:xfrm>
            <a:off x="347472" y="72517"/>
            <a:ext cx="11503152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 smtClean="0"/>
              <a:t>Répartition des incidents par type de propriété et qualité de la localisation</a:t>
            </a:r>
            <a:endParaRPr lang="fr-FR" sz="3800" dirty="0"/>
          </a:p>
        </p:txBody>
      </p:sp>
      <p:sp>
        <p:nvSpPr>
          <p:cNvPr id="4" name="ZoneTexte 3"/>
          <p:cNvSpPr txBox="1"/>
          <p:nvPr/>
        </p:nvSpPr>
        <p:spPr>
          <a:xfrm>
            <a:off x="594360" y="6025896"/>
            <a:ext cx="11164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Plus de la moitié des incidents ont lieu dans une maison. 58,7% des localisations étaient correctes. Cela signifie que dans 40% des cas, la localisation était imprécise, ce qui peut influer sur le temps de trajet et donc de réponse.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710" y="1681544"/>
            <a:ext cx="56388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7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77" y="882777"/>
            <a:ext cx="5035916" cy="4978527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94360" y="6025896"/>
            <a:ext cx="1116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Grandes inégalités dans la répartition des incidents par caserne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347472" y="72517"/>
            <a:ext cx="11503152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 smtClean="0"/>
              <a:t>Répartition des incidents par caserne</a:t>
            </a:r>
            <a:endParaRPr lang="fr-FR" sz="3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148" y="2473452"/>
            <a:ext cx="2695575" cy="20574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379208" y="1960936"/>
            <a:ext cx="412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Focus sur les 10 premières casernes.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015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10" y="1185481"/>
            <a:ext cx="6696075" cy="4962525"/>
          </a:xfrm>
          <a:prstGeom prst="rect">
            <a:avLst/>
          </a:prstGeom>
        </p:spPr>
      </p:pic>
      <p:sp>
        <p:nvSpPr>
          <p:cNvPr id="3" name="Titre 6"/>
          <p:cNvSpPr txBox="1">
            <a:spLocks/>
          </p:cNvSpPr>
          <p:nvPr/>
        </p:nvSpPr>
        <p:spPr>
          <a:xfrm>
            <a:off x="347472" y="72517"/>
            <a:ext cx="11503152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 smtClean="0"/>
              <a:t>Boites à moustache du temps de trajet par heure d’appel (données 2020)</a:t>
            </a:r>
            <a:endParaRPr lang="fr-FR" sz="3800" dirty="0"/>
          </a:p>
        </p:txBody>
      </p:sp>
      <p:sp>
        <p:nvSpPr>
          <p:cNvPr id="4" name="ZoneTexte 3"/>
          <p:cNvSpPr txBox="1"/>
          <p:nvPr/>
        </p:nvSpPr>
        <p:spPr>
          <a:xfrm>
            <a:off x="594360" y="6025896"/>
            <a:ext cx="11164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Temps médian assez stable même si la médiane est légèrement plus élevée entre 11h et 17h. Cependant, il y a aussi beaucoup d’</a:t>
            </a:r>
            <a:r>
              <a:rPr lang="fr-FR" dirty="0" err="1" smtClean="0"/>
              <a:t>outliers</a:t>
            </a:r>
            <a:r>
              <a:rPr lang="fr-FR" dirty="0" smtClean="0"/>
              <a:t> qui correspondent donc à des temps de trajet plus longs.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32043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238</Words>
  <Application>Microsoft Office PowerPoint</Application>
  <PresentationFormat>Grand écran</PresentationFormat>
  <Paragraphs>11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Répartition des incidents par mois et par heures d’appel</vt:lpstr>
      <vt:lpstr>Présentation PowerPoint</vt:lpstr>
      <vt:lpstr>Présentation PowerPoint</vt:lpstr>
      <vt:lpstr>Présentation PowerPoint</vt:lpstr>
      <vt:lpstr>Présentation PowerPoint</vt:lpstr>
    </vt:vector>
  </TitlesOfParts>
  <Company>Ramsay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Répartition des incidents par mois et par heures d’appel</dc:title>
  <dc:creator>GRABIA Annabelle</dc:creator>
  <cp:lastModifiedBy>GRABIA Annabelle</cp:lastModifiedBy>
  <cp:revision>8</cp:revision>
  <dcterms:created xsi:type="dcterms:W3CDTF">2023-09-09T13:17:01Z</dcterms:created>
  <dcterms:modified xsi:type="dcterms:W3CDTF">2023-09-09T14:13:32Z</dcterms:modified>
</cp:coreProperties>
</file>