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OYZxcuEO5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AzjWqNfgv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iumJ_nDkh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ybFb_wKlvQ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bB3iGRHtqA" TargetMode="External"/><Relationship Id="rId2" Type="http://schemas.openxmlformats.org/officeDocument/2006/relationships/hyperlink" Target="https://www.youtube.com/watch?v=7Twnmhe948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09CA866-9EA4-4EFD-ADC1-603A54589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Deutsche </a:t>
            </a:r>
            <a:r>
              <a:rPr lang="es-MX" dirty="0" err="1"/>
              <a:t>Elektronische</a:t>
            </a:r>
            <a:r>
              <a:rPr lang="es-MX" dirty="0"/>
              <a:t> </a:t>
            </a:r>
            <a:r>
              <a:rPr lang="es-MX" dirty="0" err="1"/>
              <a:t>Musik</a:t>
            </a:r>
            <a:endParaRPr lang="es-ES_tradn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CDB77AB-9BDB-42D4-958B-7EA6E08FB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2281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9F2EF87-FEC4-4B33-9F0A-8F1DC4EAB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/>
              <a:t>Kraftwerk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437403D-CFC1-4BCB-A2D9-84F5F73F2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Kraftwerk</a:t>
            </a:r>
            <a:r>
              <a:rPr lang="es-MX" dirty="0"/>
              <a:t> </a:t>
            </a:r>
            <a:r>
              <a:rPr lang="es-MX" dirty="0" err="1"/>
              <a:t>ist</a:t>
            </a:r>
            <a:r>
              <a:rPr lang="es-MX" dirty="0"/>
              <a:t> </a:t>
            </a:r>
            <a:r>
              <a:rPr lang="es-MX" dirty="0" err="1"/>
              <a:t>eine</a:t>
            </a:r>
            <a:r>
              <a:rPr lang="es-MX" dirty="0"/>
              <a:t> </a:t>
            </a:r>
            <a:r>
              <a:rPr lang="es-MX" dirty="0" err="1"/>
              <a:t>deutsche</a:t>
            </a:r>
            <a:r>
              <a:rPr lang="es-MX" dirty="0"/>
              <a:t> </a:t>
            </a:r>
            <a:r>
              <a:rPr lang="es-MX" dirty="0" err="1"/>
              <a:t>Musikgruppe</a:t>
            </a:r>
            <a:r>
              <a:rPr lang="es-MX" dirty="0"/>
              <a:t>, die 1970 in Düsseldorf </a:t>
            </a:r>
            <a:r>
              <a:rPr lang="es-MX" dirty="0" err="1"/>
              <a:t>gegründet</a:t>
            </a:r>
            <a:r>
              <a:rPr lang="es-MX" dirty="0"/>
              <a:t> </a:t>
            </a:r>
            <a:r>
              <a:rPr lang="es-MX" dirty="0" err="1"/>
              <a:t>wurde</a:t>
            </a:r>
            <a:r>
              <a:rPr lang="es-MX" dirty="0"/>
              <a:t>. </a:t>
            </a:r>
            <a:r>
              <a:rPr lang="es-MX" dirty="0" err="1"/>
              <a:t>Ihr</a:t>
            </a:r>
            <a:r>
              <a:rPr lang="es-MX" dirty="0"/>
              <a:t> </a:t>
            </a:r>
            <a:r>
              <a:rPr lang="es-MX" dirty="0" err="1"/>
              <a:t>populärster</a:t>
            </a:r>
            <a:r>
              <a:rPr lang="es-MX" dirty="0"/>
              <a:t> Hit </a:t>
            </a:r>
            <a:r>
              <a:rPr lang="es-MX" dirty="0" err="1"/>
              <a:t>ist</a:t>
            </a:r>
            <a:r>
              <a:rPr lang="es-MX" dirty="0"/>
              <a:t> “Das </a:t>
            </a:r>
            <a:r>
              <a:rPr lang="es-MX" dirty="0" err="1"/>
              <a:t>Model</a:t>
            </a:r>
            <a:r>
              <a:rPr lang="es-MX" dirty="0"/>
              <a:t>” </a:t>
            </a:r>
            <a:r>
              <a:rPr lang="es-MX" dirty="0" err="1"/>
              <a:t>vom</a:t>
            </a:r>
            <a:r>
              <a:rPr lang="es-MX" dirty="0"/>
              <a:t> </a:t>
            </a:r>
            <a:r>
              <a:rPr lang="es-MX" dirty="0" err="1"/>
              <a:t>Album</a:t>
            </a:r>
            <a:r>
              <a:rPr lang="es-MX" dirty="0"/>
              <a:t> “Die </a:t>
            </a:r>
            <a:r>
              <a:rPr lang="es-MX" dirty="0" err="1"/>
              <a:t>Mensch-Maschine</a:t>
            </a:r>
            <a:r>
              <a:rPr lang="es-MX" dirty="0"/>
              <a:t>” </a:t>
            </a:r>
            <a:r>
              <a:rPr lang="es-MX" dirty="0" err="1"/>
              <a:t>aus</a:t>
            </a:r>
            <a:r>
              <a:rPr lang="es-MX" dirty="0"/>
              <a:t> 1978. </a:t>
            </a:r>
            <a:r>
              <a:rPr lang="es-MX" dirty="0" err="1"/>
              <a:t>Kraftwerk</a:t>
            </a:r>
            <a:r>
              <a:rPr lang="es-MX" dirty="0"/>
              <a:t> </a:t>
            </a:r>
            <a:r>
              <a:rPr lang="es-MX" dirty="0" err="1"/>
              <a:t>beeinflusste</a:t>
            </a:r>
            <a:r>
              <a:rPr lang="es-MX" dirty="0"/>
              <a:t> die </a:t>
            </a:r>
            <a:r>
              <a:rPr lang="es-MX" dirty="0" err="1"/>
              <a:t>gesamte</a:t>
            </a:r>
            <a:r>
              <a:rPr lang="es-MX" dirty="0"/>
              <a:t> </a:t>
            </a:r>
            <a:r>
              <a:rPr lang="es-MX" dirty="0" err="1"/>
              <a:t>elektronische</a:t>
            </a:r>
            <a:r>
              <a:rPr lang="es-MX" dirty="0"/>
              <a:t> </a:t>
            </a:r>
            <a:r>
              <a:rPr lang="es-MX" dirty="0" err="1"/>
              <a:t>Musik</a:t>
            </a:r>
            <a:r>
              <a:rPr lang="es-MX" dirty="0"/>
              <a:t> </a:t>
            </a:r>
            <a:r>
              <a:rPr lang="es-MX" dirty="0" err="1"/>
              <a:t>wie</a:t>
            </a:r>
            <a:r>
              <a:rPr lang="es-MX" dirty="0"/>
              <a:t> z. B. den Hip-Hop. </a:t>
            </a:r>
          </a:p>
          <a:p>
            <a:r>
              <a:rPr lang="es-MX" dirty="0"/>
              <a:t>Das </a:t>
            </a:r>
            <a:r>
              <a:rPr lang="es-MX" dirty="0" err="1"/>
              <a:t>Model</a:t>
            </a:r>
            <a:r>
              <a:rPr lang="es-MX" dirty="0"/>
              <a:t>: </a:t>
            </a:r>
            <a:r>
              <a:rPr lang="es-MX" dirty="0">
                <a:hlinkClick r:id="rId2"/>
              </a:rPr>
              <a:t>https://www.youtube.com/watch?v=VOYZxcuEO50</a:t>
            </a:r>
            <a:endParaRPr lang="es-MX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148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BDCC364-A0CF-4121-815E-5A1875F9F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/>
              <a:t>Gestört</a:t>
            </a:r>
            <a:r>
              <a:rPr lang="es-MX" dirty="0"/>
              <a:t> </a:t>
            </a:r>
            <a:r>
              <a:rPr lang="es-MX" dirty="0" err="1"/>
              <a:t>aber</a:t>
            </a:r>
            <a:r>
              <a:rPr lang="es-MX" dirty="0"/>
              <a:t> </a:t>
            </a:r>
            <a:r>
              <a:rPr lang="es-MX" dirty="0" err="1"/>
              <a:t>geil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8283EDA-B014-44BE-BF2E-A0D745F97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Gestört</a:t>
            </a:r>
            <a:r>
              <a:rPr lang="es-MX" dirty="0"/>
              <a:t> </a:t>
            </a:r>
            <a:r>
              <a:rPr lang="es-MX" dirty="0" err="1"/>
              <a:t>aber</a:t>
            </a:r>
            <a:r>
              <a:rPr lang="es-MX" dirty="0"/>
              <a:t> </a:t>
            </a:r>
            <a:r>
              <a:rPr lang="es-MX" dirty="0" err="1"/>
              <a:t>geil</a:t>
            </a:r>
            <a:r>
              <a:rPr lang="es-MX" dirty="0"/>
              <a:t> </a:t>
            </a:r>
            <a:r>
              <a:rPr lang="es-MX" dirty="0" err="1"/>
              <a:t>ist</a:t>
            </a:r>
            <a:r>
              <a:rPr lang="es-MX" dirty="0"/>
              <a:t> </a:t>
            </a:r>
            <a:r>
              <a:rPr lang="es-MX" dirty="0" err="1"/>
              <a:t>ein</a:t>
            </a:r>
            <a:r>
              <a:rPr lang="es-MX" dirty="0"/>
              <a:t> </a:t>
            </a:r>
            <a:r>
              <a:rPr lang="es-MX" dirty="0" err="1"/>
              <a:t>deutsches</a:t>
            </a:r>
            <a:r>
              <a:rPr lang="es-MX" dirty="0"/>
              <a:t> DJ-</a:t>
            </a:r>
            <a:r>
              <a:rPr lang="es-MX" dirty="0" err="1"/>
              <a:t>Duo</a:t>
            </a:r>
            <a:r>
              <a:rPr lang="es-MX" dirty="0"/>
              <a:t> </a:t>
            </a:r>
            <a:r>
              <a:rPr lang="es-MX" dirty="0" err="1"/>
              <a:t>aus</a:t>
            </a:r>
            <a:r>
              <a:rPr lang="es-MX" dirty="0"/>
              <a:t> Erfurt, </a:t>
            </a:r>
            <a:r>
              <a:rPr lang="es-MX" dirty="0" err="1"/>
              <a:t>Thüringen</a:t>
            </a:r>
            <a:r>
              <a:rPr lang="es-MX" dirty="0"/>
              <a:t>. Es </a:t>
            </a:r>
            <a:r>
              <a:rPr lang="es-MX" dirty="0" err="1"/>
              <a:t>besteht</a:t>
            </a:r>
            <a:r>
              <a:rPr lang="es-MX" dirty="0"/>
              <a:t> </a:t>
            </a:r>
            <a:r>
              <a:rPr lang="es-MX" dirty="0" err="1"/>
              <a:t>aus</a:t>
            </a:r>
            <a:r>
              <a:rPr lang="es-MX" dirty="0"/>
              <a:t> Nico Wendel (*1984) </a:t>
            </a:r>
            <a:r>
              <a:rPr lang="es-MX" dirty="0" err="1"/>
              <a:t>und</a:t>
            </a:r>
            <a:r>
              <a:rPr lang="es-MX" dirty="0"/>
              <a:t> Marcel Stephan (*1990) </a:t>
            </a:r>
            <a:r>
              <a:rPr lang="es-MX" dirty="0" err="1"/>
              <a:t>und</a:t>
            </a:r>
            <a:r>
              <a:rPr lang="es-MX" dirty="0"/>
              <a:t> </a:t>
            </a:r>
            <a:r>
              <a:rPr lang="es-MX" dirty="0" err="1" smtClean="0"/>
              <a:t>ist</a:t>
            </a:r>
            <a:r>
              <a:rPr lang="es-MX" dirty="0" smtClean="0"/>
              <a:t> </a:t>
            </a:r>
            <a:r>
              <a:rPr lang="es-MX" dirty="0" err="1" smtClean="0"/>
              <a:t>sehr</a:t>
            </a:r>
            <a:r>
              <a:rPr lang="es-MX" dirty="0" smtClean="0"/>
              <a:t> </a:t>
            </a:r>
            <a:r>
              <a:rPr lang="es-MX" dirty="0" err="1" smtClean="0"/>
              <a:t>erfolgreich</a:t>
            </a:r>
            <a:r>
              <a:rPr lang="es-MX" dirty="0" smtClean="0"/>
              <a:t>. </a:t>
            </a:r>
            <a:r>
              <a:rPr lang="es-MX" dirty="0" err="1"/>
              <a:t>Ihr</a:t>
            </a:r>
            <a:r>
              <a:rPr lang="es-MX" dirty="0"/>
              <a:t> </a:t>
            </a:r>
            <a:r>
              <a:rPr lang="es-MX" dirty="0" err="1"/>
              <a:t>populärster</a:t>
            </a:r>
            <a:r>
              <a:rPr lang="es-MX" dirty="0"/>
              <a:t> Hit </a:t>
            </a:r>
            <a:r>
              <a:rPr lang="es-MX" dirty="0" err="1"/>
              <a:t>ist</a:t>
            </a:r>
            <a:r>
              <a:rPr lang="es-MX" dirty="0"/>
              <a:t> “</a:t>
            </a:r>
            <a:r>
              <a:rPr lang="es-MX" dirty="0" err="1"/>
              <a:t>Unter</a:t>
            </a:r>
            <a:r>
              <a:rPr lang="es-MX" dirty="0"/>
              <a:t> </a:t>
            </a:r>
            <a:r>
              <a:rPr lang="es-MX" dirty="0" err="1"/>
              <a:t>meiner</a:t>
            </a:r>
            <a:r>
              <a:rPr lang="es-MX" dirty="0"/>
              <a:t> </a:t>
            </a:r>
            <a:r>
              <a:rPr lang="es-MX" dirty="0" err="1"/>
              <a:t>Haut</a:t>
            </a:r>
            <a:r>
              <a:rPr lang="es-MX" dirty="0"/>
              <a:t>” </a:t>
            </a:r>
            <a:r>
              <a:rPr lang="es-MX" dirty="0" err="1"/>
              <a:t>aus</a:t>
            </a:r>
            <a:r>
              <a:rPr lang="es-MX" dirty="0"/>
              <a:t> 2015.</a:t>
            </a:r>
          </a:p>
          <a:p>
            <a:r>
              <a:rPr lang="es-MX" dirty="0" err="1"/>
              <a:t>Unter</a:t>
            </a:r>
            <a:r>
              <a:rPr lang="es-MX" dirty="0"/>
              <a:t> </a:t>
            </a:r>
            <a:r>
              <a:rPr lang="es-MX" dirty="0" err="1"/>
              <a:t>meiner</a:t>
            </a:r>
            <a:r>
              <a:rPr lang="es-MX" dirty="0"/>
              <a:t> </a:t>
            </a:r>
            <a:r>
              <a:rPr lang="es-MX" dirty="0" err="1"/>
              <a:t>Haut</a:t>
            </a:r>
            <a:r>
              <a:rPr lang="es-MX" dirty="0"/>
              <a:t>: </a:t>
            </a:r>
            <a:r>
              <a:rPr lang="es-MX" dirty="0">
                <a:hlinkClick r:id="rId2"/>
              </a:rPr>
              <a:t>https://www.youtube.com/watch?v=nAzjWqNfgvc</a:t>
            </a:r>
            <a:endParaRPr lang="es-MX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3229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95A6B40-E417-4F1C-8C3C-D90C264F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/>
              <a:t>Klangkarussell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926EDC3-28A6-4D04-BAC8-CFF54C7D1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Klangkarussel</a:t>
            </a:r>
            <a:r>
              <a:rPr lang="es-MX" dirty="0"/>
              <a:t> </a:t>
            </a:r>
            <a:r>
              <a:rPr lang="es-MX" dirty="0" err="1"/>
              <a:t>ist</a:t>
            </a:r>
            <a:r>
              <a:rPr lang="es-MX" dirty="0"/>
              <a:t> </a:t>
            </a:r>
            <a:r>
              <a:rPr lang="es-MX" dirty="0" err="1"/>
              <a:t>ein</a:t>
            </a:r>
            <a:r>
              <a:rPr lang="es-MX" dirty="0"/>
              <a:t> </a:t>
            </a:r>
            <a:r>
              <a:rPr lang="es-MX" dirty="0" err="1"/>
              <a:t>Duo</a:t>
            </a:r>
            <a:r>
              <a:rPr lang="es-MX" dirty="0"/>
              <a:t> </a:t>
            </a:r>
            <a:r>
              <a:rPr lang="es-MX" dirty="0" err="1"/>
              <a:t>aus</a:t>
            </a:r>
            <a:r>
              <a:rPr lang="es-MX" dirty="0"/>
              <a:t> </a:t>
            </a:r>
            <a:r>
              <a:rPr lang="es-MX" dirty="0" err="1"/>
              <a:t>Österreich</a:t>
            </a:r>
            <a:r>
              <a:rPr lang="es-MX" dirty="0"/>
              <a:t>, das </a:t>
            </a:r>
            <a:r>
              <a:rPr lang="es-MX" dirty="0" err="1"/>
              <a:t>aus</a:t>
            </a:r>
            <a:r>
              <a:rPr lang="es-MX" dirty="0"/>
              <a:t> </a:t>
            </a:r>
            <a:r>
              <a:rPr lang="es-MX" dirty="0" err="1"/>
              <a:t>Tobias</a:t>
            </a:r>
            <a:r>
              <a:rPr lang="es-MX" dirty="0"/>
              <a:t> </a:t>
            </a:r>
            <a:r>
              <a:rPr lang="es-MX" dirty="0" err="1"/>
              <a:t>Rieser</a:t>
            </a:r>
            <a:r>
              <a:rPr lang="es-MX" dirty="0"/>
              <a:t> </a:t>
            </a:r>
            <a:r>
              <a:rPr lang="es-MX" dirty="0" err="1"/>
              <a:t>und</a:t>
            </a:r>
            <a:r>
              <a:rPr lang="es-MX" dirty="0"/>
              <a:t> </a:t>
            </a:r>
            <a:r>
              <a:rPr lang="es-MX" dirty="0" err="1"/>
              <a:t>Adrian</a:t>
            </a:r>
            <a:r>
              <a:rPr lang="es-MX" dirty="0"/>
              <a:t> </a:t>
            </a:r>
            <a:r>
              <a:rPr lang="es-MX" dirty="0" err="1"/>
              <a:t>Held</a:t>
            </a:r>
            <a:r>
              <a:rPr lang="es-MX" dirty="0"/>
              <a:t> </a:t>
            </a:r>
            <a:r>
              <a:rPr lang="es-MX" dirty="0" err="1"/>
              <a:t>besteht</a:t>
            </a:r>
            <a:r>
              <a:rPr lang="es-MX" dirty="0"/>
              <a:t>. </a:t>
            </a:r>
            <a:r>
              <a:rPr lang="es-ES_tradnl" dirty="0" err="1"/>
              <a:t>Ihr</a:t>
            </a:r>
            <a:r>
              <a:rPr lang="es-ES_tradnl" dirty="0"/>
              <a:t> </a:t>
            </a:r>
            <a:r>
              <a:rPr lang="es-ES_tradnl" dirty="0" err="1"/>
              <a:t>größter</a:t>
            </a:r>
            <a:r>
              <a:rPr lang="es-ES_tradnl" dirty="0"/>
              <a:t> Hit </a:t>
            </a:r>
            <a:r>
              <a:rPr lang="es-ES_tradnl" dirty="0" err="1"/>
              <a:t>ist</a:t>
            </a:r>
            <a:r>
              <a:rPr lang="es-ES_tradnl" dirty="0"/>
              <a:t> “</a:t>
            </a:r>
            <a:r>
              <a:rPr lang="es-ES_tradnl" dirty="0" err="1"/>
              <a:t>Sonnentanz</a:t>
            </a:r>
            <a:r>
              <a:rPr lang="es-ES_tradnl" dirty="0"/>
              <a:t>” </a:t>
            </a:r>
            <a:r>
              <a:rPr lang="es-ES_tradnl" dirty="0" err="1"/>
              <a:t>aus</a:t>
            </a:r>
            <a:r>
              <a:rPr lang="es-ES_tradnl" dirty="0"/>
              <a:t> </a:t>
            </a:r>
            <a:r>
              <a:rPr lang="es-ES_tradnl" dirty="0" err="1"/>
              <a:t>dem</a:t>
            </a:r>
            <a:r>
              <a:rPr lang="es-ES_tradnl" dirty="0"/>
              <a:t> </a:t>
            </a:r>
            <a:r>
              <a:rPr lang="es-ES_tradnl" dirty="0" err="1"/>
              <a:t>Jahr</a:t>
            </a:r>
            <a:r>
              <a:rPr lang="es-ES_tradnl" dirty="0"/>
              <a:t> 2012. Das Video </a:t>
            </a:r>
            <a:r>
              <a:rPr lang="es-ES_tradnl" dirty="0" err="1"/>
              <a:t>zu</a:t>
            </a:r>
            <a:r>
              <a:rPr lang="es-ES_tradnl" dirty="0"/>
              <a:t> </a:t>
            </a:r>
            <a:r>
              <a:rPr lang="es-ES_tradnl" dirty="0" err="1"/>
              <a:t>Sonnentanz</a:t>
            </a:r>
            <a:r>
              <a:rPr lang="es-ES_tradnl" dirty="0"/>
              <a:t> </a:t>
            </a:r>
            <a:r>
              <a:rPr lang="es-ES_tradnl" dirty="0" err="1"/>
              <a:t>hat</a:t>
            </a:r>
            <a:r>
              <a:rPr lang="es-ES_tradnl" dirty="0"/>
              <a:t> </a:t>
            </a:r>
            <a:r>
              <a:rPr lang="es-ES_tradnl" dirty="0" err="1"/>
              <a:t>auf</a:t>
            </a:r>
            <a:r>
              <a:rPr lang="es-ES_tradnl" dirty="0"/>
              <a:t> </a:t>
            </a:r>
            <a:r>
              <a:rPr lang="es-ES_tradnl" dirty="0" err="1"/>
              <a:t>Youtube</a:t>
            </a:r>
            <a:r>
              <a:rPr lang="es-ES_tradnl" dirty="0"/>
              <a:t> </a:t>
            </a:r>
            <a:r>
              <a:rPr lang="es-ES_tradnl" dirty="0" err="1"/>
              <a:t>über</a:t>
            </a:r>
            <a:r>
              <a:rPr lang="es-ES_tradnl" dirty="0"/>
              <a:t> 31.000.000 </a:t>
            </a:r>
            <a:r>
              <a:rPr lang="es-ES_tradnl" dirty="0" err="1"/>
              <a:t>K</a:t>
            </a:r>
            <a:r>
              <a:rPr lang="es-ES_tradnl" dirty="0" err="1" smtClean="0"/>
              <a:t>licks</a:t>
            </a:r>
            <a:r>
              <a:rPr lang="es-ES_tradnl" dirty="0"/>
              <a:t>. </a:t>
            </a:r>
            <a:r>
              <a:rPr lang="es-ES_tradnl" dirty="0" err="1"/>
              <a:t>Klangkarussell</a:t>
            </a:r>
            <a:r>
              <a:rPr lang="es-ES_tradnl" dirty="0"/>
              <a:t> </a:t>
            </a:r>
            <a:r>
              <a:rPr lang="es-ES_tradnl" dirty="0" err="1"/>
              <a:t>ist</a:t>
            </a:r>
            <a:r>
              <a:rPr lang="es-ES_tradnl" dirty="0"/>
              <a:t> in </a:t>
            </a:r>
            <a:r>
              <a:rPr lang="es-ES_tradnl" dirty="0" err="1"/>
              <a:t>ganz</a:t>
            </a:r>
            <a:r>
              <a:rPr lang="es-ES_tradnl" dirty="0"/>
              <a:t> Europa </a:t>
            </a:r>
            <a:r>
              <a:rPr lang="es-ES_tradnl" dirty="0" err="1" smtClean="0"/>
              <a:t>populär</a:t>
            </a:r>
            <a:r>
              <a:rPr lang="es-ES_tradnl" dirty="0"/>
              <a:t>.</a:t>
            </a:r>
          </a:p>
          <a:p>
            <a:r>
              <a:rPr lang="es-MX" dirty="0"/>
              <a:t>S</a:t>
            </a:r>
            <a:r>
              <a:rPr lang="es-ES_tradnl" dirty="0" err="1"/>
              <a:t>onnentanz</a:t>
            </a:r>
            <a:r>
              <a:rPr lang="es-ES_tradnl" dirty="0"/>
              <a:t>: </a:t>
            </a:r>
            <a:r>
              <a:rPr lang="es-ES_tradnl" dirty="0">
                <a:hlinkClick r:id="rId2"/>
              </a:rPr>
              <a:t>https://www.youtube.com/watch?v=aiumJ_nDkhs</a:t>
            </a:r>
            <a:endParaRPr lang="es-ES_tradnl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7007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EDE32BD-B3A9-4F40-AA3C-86876567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Paul </a:t>
            </a:r>
            <a:r>
              <a:rPr lang="es-MX" dirty="0" err="1"/>
              <a:t>Kalkbrenner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3AAF059-E79A-4556-9E50-49AC2D600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Paul </a:t>
            </a:r>
            <a:r>
              <a:rPr lang="es-MX" dirty="0" err="1"/>
              <a:t>Kalkbrenner</a:t>
            </a:r>
            <a:r>
              <a:rPr lang="es-MX" dirty="0"/>
              <a:t> </a:t>
            </a:r>
            <a:r>
              <a:rPr lang="es-MX" dirty="0" err="1"/>
              <a:t>wurde</a:t>
            </a:r>
            <a:r>
              <a:rPr lang="es-MX" dirty="0"/>
              <a:t> am 11.06.1977 in Leipzig </a:t>
            </a:r>
            <a:r>
              <a:rPr lang="es-MX" dirty="0" err="1"/>
              <a:t>geboren</a:t>
            </a:r>
            <a:r>
              <a:rPr lang="es-MX" dirty="0"/>
              <a:t>. Er </a:t>
            </a:r>
            <a:r>
              <a:rPr lang="es-MX" dirty="0" err="1"/>
              <a:t>ist</a:t>
            </a:r>
            <a:r>
              <a:rPr lang="es-MX" dirty="0"/>
              <a:t> Techno-</a:t>
            </a:r>
            <a:r>
              <a:rPr lang="es-MX" dirty="0" err="1"/>
              <a:t>Musiker</a:t>
            </a:r>
            <a:r>
              <a:rPr lang="es-MX" dirty="0"/>
              <a:t>. </a:t>
            </a:r>
            <a:r>
              <a:rPr lang="es-MX" dirty="0" err="1"/>
              <a:t>Seinen</a:t>
            </a:r>
            <a:r>
              <a:rPr lang="es-MX" dirty="0"/>
              <a:t> </a:t>
            </a:r>
            <a:r>
              <a:rPr lang="es-MX" dirty="0" err="1"/>
              <a:t>größten</a:t>
            </a:r>
            <a:r>
              <a:rPr lang="es-MX" dirty="0"/>
              <a:t> Hit “</a:t>
            </a:r>
            <a:r>
              <a:rPr lang="es-MX" dirty="0" err="1"/>
              <a:t>Sky</a:t>
            </a:r>
            <a:r>
              <a:rPr lang="es-MX" dirty="0"/>
              <a:t> and </a:t>
            </a:r>
            <a:r>
              <a:rPr lang="es-MX" dirty="0" err="1"/>
              <a:t>Sand</a:t>
            </a:r>
            <a:r>
              <a:rPr lang="es-MX" dirty="0"/>
              <a:t>” </a:t>
            </a:r>
            <a:r>
              <a:rPr lang="es-MX" dirty="0" err="1"/>
              <a:t>hatte</a:t>
            </a:r>
            <a:r>
              <a:rPr lang="es-MX" dirty="0"/>
              <a:t> Paul </a:t>
            </a:r>
            <a:r>
              <a:rPr lang="es-MX" dirty="0" err="1"/>
              <a:t>Kalkbrenner</a:t>
            </a:r>
            <a:r>
              <a:rPr lang="es-MX" dirty="0"/>
              <a:t> </a:t>
            </a:r>
            <a:r>
              <a:rPr lang="es-MX" dirty="0" err="1"/>
              <a:t>mit</a:t>
            </a:r>
            <a:r>
              <a:rPr lang="es-MX" dirty="0"/>
              <a:t> </a:t>
            </a:r>
            <a:r>
              <a:rPr lang="es-MX" dirty="0" err="1"/>
              <a:t>seinem</a:t>
            </a:r>
            <a:r>
              <a:rPr lang="es-MX" dirty="0"/>
              <a:t> </a:t>
            </a:r>
            <a:r>
              <a:rPr lang="es-MX" dirty="0" err="1"/>
              <a:t>Bruder</a:t>
            </a:r>
            <a:r>
              <a:rPr lang="es-MX" dirty="0"/>
              <a:t> Fritz. “</a:t>
            </a:r>
            <a:r>
              <a:rPr lang="es-MX" dirty="0" err="1"/>
              <a:t>Sky</a:t>
            </a:r>
            <a:r>
              <a:rPr lang="es-MX" dirty="0"/>
              <a:t> and </a:t>
            </a:r>
            <a:r>
              <a:rPr lang="es-MX" dirty="0" err="1"/>
              <a:t>Sand</a:t>
            </a:r>
            <a:r>
              <a:rPr lang="es-MX" dirty="0"/>
              <a:t>” </a:t>
            </a:r>
            <a:r>
              <a:rPr lang="es-MX" dirty="0" err="1"/>
              <a:t>war</a:t>
            </a:r>
            <a:r>
              <a:rPr lang="es-MX" dirty="0"/>
              <a:t> 107 </a:t>
            </a:r>
            <a:r>
              <a:rPr lang="es-MX" dirty="0" err="1"/>
              <a:t>Wochen</a:t>
            </a:r>
            <a:r>
              <a:rPr lang="es-MX" dirty="0"/>
              <a:t> in den </a:t>
            </a:r>
            <a:r>
              <a:rPr lang="es-MX" dirty="0" err="1"/>
              <a:t>deutschen</a:t>
            </a:r>
            <a:r>
              <a:rPr lang="es-MX" dirty="0"/>
              <a:t> Top 100. Der Text des </a:t>
            </a:r>
            <a:r>
              <a:rPr lang="es-MX" dirty="0" err="1"/>
              <a:t>Liedes</a:t>
            </a:r>
            <a:r>
              <a:rPr lang="es-MX" dirty="0"/>
              <a:t> </a:t>
            </a:r>
            <a:r>
              <a:rPr lang="es-MX" dirty="0" err="1"/>
              <a:t>ist</a:t>
            </a:r>
            <a:r>
              <a:rPr lang="es-MX" dirty="0"/>
              <a:t> </a:t>
            </a:r>
            <a:r>
              <a:rPr lang="es-MX" dirty="0" err="1"/>
              <a:t>auf</a:t>
            </a:r>
            <a:r>
              <a:rPr lang="es-MX" dirty="0"/>
              <a:t> </a:t>
            </a:r>
            <a:r>
              <a:rPr lang="es-MX" dirty="0" err="1"/>
              <a:t>Englisch</a:t>
            </a:r>
            <a:r>
              <a:rPr lang="es-MX" dirty="0"/>
              <a:t>.</a:t>
            </a:r>
          </a:p>
          <a:p>
            <a:r>
              <a:rPr lang="es-MX" dirty="0" err="1"/>
              <a:t>Sky</a:t>
            </a:r>
            <a:r>
              <a:rPr lang="es-MX" dirty="0"/>
              <a:t> and </a:t>
            </a:r>
            <a:r>
              <a:rPr lang="es-MX" dirty="0" err="1"/>
              <a:t>Sand</a:t>
            </a:r>
            <a:r>
              <a:rPr lang="es-MX" dirty="0"/>
              <a:t>: </a:t>
            </a:r>
            <a:r>
              <a:rPr lang="es-MX" dirty="0">
                <a:hlinkClick r:id="rId2"/>
              </a:rPr>
              <a:t>https://www.youtube.com/watch?v=8ybFb_wKlvQ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3133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A894D0F-F53C-43B5-A32B-F1E7F7C30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Scooter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BD1761B-76B8-4A09-9DAB-6D612B571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Scooter </a:t>
            </a:r>
            <a:r>
              <a:rPr lang="es-MX" dirty="0" err="1"/>
              <a:t>ist</a:t>
            </a:r>
            <a:r>
              <a:rPr lang="es-MX" dirty="0"/>
              <a:t> </a:t>
            </a:r>
            <a:r>
              <a:rPr lang="es-MX" dirty="0" err="1"/>
              <a:t>eine</a:t>
            </a:r>
            <a:r>
              <a:rPr lang="es-MX" dirty="0"/>
              <a:t> </a:t>
            </a:r>
            <a:r>
              <a:rPr lang="es-MX" dirty="0" err="1"/>
              <a:t>deutsche</a:t>
            </a:r>
            <a:r>
              <a:rPr lang="es-MX" dirty="0"/>
              <a:t> </a:t>
            </a:r>
            <a:r>
              <a:rPr lang="es-MX" dirty="0" err="1"/>
              <a:t>Elektro</a:t>
            </a:r>
            <a:r>
              <a:rPr lang="es-MX" dirty="0"/>
              <a:t>-Band, die </a:t>
            </a:r>
            <a:r>
              <a:rPr lang="es-MX" dirty="0" err="1"/>
              <a:t>vor</a:t>
            </a:r>
            <a:r>
              <a:rPr lang="es-MX" dirty="0"/>
              <a:t> </a:t>
            </a:r>
            <a:r>
              <a:rPr lang="es-MX" dirty="0" err="1"/>
              <a:t>allem</a:t>
            </a:r>
            <a:r>
              <a:rPr lang="es-MX" dirty="0"/>
              <a:t> </a:t>
            </a:r>
            <a:r>
              <a:rPr lang="es-MX" dirty="0" err="1"/>
              <a:t>international</a:t>
            </a:r>
            <a:r>
              <a:rPr lang="es-MX" dirty="0"/>
              <a:t> </a:t>
            </a:r>
            <a:r>
              <a:rPr lang="es-MX" dirty="0" err="1"/>
              <a:t>viel</a:t>
            </a:r>
            <a:r>
              <a:rPr lang="es-MX" dirty="0"/>
              <a:t> </a:t>
            </a:r>
            <a:r>
              <a:rPr lang="es-MX" dirty="0" err="1"/>
              <a:t>Erfolg</a:t>
            </a:r>
            <a:r>
              <a:rPr lang="es-MX" dirty="0"/>
              <a:t> </a:t>
            </a:r>
            <a:r>
              <a:rPr lang="es-MX" dirty="0" err="1"/>
              <a:t>hat</a:t>
            </a:r>
            <a:r>
              <a:rPr lang="es-MX" dirty="0"/>
              <a:t>. Die Band </a:t>
            </a:r>
            <a:r>
              <a:rPr lang="es-MX" dirty="0" err="1"/>
              <a:t>ist</a:t>
            </a:r>
            <a:r>
              <a:rPr lang="es-MX" dirty="0"/>
              <a:t> </a:t>
            </a:r>
            <a:r>
              <a:rPr lang="es-MX" dirty="0" err="1"/>
              <a:t>schon</a:t>
            </a:r>
            <a:r>
              <a:rPr lang="es-MX" dirty="0"/>
              <a:t> </a:t>
            </a:r>
            <a:r>
              <a:rPr lang="es-MX" dirty="0" err="1"/>
              <a:t>seit</a:t>
            </a:r>
            <a:r>
              <a:rPr lang="es-MX" dirty="0"/>
              <a:t> 1993 </a:t>
            </a:r>
            <a:r>
              <a:rPr lang="es-MX" dirty="0" err="1"/>
              <a:t>sehr</a:t>
            </a:r>
            <a:r>
              <a:rPr lang="es-MX" dirty="0"/>
              <a:t> </a:t>
            </a:r>
            <a:r>
              <a:rPr lang="es-MX" dirty="0" err="1"/>
              <a:t>populär</a:t>
            </a:r>
            <a:r>
              <a:rPr lang="es-MX" dirty="0"/>
              <a:t> </a:t>
            </a:r>
            <a:r>
              <a:rPr lang="es-MX" dirty="0" err="1"/>
              <a:t>und</a:t>
            </a:r>
            <a:r>
              <a:rPr lang="es-MX" dirty="0"/>
              <a:t> </a:t>
            </a:r>
            <a:r>
              <a:rPr lang="es-MX" dirty="0" err="1"/>
              <a:t>hat</a:t>
            </a:r>
            <a:r>
              <a:rPr lang="es-MX" dirty="0"/>
              <a:t> </a:t>
            </a:r>
            <a:r>
              <a:rPr lang="es-MX" dirty="0" err="1"/>
              <a:t>viele</a:t>
            </a:r>
            <a:r>
              <a:rPr lang="es-MX" dirty="0"/>
              <a:t> </a:t>
            </a:r>
            <a:r>
              <a:rPr lang="es-MX" dirty="0" err="1"/>
              <a:t>Preise</a:t>
            </a:r>
            <a:r>
              <a:rPr lang="es-MX" dirty="0"/>
              <a:t> </a:t>
            </a:r>
            <a:r>
              <a:rPr lang="es-MX" dirty="0" err="1"/>
              <a:t>gewonnen</a:t>
            </a:r>
            <a:r>
              <a:rPr lang="es-MX" dirty="0"/>
              <a:t>. </a:t>
            </a:r>
            <a:r>
              <a:rPr lang="es-MX" dirty="0" err="1"/>
              <a:t>Ihre</a:t>
            </a:r>
            <a:r>
              <a:rPr lang="es-MX"/>
              <a:t> Lieder sind</a:t>
            </a:r>
            <a:r>
              <a:rPr lang="es-MX" dirty="0"/>
              <a:t> </a:t>
            </a:r>
            <a:r>
              <a:rPr lang="es-MX" dirty="0" err="1"/>
              <a:t>auf</a:t>
            </a:r>
            <a:r>
              <a:rPr lang="es-MX" dirty="0"/>
              <a:t> </a:t>
            </a:r>
            <a:r>
              <a:rPr lang="es-MX" dirty="0" err="1"/>
              <a:t>englisch</a:t>
            </a:r>
            <a:r>
              <a:rPr lang="es-MX" dirty="0"/>
              <a:t>. Der </a:t>
            </a:r>
            <a:r>
              <a:rPr lang="es-MX" dirty="0" err="1"/>
              <a:t>Kopf</a:t>
            </a:r>
            <a:r>
              <a:rPr lang="es-MX" dirty="0"/>
              <a:t> </a:t>
            </a:r>
            <a:r>
              <a:rPr lang="es-MX" dirty="0" err="1"/>
              <a:t>der</a:t>
            </a:r>
            <a:r>
              <a:rPr lang="es-MX" dirty="0"/>
              <a:t> Band </a:t>
            </a:r>
            <a:r>
              <a:rPr lang="es-MX" dirty="0" err="1"/>
              <a:t>ist</a:t>
            </a:r>
            <a:r>
              <a:rPr lang="es-MX" dirty="0"/>
              <a:t> H.P. </a:t>
            </a:r>
            <a:r>
              <a:rPr lang="es-MX" dirty="0" err="1"/>
              <a:t>Baxxter</a:t>
            </a:r>
            <a:r>
              <a:rPr lang="es-MX" dirty="0"/>
              <a:t>. Hits </a:t>
            </a:r>
            <a:r>
              <a:rPr lang="es-MX" dirty="0" err="1"/>
              <a:t>von</a:t>
            </a:r>
            <a:r>
              <a:rPr lang="es-MX" dirty="0"/>
              <a:t> Scooter </a:t>
            </a:r>
            <a:r>
              <a:rPr lang="es-MX" dirty="0" err="1"/>
              <a:t>sind</a:t>
            </a:r>
            <a:r>
              <a:rPr lang="es-MX" dirty="0"/>
              <a:t> “</a:t>
            </a:r>
            <a:r>
              <a:rPr lang="es-MX" dirty="0" err="1"/>
              <a:t>Hyper</a:t>
            </a:r>
            <a:r>
              <a:rPr lang="es-MX" dirty="0"/>
              <a:t> </a:t>
            </a:r>
            <a:r>
              <a:rPr lang="es-MX" dirty="0" err="1"/>
              <a:t>Hyper</a:t>
            </a:r>
            <a:r>
              <a:rPr lang="es-MX" dirty="0"/>
              <a:t>” </a:t>
            </a:r>
            <a:r>
              <a:rPr lang="es-MX" dirty="0" err="1"/>
              <a:t>oder</a:t>
            </a:r>
            <a:r>
              <a:rPr lang="es-MX" dirty="0"/>
              <a:t> “</a:t>
            </a:r>
            <a:r>
              <a:rPr lang="es-MX" dirty="0" err="1"/>
              <a:t>How</a:t>
            </a:r>
            <a:r>
              <a:rPr lang="es-MX" dirty="0"/>
              <a:t> </a:t>
            </a:r>
            <a:r>
              <a:rPr lang="es-MX" dirty="0" err="1"/>
              <a:t>much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fish</a:t>
            </a:r>
            <a:r>
              <a:rPr lang="es-MX" dirty="0"/>
              <a:t>?”.</a:t>
            </a:r>
          </a:p>
          <a:p>
            <a:r>
              <a:rPr lang="es-MX" dirty="0"/>
              <a:t>H</a:t>
            </a:r>
            <a:r>
              <a:rPr lang="es-ES_tradnl" dirty="0" err="1"/>
              <a:t>yper</a:t>
            </a:r>
            <a:r>
              <a:rPr lang="es-ES_tradnl" dirty="0"/>
              <a:t> </a:t>
            </a:r>
            <a:r>
              <a:rPr lang="es-ES_tradnl" dirty="0" err="1"/>
              <a:t>Hyper</a:t>
            </a:r>
            <a:r>
              <a:rPr lang="es-ES_tradnl" dirty="0"/>
              <a:t> </a:t>
            </a:r>
            <a:r>
              <a:rPr lang="es-ES_tradnl" dirty="0">
                <a:hlinkClick r:id="rId2"/>
              </a:rPr>
              <a:t>https://www.youtube.com/watch?v=7Twnmhe948A</a:t>
            </a:r>
            <a:endParaRPr lang="es-ES_tradnl" dirty="0"/>
          </a:p>
          <a:p>
            <a:r>
              <a:rPr lang="es-MX" dirty="0" err="1"/>
              <a:t>How</a:t>
            </a:r>
            <a:r>
              <a:rPr lang="es-MX" dirty="0"/>
              <a:t> </a:t>
            </a:r>
            <a:r>
              <a:rPr lang="es-MX" dirty="0" err="1"/>
              <a:t>much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fish</a:t>
            </a:r>
            <a:r>
              <a:rPr lang="es-MX" dirty="0"/>
              <a:t>? </a:t>
            </a:r>
            <a:r>
              <a:rPr lang="es-MX" dirty="0">
                <a:hlinkClick r:id="rId3"/>
              </a:rPr>
              <a:t>https://www.youtube.com/watch?v=cbB3iGRHtqA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404365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49</TotalTime>
  <Words>295</Words>
  <Application>Microsoft Office PowerPoint</Application>
  <PresentationFormat>Panorámica</PresentationFormat>
  <Paragraphs>17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Galería</vt:lpstr>
      <vt:lpstr>Deutsche Elektronische Musik</vt:lpstr>
      <vt:lpstr>Kraftwerk</vt:lpstr>
      <vt:lpstr>Gestört aber geil</vt:lpstr>
      <vt:lpstr>Klangkarussell</vt:lpstr>
      <vt:lpstr>Paul Kalkbrenner</vt:lpstr>
      <vt:lpstr>Scooter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Deutsche Elektronische Musik</dc:title>
  <dc:creator>Alemán</dc:creator>
  <cp:lastModifiedBy>Alemán</cp:lastModifiedBy>
  <cp:revision>9</cp:revision>
  <dcterms:created xsi:type="dcterms:W3CDTF">2019-01-23T20:48:42Z</dcterms:created>
  <dcterms:modified xsi:type="dcterms:W3CDTF">2019-04-30T21:15:57Z</dcterms:modified>
</cp:coreProperties>
</file>