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4/30/2019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4/30/2019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WVdKA8FKonw" TargetMode="External"/><Relationship Id="rId2" Type="http://schemas.openxmlformats.org/officeDocument/2006/relationships/hyperlink" Target="https://www.youtube.com/watch?v=1SG5A3PYaU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ZbEUjgp9zxM"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hyperlink" Target="https://www.youtube.com/watch?v=hgwytOPOR5E" TargetMode="External"/><Relationship Id="rId4" Type="http://schemas.openxmlformats.org/officeDocument/2006/relationships/hyperlink" Target="https://www.youtube.com/watch?v=NxquuedkKa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X_Tk5b1CVzg" TargetMode="External"/><Relationship Id="rId2" Type="http://schemas.openxmlformats.org/officeDocument/2006/relationships/hyperlink" Target="https://www.youtube.com/watch?v=La4Dcd1aUcE" TargetMode="Externa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hyperlink" Target="https://www.youtube.com/watch?v=JRwItovO2V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ezQs0sB8Q0s" TargetMode="External"/><Relationship Id="rId2" Type="http://schemas.openxmlformats.org/officeDocument/2006/relationships/hyperlink" Target="https://www.youtube.com/watch?v=yMR45cZbvD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F7B1E2A-9608-4FF4-BC9F-739F113E3F8D}"/>
              </a:ext>
            </a:extLst>
          </p:cNvPr>
          <p:cNvSpPr>
            <a:spLocks noGrp="1"/>
          </p:cNvSpPr>
          <p:nvPr>
            <p:ph type="ctrTitle"/>
          </p:nvPr>
        </p:nvSpPr>
        <p:spPr>
          <a:xfrm>
            <a:off x="374469" y="802298"/>
            <a:ext cx="7829005" cy="2541431"/>
          </a:xfrm>
        </p:spPr>
        <p:txBody>
          <a:bodyPr/>
          <a:lstStyle/>
          <a:p>
            <a:r>
              <a:rPr lang="es-MX" dirty="0"/>
              <a:t>Deutsche </a:t>
            </a:r>
            <a:r>
              <a:rPr lang="es-MX" dirty="0" err="1"/>
              <a:t>Musik-Legenden</a:t>
            </a:r>
            <a:endParaRPr lang="es-ES_tradnl" dirty="0"/>
          </a:p>
        </p:txBody>
      </p:sp>
      <p:sp>
        <p:nvSpPr>
          <p:cNvPr id="3" name="Subtítulo 2">
            <a:extLst>
              <a:ext uri="{FF2B5EF4-FFF2-40B4-BE49-F238E27FC236}">
                <a16:creationId xmlns:a16="http://schemas.microsoft.com/office/drawing/2014/main" xmlns="" id="{70E23718-2278-4B50-86E7-D56B06D9752A}"/>
              </a:ext>
            </a:extLst>
          </p:cNvPr>
          <p:cNvSpPr>
            <a:spLocks noGrp="1"/>
          </p:cNvSpPr>
          <p:nvPr>
            <p:ph type="subTitle" idx="1"/>
          </p:nvPr>
        </p:nvSpPr>
        <p:spPr/>
        <p:txBody>
          <a:bodyPr/>
          <a:lstStyle/>
          <a:p>
            <a:endParaRPr lang="es-ES_tradnl" dirty="0"/>
          </a:p>
        </p:txBody>
      </p:sp>
      <p:pic>
        <p:nvPicPr>
          <p:cNvPr id="5" name="Imagen 4" descr="Imagen que contiene persona, ropa, mujer, exterior&#10;&#10;Descripción generada automáticamente">
            <a:extLst>
              <a:ext uri="{FF2B5EF4-FFF2-40B4-BE49-F238E27FC236}">
                <a16:creationId xmlns:a16="http://schemas.microsoft.com/office/drawing/2014/main" xmlns="" id="{9EFF114E-8AE4-480D-852B-3E4384B9F4BC}"/>
              </a:ext>
            </a:extLst>
          </p:cNvPr>
          <p:cNvPicPr>
            <a:picLocks noChangeAspect="1"/>
          </p:cNvPicPr>
          <p:nvPr/>
        </p:nvPicPr>
        <p:blipFill>
          <a:blip r:embed="rId2"/>
          <a:stretch>
            <a:fillRect/>
          </a:stretch>
        </p:blipFill>
        <p:spPr>
          <a:xfrm>
            <a:off x="6653349" y="2491991"/>
            <a:ext cx="5617028" cy="3563711"/>
          </a:xfrm>
          <a:prstGeom prst="rect">
            <a:avLst/>
          </a:prstGeom>
        </p:spPr>
      </p:pic>
    </p:spTree>
    <p:extLst>
      <p:ext uri="{BB962C8B-B14F-4D97-AF65-F5344CB8AC3E}">
        <p14:creationId xmlns:p14="http://schemas.microsoft.com/office/powerpoint/2010/main" val="344180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BE2ECE5-C4DB-42AB-AB56-4794FD99CA74}"/>
              </a:ext>
            </a:extLst>
          </p:cNvPr>
          <p:cNvSpPr>
            <a:spLocks noGrp="1"/>
          </p:cNvSpPr>
          <p:nvPr>
            <p:ph type="title"/>
          </p:nvPr>
        </p:nvSpPr>
        <p:spPr/>
        <p:txBody>
          <a:bodyPr/>
          <a:lstStyle/>
          <a:p>
            <a:pPr algn="ctr"/>
            <a:r>
              <a:rPr lang="es-MX" dirty="0"/>
              <a:t>Herbert </a:t>
            </a:r>
            <a:r>
              <a:rPr lang="es-MX" dirty="0" err="1"/>
              <a:t>Grönemeyer</a:t>
            </a:r>
            <a:endParaRPr lang="es-ES_tradnl" dirty="0"/>
          </a:p>
        </p:txBody>
      </p:sp>
      <p:sp>
        <p:nvSpPr>
          <p:cNvPr id="3" name="Marcador de contenido 2">
            <a:extLst>
              <a:ext uri="{FF2B5EF4-FFF2-40B4-BE49-F238E27FC236}">
                <a16:creationId xmlns:a16="http://schemas.microsoft.com/office/drawing/2014/main" xmlns="" id="{F8FB87D8-2512-4133-85E4-1DB924C694FC}"/>
              </a:ext>
            </a:extLst>
          </p:cNvPr>
          <p:cNvSpPr>
            <a:spLocks noGrp="1"/>
          </p:cNvSpPr>
          <p:nvPr>
            <p:ph idx="1"/>
          </p:nvPr>
        </p:nvSpPr>
        <p:spPr/>
        <p:txBody>
          <a:bodyPr>
            <a:normAutofit fontScale="77500" lnSpcReduction="20000"/>
          </a:bodyPr>
          <a:lstStyle/>
          <a:p>
            <a:r>
              <a:rPr lang="de-DE" sz="3100" dirty="0"/>
              <a:t>Herbert Grönemeyer wurde am 12.04.1956 in Göttingen geboren. Er hat über 17 Millionen Cds verkauft und ist so der erfolgreichste deutsche Musiker aller Zeiten. Sein größter Hit ist “Mensch” aus dem Jahr 2002. Das Lied “Luxus”von Herbert Grönemeyer ist aus 1990. Er hat 15 Alben aufgenommen. Herbert Grönemeyer ist auch Schauspieler.</a:t>
            </a:r>
          </a:p>
          <a:p>
            <a:pPr marL="0" indent="0">
              <a:buNone/>
            </a:pPr>
            <a:endParaRPr lang="de-DE" dirty="0"/>
          </a:p>
          <a:p>
            <a:r>
              <a:rPr lang="de-DE" dirty="0"/>
              <a:t>Mensch: </a:t>
            </a:r>
            <a:r>
              <a:rPr lang="de-DE" dirty="0">
                <a:hlinkClick r:id="rId2"/>
              </a:rPr>
              <a:t>https://www.youtube.com/watch?v=1SG5A3PYaUs</a:t>
            </a:r>
            <a:endParaRPr lang="de-DE" dirty="0"/>
          </a:p>
          <a:p>
            <a:endParaRPr lang="de-DE" dirty="0"/>
          </a:p>
          <a:p>
            <a:r>
              <a:rPr lang="de-DE" dirty="0"/>
              <a:t>Luxus: </a:t>
            </a:r>
            <a:r>
              <a:rPr lang="de-DE" dirty="0">
                <a:hlinkClick r:id="rId3"/>
              </a:rPr>
              <a:t>https://www.youtube.com/watch?v=WVdKA8FKonw</a:t>
            </a:r>
            <a:endParaRPr lang="de-DE" dirty="0"/>
          </a:p>
          <a:p>
            <a:pPr marL="0" indent="0">
              <a:buNone/>
            </a:pPr>
            <a:endParaRPr lang="es-ES_tradnl" dirty="0"/>
          </a:p>
        </p:txBody>
      </p:sp>
    </p:spTree>
    <p:extLst>
      <p:ext uri="{BB962C8B-B14F-4D97-AF65-F5344CB8AC3E}">
        <p14:creationId xmlns:p14="http://schemas.microsoft.com/office/powerpoint/2010/main" val="80291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EFDBF03-4F91-443B-8C01-21130B59D82A}"/>
              </a:ext>
            </a:extLst>
          </p:cNvPr>
          <p:cNvSpPr>
            <a:spLocks noGrp="1"/>
          </p:cNvSpPr>
          <p:nvPr>
            <p:ph type="title"/>
          </p:nvPr>
        </p:nvSpPr>
        <p:spPr/>
        <p:txBody>
          <a:bodyPr/>
          <a:lstStyle/>
          <a:p>
            <a:pPr algn="ctr"/>
            <a:r>
              <a:rPr lang="es-MX" dirty="0" err="1"/>
              <a:t>Udo</a:t>
            </a:r>
            <a:r>
              <a:rPr lang="es-MX" dirty="0"/>
              <a:t> </a:t>
            </a:r>
            <a:r>
              <a:rPr lang="es-MX" dirty="0" err="1"/>
              <a:t>Lindenberg</a:t>
            </a:r>
            <a:endParaRPr lang="es-ES_tradnl" dirty="0"/>
          </a:p>
        </p:txBody>
      </p:sp>
      <p:pic>
        <p:nvPicPr>
          <p:cNvPr id="5" name="Marcador de contenido 4" descr="Imagen que contiene hombre&#10;&#10;Descripción generada automáticamente">
            <a:extLst>
              <a:ext uri="{FF2B5EF4-FFF2-40B4-BE49-F238E27FC236}">
                <a16:creationId xmlns:a16="http://schemas.microsoft.com/office/drawing/2014/main" xmlns="" id="{A6E3631E-EEA3-4DDA-9BD1-9C4663A72609}"/>
              </a:ext>
            </a:extLst>
          </p:cNvPr>
          <p:cNvPicPr>
            <a:picLocks noGrp="1" noChangeAspect="1"/>
          </p:cNvPicPr>
          <p:nvPr>
            <p:ph idx="1"/>
          </p:nvPr>
        </p:nvPicPr>
        <p:blipFill>
          <a:blip r:embed="rId2"/>
          <a:stretch>
            <a:fillRect/>
          </a:stretch>
        </p:blipFill>
        <p:spPr>
          <a:xfrm>
            <a:off x="6951451" y="2027926"/>
            <a:ext cx="5179589" cy="3609526"/>
          </a:xfrm>
        </p:spPr>
      </p:pic>
      <p:sp>
        <p:nvSpPr>
          <p:cNvPr id="6" name="CuadroTexto 5">
            <a:extLst>
              <a:ext uri="{FF2B5EF4-FFF2-40B4-BE49-F238E27FC236}">
                <a16:creationId xmlns:a16="http://schemas.microsoft.com/office/drawing/2014/main" xmlns="" id="{66D22DBB-8A26-4EBC-BF8C-409B802A4617}"/>
              </a:ext>
            </a:extLst>
          </p:cNvPr>
          <p:cNvSpPr txBox="1"/>
          <p:nvPr/>
        </p:nvSpPr>
        <p:spPr>
          <a:xfrm>
            <a:off x="139337" y="2299063"/>
            <a:ext cx="6644640" cy="3970318"/>
          </a:xfrm>
          <a:prstGeom prst="rect">
            <a:avLst/>
          </a:prstGeom>
          <a:noFill/>
        </p:spPr>
        <p:txBody>
          <a:bodyPr wrap="square" rtlCol="0">
            <a:spAutoFit/>
          </a:bodyPr>
          <a:lstStyle/>
          <a:p>
            <a:r>
              <a:rPr lang="es-MX" dirty="0" err="1"/>
              <a:t>Udo</a:t>
            </a:r>
            <a:r>
              <a:rPr lang="es-MX" dirty="0"/>
              <a:t> </a:t>
            </a:r>
            <a:r>
              <a:rPr lang="es-MX" dirty="0" err="1"/>
              <a:t>Lindenberg</a:t>
            </a:r>
            <a:r>
              <a:rPr lang="es-MX" dirty="0"/>
              <a:t> </a:t>
            </a:r>
            <a:r>
              <a:rPr lang="es-MX" dirty="0" err="1"/>
              <a:t>wurde</a:t>
            </a:r>
            <a:r>
              <a:rPr lang="es-MX" dirty="0"/>
              <a:t> am 17.05.1946 in </a:t>
            </a:r>
            <a:r>
              <a:rPr lang="es-MX" dirty="0" err="1"/>
              <a:t>Gronau</a:t>
            </a:r>
            <a:r>
              <a:rPr lang="es-MX" dirty="0"/>
              <a:t> </a:t>
            </a:r>
            <a:r>
              <a:rPr lang="es-MX" dirty="0" err="1"/>
              <a:t>geboren</a:t>
            </a:r>
            <a:r>
              <a:rPr lang="es-MX" dirty="0"/>
              <a:t>. Er </a:t>
            </a:r>
            <a:r>
              <a:rPr lang="es-MX" dirty="0" err="1"/>
              <a:t>macht</a:t>
            </a:r>
            <a:r>
              <a:rPr lang="es-MX" dirty="0"/>
              <a:t> </a:t>
            </a:r>
            <a:r>
              <a:rPr lang="es-MX" dirty="0" err="1"/>
              <a:t>Rockmusik</a:t>
            </a:r>
            <a:r>
              <a:rPr lang="es-MX" dirty="0"/>
              <a:t> </a:t>
            </a:r>
            <a:r>
              <a:rPr lang="es-MX" dirty="0" err="1"/>
              <a:t>und</a:t>
            </a:r>
            <a:r>
              <a:rPr lang="es-MX" dirty="0"/>
              <a:t> </a:t>
            </a:r>
            <a:r>
              <a:rPr lang="es-MX" dirty="0" err="1"/>
              <a:t>lebt</a:t>
            </a:r>
            <a:r>
              <a:rPr lang="es-MX" dirty="0"/>
              <a:t> in </a:t>
            </a:r>
            <a:r>
              <a:rPr lang="es-MX" dirty="0" err="1"/>
              <a:t>Hamburg</a:t>
            </a:r>
            <a:r>
              <a:rPr lang="es-MX" dirty="0"/>
              <a:t> in 3 </a:t>
            </a:r>
            <a:r>
              <a:rPr lang="es-MX" dirty="0" err="1"/>
              <a:t>Zimmern</a:t>
            </a:r>
            <a:r>
              <a:rPr lang="es-MX" dirty="0"/>
              <a:t> </a:t>
            </a:r>
            <a:r>
              <a:rPr lang="es-MX" dirty="0" err="1"/>
              <a:t>im</a:t>
            </a:r>
            <a:r>
              <a:rPr lang="es-MX" dirty="0"/>
              <a:t> Hotel </a:t>
            </a:r>
            <a:r>
              <a:rPr lang="es-MX" dirty="0" err="1"/>
              <a:t>Atlantik</a:t>
            </a:r>
            <a:r>
              <a:rPr lang="es-MX" dirty="0"/>
              <a:t>. </a:t>
            </a:r>
            <a:r>
              <a:rPr lang="es-MX" dirty="0" err="1"/>
              <a:t>Udo</a:t>
            </a:r>
            <a:r>
              <a:rPr lang="es-MX" dirty="0"/>
              <a:t> </a:t>
            </a:r>
            <a:r>
              <a:rPr lang="es-MX" dirty="0" err="1"/>
              <a:t>Lindenberg</a:t>
            </a:r>
            <a:r>
              <a:rPr lang="es-MX" dirty="0"/>
              <a:t> </a:t>
            </a:r>
            <a:r>
              <a:rPr lang="es-MX" dirty="0" err="1"/>
              <a:t>hat</a:t>
            </a:r>
            <a:r>
              <a:rPr lang="es-MX" dirty="0"/>
              <a:t> 36 </a:t>
            </a:r>
            <a:r>
              <a:rPr lang="es-MX" dirty="0" err="1"/>
              <a:t>Alben</a:t>
            </a:r>
            <a:r>
              <a:rPr lang="es-MX" dirty="0"/>
              <a:t> </a:t>
            </a:r>
            <a:r>
              <a:rPr lang="es-MX" dirty="0" err="1"/>
              <a:t>aufgenommen</a:t>
            </a:r>
            <a:r>
              <a:rPr lang="es-MX" dirty="0"/>
              <a:t>. </a:t>
            </a:r>
            <a:r>
              <a:rPr lang="es-MX" dirty="0" err="1"/>
              <a:t>Seine</a:t>
            </a:r>
            <a:r>
              <a:rPr lang="es-MX" dirty="0"/>
              <a:t> </a:t>
            </a:r>
            <a:r>
              <a:rPr lang="es-MX" dirty="0" err="1"/>
              <a:t>populärsten</a:t>
            </a:r>
            <a:r>
              <a:rPr lang="es-MX" dirty="0"/>
              <a:t> Lieder </a:t>
            </a:r>
            <a:r>
              <a:rPr lang="es-MX" dirty="0" err="1"/>
              <a:t>sind</a:t>
            </a:r>
            <a:r>
              <a:rPr lang="es-MX" dirty="0"/>
              <a:t> “</a:t>
            </a:r>
            <a:r>
              <a:rPr lang="es-MX" dirty="0" err="1"/>
              <a:t>Sonderzug</a:t>
            </a:r>
            <a:r>
              <a:rPr lang="es-MX" dirty="0"/>
              <a:t> </a:t>
            </a:r>
            <a:r>
              <a:rPr lang="es-MX" dirty="0" err="1"/>
              <a:t>nach</a:t>
            </a:r>
            <a:r>
              <a:rPr lang="es-MX" dirty="0"/>
              <a:t> </a:t>
            </a:r>
            <a:r>
              <a:rPr lang="es-MX" dirty="0" err="1"/>
              <a:t>Pankow”und</a:t>
            </a:r>
            <a:r>
              <a:rPr lang="es-MX" dirty="0"/>
              <a:t> “Cello” </a:t>
            </a:r>
            <a:r>
              <a:rPr lang="es-MX" dirty="0" err="1"/>
              <a:t>mit</a:t>
            </a:r>
            <a:r>
              <a:rPr lang="es-MX" dirty="0"/>
              <a:t> </a:t>
            </a:r>
            <a:r>
              <a:rPr lang="es-MX" dirty="0" err="1"/>
              <a:t>Clueso</a:t>
            </a:r>
            <a:r>
              <a:rPr lang="es-MX" dirty="0"/>
              <a:t>. </a:t>
            </a:r>
            <a:r>
              <a:rPr lang="es-MX" dirty="0" err="1"/>
              <a:t>Aus</a:t>
            </a:r>
            <a:r>
              <a:rPr lang="es-MX" dirty="0"/>
              <a:t> 2018 </a:t>
            </a:r>
            <a:r>
              <a:rPr lang="es-MX" dirty="0" err="1"/>
              <a:t>ist</a:t>
            </a:r>
            <a:r>
              <a:rPr lang="es-MX" dirty="0"/>
              <a:t> “</a:t>
            </a:r>
            <a:r>
              <a:rPr lang="es-MX" dirty="0" err="1"/>
              <a:t>Durch</a:t>
            </a:r>
            <a:r>
              <a:rPr lang="es-MX" dirty="0"/>
              <a:t> die </a:t>
            </a:r>
            <a:r>
              <a:rPr lang="es-MX" dirty="0" err="1"/>
              <a:t>schweren</a:t>
            </a:r>
            <a:r>
              <a:rPr lang="es-MX" dirty="0"/>
              <a:t> </a:t>
            </a:r>
            <a:r>
              <a:rPr lang="es-MX" dirty="0" err="1"/>
              <a:t>Zeiten</a:t>
            </a:r>
            <a:r>
              <a:rPr lang="es-MX" dirty="0"/>
              <a:t>”. </a:t>
            </a:r>
            <a:r>
              <a:rPr lang="es-MX" dirty="0" err="1"/>
              <a:t>Udo</a:t>
            </a:r>
            <a:r>
              <a:rPr lang="es-MX" dirty="0"/>
              <a:t> </a:t>
            </a:r>
            <a:r>
              <a:rPr lang="es-MX" dirty="0" err="1"/>
              <a:t>Lindenberg</a:t>
            </a:r>
            <a:r>
              <a:rPr lang="es-MX" dirty="0"/>
              <a:t> </a:t>
            </a:r>
            <a:r>
              <a:rPr lang="es-MX" dirty="0" err="1"/>
              <a:t>ist</a:t>
            </a:r>
            <a:r>
              <a:rPr lang="es-MX" dirty="0"/>
              <a:t> </a:t>
            </a:r>
            <a:r>
              <a:rPr lang="es-MX" dirty="0" err="1"/>
              <a:t>auch</a:t>
            </a:r>
            <a:r>
              <a:rPr lang="es-MX" dirty="0"/>
              <a:t> Maler. </a:t>
            </a:r>
          </a:p>
          <a:p>
            <a:endParaRPr lang="es-MX" dirty="0"/>
          </a:p>
          <a:p>
            <a:r>
              <a:rPr lang="es-MX" dirty="0" err="1"/>
              <a:t>Sonderzug</a:t>
            </a:r>
            <a:r>
              <a:rPr lang="es-MX" dirty="0"/>
              <a:t> </a:t>
            </a:r>
            <a:r>
              <a:rPr lang="es-MX" dirty="0" err="1"/>
              <a:t>nach</a:t>
            </a:r>
            <a:r>
              <a:rPr lang="es-MX" dirty="0"/>
              <a:t> </a:t>
            </a:r>
            <a:r>
              <a:rPr lang="es-MX" dirty="0" err="1"/>
              <a:t>Pankow</a:t>
            </a:r>
            <a:r>
              <a:rPr lang="es-MX" dirty="0"/>
              <a:t>: </a:t>
            </a:r>
            <a:r>
              <a:rPr lang="es-MX" dirty="0">
                <a:hlinkClick r:id="rId3"/>
              </a:rPr>
              <a:t>https://www.youtube.com/watch?v=ZbEUjgp9zxM</a:t>
            </a:r>
            <a:endParaRPr lang="es-MX" dirty="0"/>
          </a:p>
          <a:p>
            <a:endParaRPr lang="es-MX" dirty="0"/>
          </a:p>
          <a:p>
            <a:r>
              <a:rPr lang="es-MX" dirty="0"/>
              <a:t>Cello: </a:t>
            </a:r>
            <a:r>
              <a:rPr lang="es-MX" dirty="0">
                <a:hlinkClick r:id="rId4"/>
              </a:rPr>
              <a:t>https://www.youtube.com/watch?v=NxquuedkKaM</a:t>
            </a:r>
            <a:endParaRPr lang="es-MX" dirty="0"/>
          </a:p>
          <a:p>
            <a:endParaRPr lang="es-MX" dirty="0"/>
          </a:p>
          <a:p>
            <a:r>
              <a:rPr lang="es-MX" dirty="0" err="1"/>
              <a:t>Durch</a:t>
            </a:r>
            <a:r>
              <a:rPr lang="es-MX" dirty="0"/>
              <a:t> die </a:t>
            </a:r>
            <a:r>
              <a:rPr lang="es-MX" dirty="0" err="1"/>
              <a:t>schweren</a:t>
            </a:r>
            <a:r>
              <a:rPr lang="es-MX" dirty="0"/>
              <a:t> </a:t>
            </a:r>
            <a:r>
              <a:rPr lang="es-MX" dirty="0" err="1"/>
              <a:t>Zeiten</a:t>
            </a:r>
            <a:r>
              <a:rPr lang="es-MX" dirty="0"/>
              <a:t>: </a:t>
            </a:r>
            <a:r>
              <a:rPr lang="es-MX" dirty="0">
                <a:hlinkClick r:id="rId5"/>
              </a:rPr>
              <a:t>https://www.youtube.com/watch?v=hgwytOPOR5E</a:t>
            </a:r>
            <a:endParaRPr lang="es-MX" dirty="0"/>
          </a:p>
          <a:p>
            <a:endParaRPr lang="es-MX" dirty="0"/>
          </a:p>
        </p:txBody>
      </p:sp>
      <p:pic>
        <p:nvPicPr>
          <p:cNvPr id="8" name="Imagen 7" descr="Imagen que contiene exterior&#10;&#10;Descripción generada automáticamente">
            <a:extLst>
              <a:ext uri="{FF2B5EF4-FFF2-40B4-BE49-F238E27FC236}">
                <a16:creationId xmlns:a16="http://schemas.microsoft.com/office/drawing/2014/main" xmlns="" id="{71161A88-21BD-48F7-84BB-C792D42D01F7}"/>
              </a:ext>
            </a:extLst>
          </p:cNvPr>
          <p:cNvPicPr>
            <a:picLocks noChangeAspect="1"/>
          </p:cNvPicPr>
          <p:nvPr/>
        </p:nvPicPr>
        <p:blipFill>
          <a:blip r:embed="rId6"/>
          <a:stretch>
            <a:fillRect/>
          </a:stretch>
        </p:blipFill>
        <p:spPr>
          <a:xfrm>
            <a:off x="421891" y="100489"/>
            <a:ext cx="2855463" cy="1927437"/>
          </a:xfrm>
          <a:prstGeom prst="rect">
            <a:avLst/>
          </a:prstGeom>
        </p:spPr>
      </p:pic>
    </p:spTree>
    <p:extLst>
      <p:ext uri="{BB962C8B-B14F-4D97-AF65-F5344CB8AC3E}">
        <p14:creationId xmlns:p14="http://schemas.microsoft.com/office/powerpoint/2010/main" val="217330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0F5821C-998F-4E43-B8AC-8097FBCC1B32}"/>
              </a:ext>
            </a:extLst>
          </p:cNvPr>
          <p:cNvSpPr>
            <a:spLocks noGrp="1"/>
          </p:cNvSpPr>
          <p:nvPr>
            <p:ph type="title"/>
          </p:nvPr>
        </p:nvSpPr>
        <p:spPr/>
        <p:txBody>
          <a:bodyPr/>
          <a:lstStyle/>
          <a:p>
            <a:pPr algn="ctr"/>
            <a:r>
              <a:rPr lang="es-MX" dirty="0"/>
              <a:t>nena</a:t>
            </a:r>
            <a:endParaRPr lang="es-ES_tradnl" dirty="0"/>
          </a:p>
        </p:txBody>
      </p:sp>
      <p:sp>
        <p:nvSpPr>
          <p:cNvPr id="3" name="Marcador de contenido 2">
            <a:extLst>
              <a:ext uri="{FF2B5EF4-FFF2-40B4-BE49-F238E27FC236}">
                <a16:creationId xmlns:a16="http://schemas.microsoft.com/office/drawing/2014/main" xmlns="" id="{59B38607-24BB-4957-B458-38A299CA71DE}"/>
              </a:ext>
            </a:extLst>
          </p:cNvPr>
          <p:cNvSpPr>
            <a:spLocks noGrp="1"/>
          </p:cNvSpPr>
          <p:nvPr>
            <p:ph idx="1"/>
          </p:nvPr>
        </p:nvSpPr>
        <p:spPr>
          <a:xfrm>
            <a:off x="1451580" y="2015732"/>
            <a:ext cx="5611072" cy="3978668"/>
          </a:xfrm>
        </p:spPr>
        <p:txBody>
          <a:bodyPr>
            <a:normAutofit fontScale="85000" lnSpcReduction="20000"/>
          </a:bodyPr>
          <a:lstStyle/>
          <a:p>
            <a:r>
              <a:rPr lang="es-MX" sz="2100" dirty="0"/>
              <a:t>Nena </a:t>
            </a:r>
            <a:r>
              <a:rPr lang="es-MX" sz="2100" dirty="0" err="1"/>
              <a:t>wurde</a:t>
            </a:r>
            <a:r>
              <a:rPr lang="es-MX" sz="2100" dirty="0"/>
              <a:t> 1960 </a:t>
            </a:r>
            <a:r>
              <a:rPr lang="es-MX" sz="2100" dirty="0" err="1"/>
              <a:t>als</a:t>
            </a:r>
            <a:r>
              <a:rPr lang="es-MX" sz="2100" dirty="0"/>
              <a:t> Gabriele </a:t>
            </a:r>
            <a:r>
              <a:rPr lang="es-MX" sz="2100" dirty="0" err="1"/>
              <a:t>Susanne</a:t>
            </a:r>
            <a:r>
              <a:rPr lang="es-MX" sz="2100" dirty="0"/>
              <a:t> </a:t>
            </a:r>
            <a:r>
              <a:rPr lang="es-MX" sz="2100" dirty="0" err="1"/>
              <a:t>Kener</a:t>
            </a:r>
            <a:r>
              <a:rPr lang="es-MX" sz="2100" dirty="0"/>
              <a:t> in Hagen </a:t>
            </a:r>
            <a:r>
              <a:rPr lang="es-MX" sz="2100" dirty="0" err="1"/>
              <a:t>geboren</a:t>
            </a:r>
            <a:r>
              <a:rPr lang="es-MX" sz="2100" dirty="0"/>
              <a:t>. </a:t>
            </a:r>
            <a:r>
              <a:rPr lang="es-MX" sz="2100" dirty="0" err="1"/>
              <a:t>Sie</a:t>
            </a:r>
            <a:r>
              <a:rPr lang="es-MX" sz="2100" dirty="0"/>
              <a:t> </a:t>
            </a:r>
            <a:r>
              <a:rPr lang="es-MX" sz="2100" dirty="0" err="1"/>
              <a:t>ist</a:t>
            </a:r>
            <a:r>
              <a:rPr lang="es-MX" sz="2100" dirty="0"/>
              <a:t> </a:t>
            </a:r>
            <a:r>
              <a:rPr lang="es-MX" sz="2100" dirty="0" err="1"/>
              <a:t>eine</a:t>
            </a:r>
            <a:r>
              <a:rPr lang="es-MX" sz="2100" dirty="0"/>
              <a:t> </a:t>
            </a:r>
            <a:r>
              <a:rPr lang="es-MX" sz="2100" dirty="0" err="1"/>
              <a:t>der</a:t>
            </a:r>
            <a:r>
              <a:rPr lang="es-MX" sz="2100" dirty="0"/>
              <a:t> </a:t>
            </a:r>
            <a:r>
              <a:rPr lang="es-MX" sz="2100" dirty="0" err="1"/>
              <a:t>populärsten</a:t>
            </a:r>
            <a:r>
              <a:rPr lang="es-MX" sz="2100" dirty="0"/>
              <a:t> </a:t>
            </a:r>
            <a:r>
              <a:rPr lang="es-MX" sz="2100" dirty="0" err="1"/>
              <a:t>deutschen</a:t>
            </a:r>
            <a:r>
              <a:rPr lang="es-MX" sz="2100" dirty="0"/>
              <a:t> </a:t>
            </a:r>
            <a:r>
              <a:rPr lang="es-MX" sz="2100" dirty="0" err="1"/>
              <a:t>Sängerinnen</a:t>
            </a:r>
            <a:r>
              <a:rPr lang="es-MX" sz="2100" dirty="0"/>
              <a:t>. </a:t>
            </a:r>
            <a:r>
              <a:rPr lang="es-MX" sz="2100" dirty="0" err="1"/>
              <a:t>Ihr</a:t>
            </a:r>
            <a:r>
              <a:rPr lang="es-MX" sz="2100" dirty="0"/>
              <a:t> </a:t>
            </a:r>
            <a:r>
              <a:rPr lang="es-MX" sz="2100" dirty="0" err="1"/>
              <a:t>größter</a:t>
            </a:r>
            <a:r>
              <a:rPr lang="es-MX" sz="2100" dirty="0"/>
              <a:t> Hit </a:t>
            </a:r>
            <a:r>
              <a:rPr lang="es-MX" sz="2100" dirty="0" err="1"/>
              <a:t>ist</a:t>
            </a:r>
            <a:r>
              <a:rPr lang="es-MX" sz="2100" dirty="0"/>
              <a:t> “99 </a:t>
            </a:r>
            <a:r>
              <a:rPr lang="es-MX" sz="2100" dirty="0" err="1"/>
              <a:t>Luftballons</a:t>
            </a:r>
            <a:r>
              <a:rPr lang="es-MX" sz="2100" dirty="0"/>
              <a:t>” </a:t>
            </a:r>
            <a:r>
              <a:rPr lang="es-MX" sz="2100" dirty="0" err="1"/>
              <a:t>aus</a:t>
            </a:r>
            <a:r>
              <a:rPr lang="es-MX" sz="2100" dirty="0"/>
              <a:t> </a:t>
            </a:r>
            <a:r>
              <a:rPr lang="es-MX" sz="2100" dirty="0" err="1"/>
              <a:t>dem</a:t>
            </a:r>
            <a:r>
              <a:rPr lang="es-MX" sz="2100" dirty="0"/>
              <a:t> </a:t>
            </a:r>
            <a:r>
              <a:rPr lang="es-MX" sz="2100" dirty="0" err="1"/>
              <a:t>Jahr</a:t>
            </a:r>
            <a:r>
              <a:rPr lang="es-MX" sz="2100" dirty="0"/>
              <a:t> 1983. “99 </a:t>
            </a:r>
            <a:r>
              <a:rPr lang="es-MX" sz="2100" dirty="0" err="1"/>
              <a:t>Luftballons</a:t>
            </a:r>
            <a:r>
              <a:rPr lang="es-MX" sz="2100" dirty="0"/>
              <a:t>” </a:t>
            </a:r>
            <a:r>
              <a:rPr lang="es-MX" sz="2100" dirty="0" err="1"/>
              <a:t>ist</a:t>
            </a:r>
            <a:r>
              <a:rPr lang="es-MX" sz="2100" dirty="0"/>
              <a:t> </a:t>
            </a:r>
            <a:r>
              <a:rPr lang="es-MX" sz="2100" dirty="0" err="1"/>
              <a:t>auch</a:t>
            </a:r>
            <a:r>
              <a:rPr lang="es-MX" sz="2100" dirty="0"/>
              <a:t> </a:t>
            </a:r>
            <a:r>
              <a:rPr lang="es-MX" sz="2100" dirty="0" err="1"/>
              <a:t>international</a:t>
            </a:r>
            <a:r>
              <a:rPr lang="es-MX" sz="2100" dirty="0"/>
              <a:t> </a:t>
            </a:r>
            <a:r>
              <a:rPr lang="es-MX" sz="2100" dirty="0" err="1"/>
              <a:t>sehr</a:t>
            </a:r>
            <a:r>
              <a:rPr lang="es-MX" sz="2100" dirty="0"/>
              <a:t> </a:t>
            </a:r>
            <a:r>
              <a:rPr lang="es-MX" sz="2100" dirty="0" err="1"/>
              <a:t>populär</a:t>
            </a:r>
            <a:r>
              <a:rPr lang="es-MX" sz="2100" dirty="0"/>
              <a:t>.  </a:t>
            </a:r>
            <a:r>
              <a:rPr lang="es-MX" sz="2100" dirty="0" err="1"/>
              <a:t>Weitere</a:t>
            </a:r>
            <a:r>
              <a:rPr lang="es-MX" sz="2100" dirty="0"/>
              <a:t> Hits </a:t>
            </a:r>
            <a:r>
              <a:rPr lang="es-MX" sz="2100" dirty="0" err="1"/>
              <a:t>von</a:t>
            </a:r>
            <a:r>
              <a:rPr lang="es-MX" sz="2100" dirty="0"/>
              <a:t> Nena </a:t>
            </a:r>
            <a:r>
              <a:rPr lang="es-MX" sz="2100" dirty="0" err="1"/>
              <a:t>sind</a:t>
            </a:r>
            <a:r>
              <a:rPr lang="es-MX" sz="2100" dirty="0"/>
              <a:t> “ </a:t>
            </a:r>
            <a:r>
              <a:rPr lang="es-MX" sz="2100" dirty="0" err="1"/>
              <a:t>Nur</a:t>
            </a:r>
            <a:r>
              <a:rPr lang="es-MX" sz="2100" dirty="0"/>
              <a:t> </a:t>
            </a:r>
            <a:r>
              <a:rPr lang="es-MX" sz="2100" dirty="0" err="1"/>
              <a:t>geträumt</a:t>
            </a:r>
            <a:r>
              <a:rPr lang="es-MX" sz="2100" dirty="0"/>
              <a:t>” </a:t>
            </a:r>
            <a:r>
              <a:rPr lang="es-MX" sz="2100" dirty="0" err="1"/>
              <a:t>und</a:t>
            </a:r>
            <a:r>
              <a:rPr lang="es-MX" sz="2100" dirty="0"/>
              <a:t>  “</a:t>
            </a:r>
            <a:r>
              <a:rPr lang="es-MX" sz="2100" dirty="0" err="1"/>
              <a:t>Irgendwie</a:t>
            </a:r>
            <a:r>
              <a:rPr lang="es-MX" sz="2100" dirty="0"/>
              <a:t>, </a:t>
            </a:r>
            <a:r>
              <a:rPr lang="es-MX" sz="2100" dirty="0" err="1"/>
              <a:t>Irgendwo</a:t>
            </a:r>
            <a:r>
              <a:rPr lang="es-MX" sz="2100" dirty="0"/>
              <a:t>, </a:t>
            </a:r>
            <a:r>
              <a:rPr lang="es-MX" sz="2100" dirty="0" err="1"/>
              <a:t>Irgendwann</a:t>
            </a:r>
            <a:r>
              <a:rPr lang="es-MX" sz="2100" dirty="0"/>
              <a:t>”.</a:t>
            </a:r>
          </a:p>
          <a:p>
            <a:r>
              <a:rPr lang="es-MX" sz="2100" dirty="0"/>
              <a:t>99 </a:t>
            </a:r>
            <a:r>
              <a:rPr lang="es-MX" sz="2100" dirty="0" err="1"/>
              <a:t>Luftballons</a:t>
            </a:r>
            <a:r>
              <a:rPr lang="es-MX" sz="2100" dirty="0"/>
              <a:t>: </a:t>
            </a:r>
            <a:r>
              <a:rPr lang="es-MX" sz="2100" dirty="0">
                <a:hlinkClick r:id="rId2"/>
              </a:rPr>
              <a:t>https://www.youtube.com/watch?v=La4Dcd1aUcE</a:t>
            </a:r>
            <a:endParaRPr lang="es-MX" sz="2100" dirty="0"/>
          </a:p>
          <a:p>
            <a:r>
              <a:rPr lang="es-MX" sz="2100" dirty="0" err="1"/>
              <a:t>Nur</a:t>
            </a:r>
            <a:r>
              <a:rPr lang="es-MX" sz="2100" dirty="0"/>
              <a:t> </a:t>
            </a:r>
            <a:r>
              <a:rPr lang="es-MX" sz="2100" dirty="0" err="1"/>
              <a:t>geträumt</a:t>
            </a:r>
            <a:r>
              <a:rPr lang="es-MX" sz="2100" dirty="0"/>
              <a:t>: </a:t>
            </a:r>
            <a:r>
              <a:rPr lang="es-MX" sz="2100" dirty="0">
                <a:hlinkClick r:id="rId3"/>
              </a:rPr>
              <a:t>https://www.youtube.com/watch?v=X_Tk5b1CVzg</a:t>
            </a:r>
            <a:endParaRPr lang="es-MX" sz="2100" dirty="0"/>
          </a:p>
          <a:p>
            <a:r>
              <a:rPr lang="es-MX" sz="2100" dirty="0" err="1"/>
              <a:t>Irgendwie</a:t>
            </a:r>
            <a:r>
              <a:rPr lang="es-MX" sz="2100" dirty="0"/>
              <a:t>, </a:t>
            </a:r>
            <a:r>
              <a:rPr lang="es-MX" sz="2100" dirty="0" err="1"/>
              <a:t>Irgendwo</a:t>
            </a:r>
            <a:r>
              <a:rPr lang="es-MX" sz="2100" dirty="0"/>
              <a:t>, </a:t>
            </a:r>
            <a:r>
              <a:rPr lang="es-MX" sz="2100" dirty="0" err="1"/>
              <a:t>Irgendwann</a:t>
            </a:r>
            <a:r>
              <a:rPr lang="es-MX" sz="2100" dirty="0"/>
              <a:t>: </a:t>
            </a:r>
            <a:r>
              <a:rPr lang="es-MX" sz="2100" dirty="0">
                <a:hlinkClick r:id="rId4"/>
              </a:rPr>
              <a:t>https://www.youtube.com/watch?v=JRwItovO2Vs</a:t>
            </a:r>
            <a:endParaRPr lang="es-MX" sz="2100" dirty="0"/>
          </a:p>
          <a:p>
            <a:endParaRPr lang="es-MX" sz="1800" dirty="0"/>
          </a:p>
        </p:txBody>
      </p:sp>
      <p:pic>
        <p:nvPicPr>
          <p:cNvPr id="5" name="Imagen 4" descr="Imagen que contiene escena, fase, sujetando, persona&#10;&#10;Descripción generada automáticamente">
            <a:extLst>
              <a:ext uri="{FF2B5EF4-FFF2-40B4-BE49-F238E27FC236}">
                <a16:creationId xmlns:a16="http://schemas.microsoft.com/office/drawing/2014/main" xmlns="" id="{53A12356-7EAB-4D23-BEF1-A6DE88532D9A}"/>
              </a:ext>
            </a:extLst>
          </p:cNvPr>
          <p:cNvPicPr>
            <a:picLocks noChangeAspect="1"/>
          </p:cNvPicPr>
          <p:nvPr/>
        </p:nvPicPr>
        <p:blipFill>
          <a:blip r:embed="rId5"/>
          <a:stretch>
            <a:fillRect/>
          </a:stretch>
        </p:blipFill>
        <p:spPr>
          <a:xfrm>
            <a:off x="7062652" y="2300071"/>
            <a:ext cx="4483608" cy="2704176"/>
          </a:xfrm>
          <a:prstGeom prst="rect">
            <a:avLst/>
          </a:prstGeom>
        </p:spPr>
      </p:pic>
    </p:spTree>
    <p:extLst>
      <p:ext uri="{BB962C8B-B14F-4D97-AF65-F5344CB8AC3E}">
        <p14:creationId xmlns:p14="http://schemas.microsoft.com/office/powerpoint/2010/main" val="55656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AF8211B-34AE-4024-917C-8FD1BB9D0C67}"/>
              </a:ext>
            </a:extLst>
          </p:cNvPr>
          <p:cNvSpPr>
            <a:spLocks noGrp="1"/>
          </p:cNvSpPr>
          <p:nvPr>
            <p:ph type="title"/>
          </p:nvPr>
        </p:nvSpPr>
        <p:spPr/>
        <p:txBody>
          <a:bodyPr/>
          <a:lstStyle/>
          <a:p>
            <a:pPr algn="ctr"/>
            <a:r>
              <a:rPr lang="es-MX" dirty="0"/>
              <a:t>Die </a:t>
            </a:r>
            <a:r>
              <a:rPr lang="es-MX" dirty="0" err="1"/>
              <a:t>Prinzen</a:t>
            </a:r>
            <a:endParaRPr lang="es-ES_tradnl" dirty="0"/>
          </a:p>
        </p:txBody>
      </p:sp>
      <p:sp>
        <p:nvSpPr>
          <p:cNvPr id="3" name="Marcador de contenido 2">
            <a:extLst>
              <a:ext uri="{FF2B5EF4-FFF2-40B4-BE49-F238E27FC236}">
                <a16:creationId xmlns:a16="http://schemas.microsoft.com/office/drawing/2014/main" xmlns="" id="{8F359D07-6B50-48C1-95FF-FF5514CD3450}"/>
              </a:ext>
            </a:extLst>
          </p:cNvPr>
          <p:cNvSpPr>
            <a:spLocks noGrp="1"/>
          </p:cNvSpPr>
          <p:nvPr>
            <p:ph idx="1"/>
          </p:nvPr>
        </p:nvSpPr>
        <p:spPr/>
        <p:txBody>
          <a:bodyPr/>
          <a:lstStyle/>
          <a:p>
            <a:r>
              <a:rPr lang="es-MX" sz="2400" dirty="0"/>
              <a:t>Die </a:t>
            </a:r>
            <a:r>
              <a:rPr lang="es-MX" sz="2400" dirty="0" err="1"/>
              <a:t>Prinzen</a:t>
            </a:r>
            <a:r>
              <a:rPr lang="es-MX" sz="2400" dirty="0"/>
              <a:t> </a:t>
            </a:r>
            <a:r>
              <a:rPr lang="es-MX" sz="2400" dirty="0" err="1"/>
              <a:t>sind</a:t>
            </a:r>
            <a:r>
              <a:rPr lang="es-MX" sz="2400" dirty="0"/>
              <a:t> </a:t>
            </a:r>
            <a:r>
              <a:rPr lang="es-MX" sz="2400" dirty="0" err="1"/>
              <a:t>eine</a:t>
            </a:r>
            <a:r>
              <a:rPr lang="es-MX" sz="2400" dirty="0"/>
              <a:t> </a:t>
            </a:r>
            <a:r>
              <a:rPr lang="es-MX" sz="2400" dirty="0" err="1"/>
              <a:t>Musikgruppe</a:t>
            </a:r>
            <a:r>
              <a:rPr lang="es-MX" sz="2400" dirty="0"/>
              <a:t> </a:t>
            </a:r>
            <a:r>
              <a:rPr lang="es-MX" sz="2400" dirty="0" err="1"/>
              <a:t>aus</a:t>
            </a:r>
            <a:r>
              <a:rPr lang="es-MX" sz="2400" dirty="0"/>
              <a:t> Leipzig. </a:t>
            </a:r>
            <a:r>
              <a:rPr lang="es-MX" sz="2400" dirty="0" err="1"/>
              <a:t>Ihre</a:t>
            </a:r>
            <a:r>
              <a:rPr lang="es-MX" sz="2400" dirty="0"/>
              <a:t> </a:t>
            </a:r>
            <a:r>
              <a:rPr lang="es-MX" sz="2400" dirty="0" err="1"/>
              <a:t>populärsten</a:t>
            </a:r>
            <a:r>
              <a:rPr lang="es-MX" sz="2400" dirty="0"/>
              <a:t> </a:t>
            </a:r>
            <a:r>
              <a:rPr lang="es-MX" sz="2400" dirty="0" err="1"/>
              <a:t>Mitglieder</a:t>
            </a:r>
            <a:r>
              <a:rPr lang="es-MX" sz="2400" dirty="0"/>
              <a:t> </a:t>
            </a:r>
            <a:r>
              <a:rPr lang="es-MX" sz="2400" dirty="0" err="1"/>
              <a:t>sind</a:t>
            </a:r>
            <a:r>
              <a:rPr lang="es-MX" sz="2400" dirty="0"/>
              <a:t> </a:t>
            </a:r>
            <a:r>
              <a:rPr lang="es-MX" sz="2400" dirty="0" err="1"/>
              <a:t>Sebastian</a:t>
            </a:r>
            <a:r>
              <a:rPr lang="es-MX" sz="2400" dirty="0"/>
              <a:t> </a:t>
            </a:r>
            <a:r>
              <a:rPr lang="es-MX" sz="2400" dirty="0" err="1"/>
              <a:t>Krumbiegel</a:t>
            </a:r>
            <a:r>
              <a:rPr lang="es-MX" sz="2400" dirty="0"/>
              <a:t> </a:t>
            </a:r>
            <a:r>
              <a:rPr lang="es-MX" sz="2400" dirty="0" err="1"/>
              <a:t>und</a:t>
            </a:r>
            <a:r>
              <a:rPr lang="es-MX" sz="2400" dirty="0"/>
              <a:t> </a:t>
            </a:r>
            <a:r>
              <a:rPr lang="es-MX" sz="2400" dirty="0" err="1"/>
              <a:t>Tobias</a:t>
            </a:r>
            <a:r>
              <a:rPr lang="es-MX" sz="2400" dirty="0"/>
              <a:t> </a:t>
            </a:r>
            <a:r>
              <a:rPr lang="es-MX" sz="2400" dirty="0" err="1"/>
              <a:t>Künzel</a:t>
            </a:r>
            <a:r>
              <a:rPr lang="es-MX" sz="2400" dirty="0"/>
              <a:t>. </a:t>
            </a:r>
            <a:r>
              <a:rPr lang="es-MX" sz="2400" dirty="0" err="1"/>
              <a:t>Sie</a:t>
            </a:r>
            <a:r>
              <a:rPr lang="es-MX" sz="2400" dirty="0"/>
              <a:t> </a:t>
            </a:r>
            <a:r>
              <a:rPr lang="es-MX" sz="2400" dirty="0" err="1"/>
              <a:t>singen</a:t>
            </a:r>
            <a:r>
              <a:rPr lang="es-MX" sz="2400" dirty="0"/>
              <a:t> A-Capella. </a:t>
            </a:r>
            <a:r>
              <a:rPr lang="es-MX" sz="2400" dirty="0" err="1"/>
              <a:t>Große</a:t>
            </a:r>
            <a:r>
              <a:rPr lang="es-MX" sz="2400" dirty="0"/>
              <a:t> Hits </a:t>
            </a:r>
            <a:r>
              <a:rPr lang="es-MX" sz="2400" dirty="0" err="1"/>
              <a:t>der</a:t>
            </a:r>
            <a:r>
              <a:rPr lang="es-MX" sz="2400" dirty="0"/>
              <a:t> </a:t>
            </a:r>
            <a:r>
              <a:rPr lang="es-MX" sz="2400" dirty="0" err="1"/>
              <a:t>Prinzen</a:t>
            </a:r>
            <a:r>
              <a:rPr lang="es-MX" sz="2400" dirty="0"/>
              <a:t> </a:t>
            </a:r>
            <a:r>
              <a:rPr lang="es-MX" sz="2400" dirty="0" err="1"/>
              <a:t>sind</a:t>
            </a:r>
            <a:r>
              <a:rPr lang="es-MX" sz="2400" dirty="0"/>
              <a:t> “Alles </a:t>
            </a:r>
            <a:r>
              <a:rPr lang="es-MX" sz="2400" dirty="0" err="1"/>
              <a:t>nur</a:t>
            </a:r>
            <a:r>
              <a:rPr lang="es-MX" sz="2400" dirty="0"/>
              <a:t> </a:t>
            </a:r>
            <a:r>
              <a:rPr lang="es-MX" sz="2400" dirty="0" err="1"/>
              <a:t>geklaut</a:t>
            </a:r>
            <a:r>
              <a:rPr lang="es-MX" sz="2400" dirty="0"/>
              <a:t>” (1993) </a:t>
            </a:r>
            <a:r>
              <a:rPr lang="es-MX" sz="2400" dirty="0" err="1"/>
              <a:t>und</a:t>
            </a:r>
            <a:r>
              <a:rPr lang="es-MX" sz="2400" dirty="0"/>
              <a:t> “</a:t>
            </a:r>
            <a:r>
              <a:rPr lang="es-MX" sz="2400" dirty="0" err="1"/>
              <a:t>Millionär</a:t>
            </a:r>
            <a:r>
              <a:rPr lang="es-MX" sz="2400" dirty="0"/>
              <a:t>” (1991).</a:t>
            </a:r>
          </a:p>
          <a:p>
            <a:r>
              <a:rPr lang="es-MX" sz="2400" dirty="0"/>
              <a:t>Alles </a:t>
            </a:r>
            <a:r>
              <a:rPr lang="es-MX" sz="2400" dirty="0" err="1"/>
              <a:t>nur</a:t>
            </a:r>
            <a:r>
              <a:rPr lang="es-MX" sz="2400" dirty="0"/>
              <a:t> </a:t>
            </a:r>
            <a:r>
              <a:rPr lang="es-MX" sz="2400" dirty="0" err="1"/>
              <a:t>geklaut</a:t>
            </a:r>
            <a:r>
              <a:rPr lang="es-MX" sz="2400" dirty="0"/>
              <a:t>: </a:t>
            </a:r>
            <a:r>
              <a:rPr lang="es-MX" sz="2400" dirty="0">
                <a:hlinkClick r:id="rId2"/>
              </a:rPr>
              <a:t>https://www.youtube.com/watch?v=yMR45cZbvDw</a:t>
            </a:r>
            <a:endParaRPr lang="es-MX" sz="2400" dirty="0"/>
          </a:p>
          <a:p>
            <a:r>
              <a:rPr lang="es-MX" sz="2400" dirty="0" err="1"/>
              <a:t>Millionär</a:t>
            </a:r>
            <a:r>
              <a:rPr lang="es-MX" sz="2400" dirty="0"/>
              <a:t>: </a:t>
            </a:r>
            <a:r>
              <a:rPr lang="es-MX" sz="2400" dirty="0">
                <a:hlinkClick r:id="rId3"/>
              </a:rPr>
              <a:t>https://www.youtube.com/watch?v=ezQs0sB8Q0s</a:t>
            </a:r>
            <a:endParaRPr lang="es-MX" sz="2400" dirty="0"/>
          </a:p>
          <a:p>
            <a:pPr marL="0" indent="0">
              <a:buNone/>
            </a:pPr>
            <a:endParaRPr lang="es-ES_tradnl" dirty="0"/>
          </a:p>
        </p:txBody>
      </p:sp>
    </p:spTree>
    <p:extLst>
      <p:ext uri="{BB962C8B-B14F-4D97-AF65-F5344CB8AC3E}">
        <p14:creationId xmlns:p14="http://schemas.microsoft.com/office/powerpoint/2010/main" val="1017514765"/>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72</TotalTime>
  <Words>292</Words>
  <Application>Microsoft Office PowerPoint</Application>
  <PresentationFormat>Panorámica</PresentationFormat>
  <Paragraphs>24</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Gill Sans MT</vt:lpstr>
      <vt:lpstr>Galería</vt:lpstr>
      <vt:lpstr>Deutsche Musik-Legenden</vt:lpstr>
      <vt:lpstr>Herbert Grönemeyer</vt:lpstr>
      <vt:lpstr>Udo Lindenberg</vt:lpstr>
      <vt:lpstr>nena</vt:lpstr>
      <vt:lpstr>Die Prinzen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Deutsche Musik-Legenden</dc:title>
  <dc:creator>Alemán</dc:creator>
  <cp:lastModifiedBy>Alemán</cp:lastModifiedBy>
  <cp:revision>12</cp:revision>
  <dcterms:created xsi:type="dcterms:W3CDTF">2019-01-23T16:29:00Z</dcterms:created>
  <dcterms:modified xsi:type="dcterms:W3CDTF">2019-04-30T21:13:47Z</dcterms:modified>
</cp:coreProperties>
</file>