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z8o7qAIlIU" TargetMode="External"/><Relationship Id="rId2" Type="http://schemas.openxmlformats.org/officeDocument/2006/relationships/hyperlink" Target="https://www.youtube.com/watch?v=t03Nh0hyBY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wzDFFH3CMk" TargetMode="External"/><Relationship Id="rId4" Type="http://schemas.openxmlformats.org/officeDocument/2006/relationships/hyperlink" Target="https://www.youtube.com/watch?v=j09hpp3AxI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cq4odTvLQs" TargetMode="External"/><Relationship Id="rId2" Type="http://schemas.openxmlformats.org/officeDocument/2006/relationships/hyperlink" Target="https://www.youtube.com/watch?v=_xogurSONM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x0MGYe4jR4" TargetMode="External"/><Relationship Id="rId2" Type="http://schemas.openxmlformats.org/officeDocument/2006/relationships/hyperlink" Target="https://www.youtube.com/watch?v=9WNrfl_pLe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3ZL8ZVWVz8" TargetMode="External"/><Relationship Id="rId2" Type="http://schemas.openxmlformats.org/officeDocument/2006/relationships/hyperlink" Target="https://www.youtube.com/watch?v=n4RjJKxsam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B3874-FF3A-41EB-AA97-8B7265311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526" y="802298"/>
            <a:ext cx="5617028" cy="2541431"/>
          </a:xfrm>
        </p:spPr>
        <p:txBody>
          <a:bodyPr/>
          <a:lstStyle/>
          <a:p>
            <a:r>
              <a:rPr lang="es-MX" dirty="0"/>
              <a:t>Deutsche </a:t>
            </a:r>
            <a:r>
              <a:rPr lang="es-MX" dirty="0" err="1"/>
              <a:t>rockmusik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B90620-2A29-442C-8E50-7D59AB31E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5" name="Imagen 4" descr="Imagen que contiene cielo, persona, exterior, hombre&#10;&#10;Descripción generada automáticamente">
            <a:extLst>
              <a:ext uri="{FF2B5EF4-FFF2-40B4-BE49-F238E27FC236}">
                <a16:creationId xmlns:a16="http://schemas.microsoft.com/office/drawing/2014/main" id="{A470628E-36F1-4D81-B386-39094B758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4" y="802298"/>
            <a:ext cx="6052457" cy="40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4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F1BF8-3666-45AA-830F-52F94BF7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/>
              <a:t>Die Toten </a:t>
            </a:r>
            <a:r>
              <a:rPr lang="es-MX" sz="4400" dirty="0" err="1"/>
              <a:t>hosen</a:t>
            </a:r>
            <a:endParaRPr lang="es-ES_tradnl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91F13-B5A6-476E-8C0A-5AB61FC2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29035"/>
          </a:xfrm>
        </p:spPr>
        <p:txBody>
          <a:bodyPr/>
          <a:lstStyle/>
          <a:p>
            <a:r>
              <a:rPr lang="es-MX" dirty="0"/>
              <a:t>Die Toten </a:t>
            </a:r>
            <a:r>
              <a:rPr lang="es-MX" dirty="0" err="1"/>
              <a:t>Hosen</a:t>
            </a:r>
            <a:r>
              <a:rPr lang="es-MX" dirty="0"/>
              <a:t> </a:t>
            </a:r>
            <a:r>
              <a:rPr lang="es-MX" dirty="0" err="1"/>
              <a:t>wurden</a:t>
            </a:r>
            <a:r>
              <a:rPr lang="es-MX" dirty="0"/>
              <a:t> 1982 </a:t>
            </a:r>
            <a:r>
              <a:rPr lang="es-MX" dirty="0" err="1"/>
              <a:t>gegründet</a:t>
            </a:r>
            <a:r>
              <a:rPr lang="es-MX" dirty="0"/>
              <a:t>. </a:t>
            </a:r>
            <a:r>
              <a:rPr lang="es-MX" dirty="0" err="1"/>
              <a:t>Sie</a:t>
            </a:r>
            <a:r>
              <a:rPr lang="es-MX" dirty="0"/>
              <a:t> </a:t>
            </a:r>
            <a:r>
              <a:rPr lang="es-MX" dirty="0" err="1"/>
              <a:t>spielen</a:t>
            </a:r>
            <a:r>
              <a:rPr lang="es-MX" dirty="0"/>
              <a:t> </a:t>
            </a:r>
            <a:r>
              <a:rPr lang="es-MX" dirty="0" err="1"/>
              <a:t>Punkrock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sind</a:t>
            </a:r>
            <a:r>
              <a:rPr lang="es-MX" dirty="0"/>
              <a:t> </a:t>
            </a:r>
            <a:r>
              <a:rPr lang="es-MX" dirty="0" err="1"/>
              <a:t>sehr</a:t>
            </a:r>
            <a:r>
              <a:rPr lang="es-MX" dirty="0"/>
              <a:t> </a:t>
            </a:r>
            <a:r>
              <a:rPr lang="es-MX" dirty="0" err="1"/>
              <a:t>populär</a:t>
            </a:r>
            <a:r>
              <a:rPr lang="es-MX" dirty="0"/>
              <a:t> in </a:t>
            </a:r>
            <a:r>
              <a:rPr lang="es-MX" dirty="0" err="1"/>
              <a:t>Deutschland</a:t>
            </a:r>
            <a:r>
              <a:rPr lang="es-MX" dirty="0"/>
              <a:t>. </a:t>
            </a:r>
            <a:r>
              <a:rPr lang="es-MX" dirty="0" err="1"/>
              <a:t>Ihr</a:t>
            </a:r>
            <a:r>
              <a:rPr lang="es-MX" dirty="0"/>
              <a:t> </a:t>
            </a:r>
            <a:r>
              <a:rPr lang="es-MX" dirty="0" err="1"/>
              <a:t>ersten</a:t>
            </a:r>
            <a:r>
              <a:rPr lang="es-MX" dirty="0"/>
              <a:t> Hits </a:t>
            </a:r>
            <a:r>
              <a:rPr lang="es-MX" dirty="0" err="1"/>
              <a:t>waren</a:t>
            </a:r>
            <a:r>
              <a:rPr lang="es-MX" dirty="0"/>
              <a:t> “</a:t>
            </a:r>
            <a:r>
              <a:rPr lang="es-MX" dirty="0" err="1"/>
              <a:t>Eisgekühlter</a:t>
            </a:r>
            <a:r>
              <a:rPr lang="es-MX" dirty="0"/>
              <a:t> </a:t>
            </a:r>
            <a:r>
              <a:rPr lang="es-MX" dirty="0" err="1"/>
              <a:t>Bommerlunder</a:t>
            </a:r>
            <a:r>
              <a:rPr lang="es-MX" dirty="0"/>
              <a:t>” (1983) </a:t>
            </a:r>
            <a:r>
              <a:rPr lang="es-MX" dirty="0" err="1"/>
              <a:t>und</a:t>
            </a:r>
            <a:r>
              <a:rPr lang="es-MX" dirty="0"/>
              <a:t> “</a:t>
            </a:r>
            <a:r>
              <a:rPr lang="es-MX" dirty="0" err="1"/>
              <a:t>Hier</a:t>
            </a:r>
            <a:r>
              <a:rPr lang="es-MX" dirty="0"/>
              <a:t> </a:t>
            </a:r>
            <a:r>
              <a:rPr lang="es-MX" dirty="0" err="1"/>
              <a:t>kommt</a:t>
            </a:r>
            <a:r>
              <a:rPr lang="es-MX" dirty="0"/>
              <a:t> Alex” (1988). </a:t>
            </a:r>
            <a:r>
              <a:rPr lang="es-MX" dirty="0" err="1"/>
              <a:t>Ihre</a:t>
            </a:r>
            <a:r>
              <a:rPr lang="es-MX" dirty="0"/>
              <a:t> </a:t>
            </a:r>
            <a:r>
              <a:rPr lang="es-MX" dirty="0" err="1"/>
              <a:t>Alben</a:t>
            </a:r>
            <a:r>
              <a:rPr lang="es-MX" dirty="0"/>
              <a:t> </a:t>
            </a:r>
            <a:r>
              <a:rPr lang="es-MX" dirty="0" err="1"/>
              <a:t>waren</a:t>
            </a:r>
            <a:r>
              <a:rPr lang="es-MX" dirty="0"/>
              <a:t> </a:t>
            </a:r>
            <a:r>
              <a:rPr lang="es-MX" dirty="0" err="1"/>
              <a:t>seit</a:t>
            </a:r>
            <a:r>
              <a:rPr lang="es-MX" dirty="0"/>
              <a:t> 1990 </a:t>
            </a:r>
            <a:r>
              <a:rPr lang="es-MX" dirty="0" err="1"/>
              <a:t>neunmal</a:t>
            </a:r>
            <a:r>
              <a:rPr lang="es-MX" dirty="0"/>
              <a:t> </a:t>
            </a:r>
            <a:r>
              <a:rPr lang="es-MX" dirty="0" err="1"/>
              <a:t>auf</a:t>
            </a:r>
            <a:r>
              <a:rPr lang="es-MX" dirty="0"/>
              <a:t> </a:t>
            </a:r>
            <a:r>
              <a:rPr lang="es-MX" dirty="0" err="1"/>
              <a:t>Platz</a:t>
            </a:r>
            <a:r>
              <a:rPr lang="es-MX" dirty="0"/>
              <a:t> 1 </a:t>
            </a:r>
            <a:r>
              <a:rPr lang="es-MX" dirty="0" err="1"/>
              <a:t>der</a:t>
            </a:r>
            <a:r>
              <a:rPr lang="es-MX" dirty="0"/>
              <a:t> </a:t>
            </a:r>
            <a:r>
              <a:rPr lang="es-MX" dirty="0" err="1"/>
              <a:t>Albumscharts</a:t>
            </a:r>
            <a:r>
              <a:rPr lang="es-MX" dirty="0"/>
              <a:t>. </a:t>
            </a:r>
            <a:r>
              <a:rPr lang="es-MX" dirty="0" err="1"/>
              <a:t>Neuere</a:t>
            </a:r>
            <a:r>
              <a:rPr lang="es-MX" dirty="0"/>
              <a:t> Hits </a:t>
            </a:r>
            <a:r>
              <a:rPr lang="es-MX" dirty="0" err="1"/>
              <a:t>der</a:t>
            </a:r>
            <a:r>
              <a:rPr lang="es-MX" dirty="0"/>
              <a:t> Toten </a:t>
            </a:r>
            <a:r>
              <a:rPr lang="es-MX" dirty="0" err="1"/>
              <a:t>Hosen</a:t>
            </a:r>
            <a:r>
              <a:rPr lang="es-MX" dirty="0"/>
              <a:t> </a:t>
            </a:r>
            <a:r>
              <a:rPr lang="es-MX" dirty="0" err="1"/>
              <a:t>sind</a:t>
            </a:r>
            <a:r>
              <a:rPr lang="es-MX" dirty="0"/>
              <a:t> “</a:t>
            </a:r>
            <a:r>
              <a:rPr lang="es-MX" dirty="0" err="1"/>
              <a:t>Tage</a:t>
            </a:r>
            <a:r>
              <a:rPr lang="es-MX" dirty="0"/>
              <a:t> </a:t>
            </a:r>
            <a:r>
              <a:rPr lang="es-MX" dirty="0" err="1"/>
              <a:t>wie</a:t>
            </a:r>
            <a:r>
              <a:rPr lang="es-MX" dirty="0"/>
              <a:t> diese” (2012) </a:t>
            </a:r>
            <a:r>
              <a:rPr lang="es-MX" dirty="0" err="1"/>
              <a:t>und</a:t>
            </a:r>
            <a:r>
              <a:rPr lang="es-MX" dirty="0"/>
              <a:t> “</a:t>
            </a:r>
            <a:r>
              <a:rPr lang="es-MX" dirty="0" err="1"/>
              <a:t>Unter</a:t>
            </a:r>
            <a:r>
              <a:rPr lang="es-MX" dirty="0"/>
              <a:t> den </a:t>
            </a:r>
            <a:r>
              <a:rPr lang="es-MX" dirty="0" err="1"/>
              <a:t>Wolken</a:t>
            </a:r>
            <a:r>
              <a:rPr lang="es-MX" dirty="0"/>
              <a:t>” (2017). </a:t>
            </a:r>
            <a:r>
              <a:rPr lang="es-MX" dirty="0" err="1"/>
              <a:t>Sänger</a:t>
            </a:r>
            <a:r>
              <a:rPr lang="es-MX" dirty="0"/>
              <a:t> </a:t>
            </a:r>
            <a:r>
              <a:rPr lang="es-MX" dirty="0" err="1"/>
              <a:t>der</a:t>
            </a:r>
            <a:r>
              <a:rPr lang="es-MX" dirty="0"/>
              <a:t> Band </a:t>
            </a:r>
            <a:r>
              <a:rPr lang="es-MX" dirty="0" err="1"/>
              <a:t>ist</a:t>
            </a:r>
            <a:r>
              <a:rPr lang="es-MX" dirty="0"/>
              <a:t> Campino. </a:t>
            </a:r>
          </a:p>
          <a:p>
            <a:r>
              <a:rPr lang="es-MX" dirty="0" err="1"/>
              <a:t>Eisgekühlter</a:t>
            </a:r>
            <a:r>
              <a:rPr lang="es-MX" dirty="0"/>
              <a:t> </a:t>
            </a:r>
            <a:r>
              <a:rPr lang="es-MX" dirty="0" err="1"/>
              <a:t>Bommerlunder</a:t>
            </a:r>
            <a:r>
              <a:rPr lang="es-MX" dirty="0"/>
              <a:t> </a:t>
            </a:r>
            <a:r>
              <a:rPr lang="es-MX" dirty="0">
                <a:hlinkClick r:id="rId2"/>
              </a:rPr>
              <a:t>https://www.youtube.com/watch?v=t03Nh0hyBY4</a:t>
            </a:r>
            <a:endParaRPr lang="es-MX" dirty="0"/>
          </a:p>
          <a:p>
            <a:r>
              <a:rPr lang="es-MX" dirty="0" err="1"/>
              <a:t>Hier</a:t>
            </a:r>
            <a:r>
              <a:rPr lang="es-MX" dirty="0"/>
              <a:t> </a:t>
            </a:r>
            <a:r>
              <a:rPr lang="es-MX" dirty="0" err="1"/>
              <a:t>kommt</a:t>
            </a:r>
            <a:r>
              <a:rPr lang="es-MX" dirty="0"/>
              <a:t> Alex </a:t>
            </a:r>
            <a:r>
              <a:rPr lang="es-MX" dirty="0">
                <a:hlinkClick r:id="rId3"/>
              </a:rPr>
              <a:t>https://www.youtube.com/watch?v=6z8o7qAIlIU</a:t>
            </a:r>
            <a:endParaRPr lang="es-MX" dirty="0"/>
          </a:p>
          <a:p>
            <a:r>
              <a:rPr lang="es-MX" dirty="0" err="1"/>
              <a:t>Tage</a:t>
            </a:r>
            <a:r>
              <a:rPr lang="es-MX" dirty="0"/>
              <a:t> </a:t>
            </a:r>
            <a:r>
              <a:rPr lang="es-MX" dirty="0" err="1"/>
              <a:t>wie</a:t>
            </a:r>
            <a:r>
              <a:rPr lang="es-MX" dirty="0"/>
              <a:t> diese </a:t>
            </a:r>
            <a:r>
              <a:rPr lang="es-MX" dirty="0">
                <a:hlinkClick r:id="rId4"/>
              </a:rPr>
              <a:t>https://www.youtube.com/watch?v=j09hpp3AxIE</a:t>
            </a:r>
            <a:endParaRPr lang="es-MX" dirty="0"/>
          </a:p>
          <a:p>
            <a:r>
              <a:rPr lang="es-MX" dirty="0" err="1"/>
              <a:t>Unter</a:t>
            </a:r>
            <a:r>
              <a:rPr lang="es-MX" dirty="0"/>
              <a:t> den </a:t>
            </a:r>
            <a:r>
              <a:rPr lang="es-MX" dirty="0" err="1"/>
              <a:t>Wolken</a:t>
            </a:r>
            <a:r>
              <a:rPr lang="es-MX" dirty="0"/>
              <a:t> </a:t>
            </a:r>
            <a:r>
              <a:rPr lang="es-MX" dirty="0">
                <a:hlinkClick r:id="rId5"/>
              </a:rPr>
              <a:t>https://www.youtube.com/watch?v=PwzDFFH3CMk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493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97DEC-1CE8-40EF-B0B9-9A724A20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/>
              <a:t>Die </a:t>
            </a:r>
            <a:r>
              <a:rPr lang="es-MX" sz="4400" dirty="0" err="1"/>
              <a:t>Ärzte</a:t>
            </a:r>
            <a:r>
              <a:rPr lang="es-MX" sz="4400" dirty="0"/>
              <a:t> </a:t>
            </a:r>
            <a:endParaRPr lang="es-ES_tradnl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6D1E27-D43F-442E-AE22-F37627AC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Die </a:t>
            </a:r>
            <a:r>
              <a:rPr lang="es-MX" dirty="0" err="1"/>
              <a:t>Ärzte</a:t>
            </a:r>
            <a:r>
              <a:rPr lang="es-MX" dirty="0"/>
              <a:t> </a:t>
            </a:r>
            <a:r>
              <a:rPr lang="es-MX" dirty="0" err="1"/>
              <a:t>sind</a:t>
            </a:r>
            <a:r>
              <a:rPr lang="es-MX" dirty="0"/>
              <a:t> </a:t>
            </a:r>
            <a:r>
              <a:rPr lang="es-MX" dirty="0" err="1"/>
              <a:t>eine</a:t>
            </a:r>
            <a:r>
              <a:rPr lang="es-MX" dirty="0"/>
              <a:t> Band </a:t>
            </a:r>
            <a:r>
              <a:rPr lang="es-MX" dirty="0" err="1"/>
              <a:t>aus</a:t>
            </a:r>
            <a:r>
              <a:rPr lang="es-MX" dirty="0"/>
              <a:t> </a:t>
            </a:r>
            <a:r>
              <a:rPr lang="es-MX" dirty="0" err="1"/>
              <a:t>Berlin</a:t>
            </a:r>
            <a:r>
              <a:rPr lang="es-MX" dirty="0"/>
              <a:t>. </a:t>
            </a:r>
            <a:r>
              <a:rPr lang="es-MX" dirty="0" err="1"/>
              <a:t>Sie</a:t>
            </a:r>
            <a:r>
              <a:rPr lang="es-MX" dirty="0"/>
              <a:t> </a:t>
            </a:r>
            <a:r>
              <a:rPr lang="es-MX" dirty="0" err="1"/>
              <a:t>wurden</a:t>
            </a:r>
            <a:r>
              <a:rPr lang="es-MX" dirty="0"/>
              <a:t> 1982 </a:t>
            </a:r>
            <a:r>
              <a:rPr lang="es-MX" dirty="0" err="1"/>
              <a:t>gegründet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spielen</a:t>
            </a:r>
            <a:r>
              <a:rPr lang="es-MX" dirty="0"/>
              <a:t> </a:t>
            </a:r>
            <a:r>
              <a:rPr lang="es-MX" dirty="0" err="1"/>
              <a:t>Punkrock</a:t>
            </a:r>
            <a:r>
              <a:rPr lang="es-MX" dirty="0"/>
              <a:t>. Die </a:t>
            </a:r>
            <a:r>
              <a:rPr lang="es-MX" dirty="0" err="1"/>
              <a:t>Mitglieder</a:t>
            </a:r>
            <a:r>
              <a:rPr lang="es-MX" dirty="0"/>
              <a:t> </a:t>
            </a:r>
            <a:r>
              <a:rPr lang="es-MX" dirty="0" err="1"/>
              <a:t>der</a:t>
            </a:r>
            <a:r>
              <a:rPr lang="es-MX" dirty="0"/>
              <a:t> Band </a:t>
            </a:r>
            <a:r>
              <a:rPr lang="es-MX" dirty="0" err="1"/>
              <a:t>heißen</a:t>
            </a:r>
            <a:r>
              <a:rPr lang="es-MX" dirty="0"/>
              <a:t> </a:t>
            </a:r>
            <a:r>
              <a:rPr lang="es-MX" dirty="0" err="1"/>
              <a:t>Farin</a:t>
            </a:r>
            <a:r>
              <a:rPr lang="es-MX" dirty="0"/>
              <a:t> </a:t>
            </a:r>
            <a:r>
              <a:rPr lang="es-MX" dirty="0" err="1"/>
              <a:t>Urlaub</a:t>
            </a:r>
            <a:r>
              <a:rPr lang="es-MX" dirty="0"/>
              <a:t>, Bela B </a:t>
            </a:r>
            <a:r>
              <a:rPr lang="es-MX" dirty="0" err="1"/>
              <a:t>und</a:t>
            </a:r>
            <a:r>
              <a:rPr lang="es-MX" dirty="0"/>
              <a:t> Rodrigo </a:t>
            </a:r>
            <a:r>
              <a:rPr lang="es-MX" dirty="0" err="1"/>
              <a:t>Gonzále</a:t>
            </a:r>
            <a:r>
              <a:rPr lang="es-ES_tradnl" dirty="0"/>
              <a:t>z. </a:t>
            </a:r>
            <a:r>
              <a:rPr lang="es-MX" dirty="0" err="1"/>
              <a:t>Ihre</a:t>
            </a:r>
            <a:r>
              <a:rPr lang="es-MX" dirty="0"/>
              <a:t> </a:t>
            </a:r>
            <a:r>
              <a:rPr lang="es-MX" dirty="0" err="1"/>
              <a:t>populärsten</a:t>
            </a:r>
            <a:r>
              <a:rPr lang="es-MX" dirty="0"/>
              <a:t> Lieder </a:t>
            </a:r>
            <a:r>
              <a:rPr lang="es-MX" dirty="0" err="1"/>
              <a:t>sind</a:t>
            </a:r>
            <a:r>
              <a:rPr lang="es-MX" dirty="0"/>
              <a:t> “</a:t>
            </a:r>
            <a:r>
              <a:rPr lang="es-MX" dirty="0" err="1"/>
              <a:t>Junge</a:t>
            </a:r>
            <a:r>
              <a:rPr lang="es-MX" dirty="0"/>
              <a:t>”  </a:t>
            </a:r>
            <a:r>
              <a:rPr lang="es-MX" dirty="0" err="1"/>
              <a:t>und</a:t>
            </a:r>
            <a:r>
              <a:rPr lang="es-MX" dirty="0"/>
              <a:t>  “</a:t>
            </a:r>
            <a:r>
              <a:rPr lang="es-MX" dirty="0" err="1"/>
              <a:t>Westerland</a:t>
            </a:r>
            <a:r>
              <a:rPr lang="es-MX" dirty="0"/>
              <a:t>”.  </a:t>
            </a:r>
            <a:r>
              <a:rPr lang="es-MX" dirty="0" err="1"/>
              <a:t>Sie</a:t>
            </a:r>
            <a:r>
              <a:rPr lang="es-MX" dirty="0"/>
              <a:t> </a:t>
            </a:r>
            <a:r>
              <a:rPr lang="es-MX" dirty="0" err="1"/>
              <a:t>haben</a:t>
            </a:r>
            <a:r>
              <a:rPr lang="es-MX" dirty="0"/>
              <a:t> </a:t>
            </a:r>
            <a:r>
              <a:rPr lang="es-MX" dirty="0" err="1"/>
              <a:t>schon</a:t>
            </a:r>
            <a:r>
              <a:rPr lang="es-MX" dirty="0"/>
              <a:t> </a:t>
            </a:r>
            <a:r>
              <a:rPr lang="es-MX" dirty="0" err="1"/>
              <a:t>viele</a:t>
            </a:r>
            <a:r>
              <a:rPr lang="es-MX" dirty="0"/>
              <a:t> </a:t>
            </a:r>
            <a:r>
              <a:rPr lang="es-MX" dirty="0" err="1"/>
              <a:t>Konzerte</a:t>
            </a:r>
            <a:r>
              <a:rPr lang="es-MX" dirty="0"/>
              <a:t> </a:t>
            </a:r>
            <a:r>
              <a:rPr lang="es-MX" dirty="0" err="1"/>
              <a:t>gegeben</a:t>
            </a:r>
            <a:r>
              <a:rPr lang="es-MX" dirty="0"/>
              <a:t>. </a:t>
            </a:r>
          </a:p>
          <a:p>
            <a:r>
              <a:rPr lang="es-MX" dirty="0" err="1"/>
              <a:t>Junge</a:t>
            </a:r>
            <a:r>
              <a:rPr lang="es-MX" dirty="0"/>
              <a:t>: </a:t>
            </a:r>
            <a:r>
              <a:rPr lang="es-MX" dirty="0">
                <a:hlinkClick r:id="rId2"/>
              </a:rPr>
              <a:t>https://www.youtube.com/watch?v=_xogurSONM0</a:t>
            </a:r>
            <a:endParaRPr lang="es-MX" dirty="0"/>
          </a:p>
          <a:p>
            <a:r>
              <a:rPr lang="es-MX" dirty="0" err="1"/>
              <a:t>Westerland</a:t>
            </a:r>
            <a:r>
              <a:rPr lang="es-MX" dirty="0"/>
              <a:t>: </a:t>
            </a:r>
            <a:r>
              <a:rPr lang="es-MX" dirty="0">
                <a:hlinkClick r:id="rId3"/>
              </a:rPr>
              <a:t>https://www.youtube.com/watch?v=Acq4odTvLQs</a:t>
            </a:r>
            <a:endParaRPr lang="es-MX" dirty="0"/>
          </a:p>
          <a:p>
            <a:endParaRPr lang="es-MX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0883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03934-1BC8-4826-BC1B-68C59107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Kraftklub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97FE28-ECF6-4556-A3A6-B0725D78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Kraftklub</a:t>
            </a:r>
            <a:r>
              <a:rPr lang="es-MX" dirty="0"/>
              <a:t>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eine</a:t>
            </a:r>
            <a:r>
              <a:rPr lang="es-MX" dirty="0"/>
              <a:t> Band </a:t>
            </a:r>
            <a:r>
              <a:rPr lang="es-MX" dirty="0" err="1"/>
              <a:t>aus</a:t>
            </a:r>
            <a:r>
              <a:rPr lang="es-MX" dirty="0"/>
              <a:t> </a:t>
            </a:r>
            <a:r>
              <a:rPr lang="es-MX" dirty="0" err="1"/>
              <a:t>Chemintz</a:t>
            </a:r>
            <a:r>
              <a:rPr lang="es-MX" dirty="0"/>
              <a:t>. </a:t>
            </a:r>
            <a:r>
              <a:rPr lang="es-MX" dirty="0" err="1"/>
              <a:t>Sie</a:t>
            </a:r>
            <a:r>
              <a:rPr lang="es-MX" dirty="0"/>
              <a:t> </a:t>
            </a:r>
            <a:r>
              <a:rPr lang="es-MX" dirty="0" err="1"/>
              <a:t>hat</a:t>
            </a:r>
            <a:r>
              <a:rPr lang="es-MX" dirty="0"/>
              <a:t> 5 </a:t>
            </a:r>
            <a:r>
              <a:rPr lang="es-MX" dirty="0" err="1"/>
              <a:t>Mitglieder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spielt</a:t>
            </a:r>
            <a:r>
              <a:rPr lang="es-MX" dirty="0"/>
              <a:t> Indie-Rock. </a:t>
            </a:r>
            <a:r>
              <a:rPr lang="es-MX" dirty="0" err="1"/>
              <a:t>Ihre</a:t>
            </a:r>
            <a:r>
              <a:rPr lang="es-MX" dirty="0"/>
              <a:t> </a:t>
            </a:r>
            <a:r>
              <a:rPr lang="es-MX" dirty="0" err="1"/>
              <a:t>ersten</a:t>
            </a:r>
            <a:r>
              <a:rPr lang="es-MX" dirty="0"/>
              <a:t> Lieder </a:t>
            </a:r>
            <a:r>
              <a:rPr lang="es-MX" dirty="0" err="1"/>
              <a:t>sind</a:t>
            </a:r>
            <a:r>
              <a:rPr lang="es-MX" dirty="0"/>
              <a:t> </a:t>
            </a:r>
            <a:r>
              <a:rPr lang="es-MX" dirty="0" err="1"/>
              <a:t>aus</a:t>
            </a:r>
            <a:r>
              <a:rPr lang="es-MX" dirty="0"/>
              <a:t> 2010. </a:t>
            </a:r>
            <a:r>
              <a:rPr lang="es-MX" dirty="0" err="1"/>
              <a:t>Sie</a:t>
            </a:r>
            <a:r>
              <a:rPr lang="es-MX" dirty="0"/>
              <a:t> </a:t>
            </a:r>
            <a:r>
              <a:rPr lang="es-MX" dirty="0" err="1"/>
              <a:t>haben</a:t>
            </a:r>
            <a:r>
              <a:rPr lang="es-MX" dirty="0"/>
              <a:t> </a:t>
            </a:r>
            <a:r>
              <a:rPr lang="es-MX" dirty="0" err="1"/>
              <a:t>bislang</a:t>
            </a:r>
            <a:r>
              <a:rPr lang="es-MX" dirty="0"/>
              <a:t> 3 </a:t>
            </a:r>
            <a:r>
              <a:rPr lang="es-MX" dirty="0" err="1"/>
              <a:t>Alben</a:t>
            </a:r>
            <a:r>
              <a:rPr lang="es-MX" dirty="0"/>
              <a:t> </a:t>
            </a:r>
            <a:r>
              <a:rPr lang="es-MX" dirty="0" err="1"/>
              <a:t>veröffentlicht</a:t>
            </a:r>
            <a:r>
              <a:rPr lang="es-MX" dirty="0"/>
              <a:t>. </a:t>
            </a:r>
            <a:r>
              <a:rPr lang="es-MX" dirty="0" err="1"/>
              <a:t>Ihre</a:t>
            </a:r>
            <a:r>
              <a:rPr lang="es-MX" dirty="0"/>
              <a:t> </a:t>
            </a:r>
            <a:r>
              <a:rPr lang="es-MX" dirty="0" err="1"/>
              <a:t>größten</a:t>
            </a:r>
            <a:r>
              <a:rPr lang="es-MX" dirty="0"/>
              <a:t> Hits </a:t>
            </a:r>
            <a:r>
              <a:rPr lang="es-MX" dirty="0" err="1"/>
              <a:t>sind</a:t>
            </a:r>
            <a:r>
              <a:rPr lang="es-MX" dirty="0"/>
              <a:t> “</a:t>
            </a:r>
            <a:r>
              <a:rPr lang="es-MX" dirty="0" err="1"/>
              <a:t>Wie</a:t>
            </a:r>
            <a:r>
              <a:rPr lang="es-MX" dirty="0"/>
              <a:t> </a:t>
            </a:r>
            <a:r>
              <a:rPr lang="es-MX" dirty="0" err="1"/>
              <a:t>ich</a:t>
            </a:r>
            <a:r>
              <a:rPr lang="es-MX" dirty="0"/>
              <a:t>” </a:t>
            </a:r>
            <a:r>
              <a:rPr lang="es-MX" dirty="0" err="1"/>
              <a:t>und</a:t>
            </a:r>
            <a:r>
              <a:rPr lang="es-MX" dirty="0"/>
              <a:t> “</a:t>
            </a:r>
            <a:r>
              <a:rPr lang="es-MX" dirty="0" err="1"/>
              <a:t>Schüsse</a:t>
            </a:r>
            <a:r>
              <a:rPr lang="es-MX" dirty="0"/>
              <a:t> in die </a:t>
            </a:r>
            <a:r>
              <a:rPr lang="es-MX" dirty="0" err="1"/>
              <a:t>Luft</a:t>
            </a:r>
            <a:r>
              <a:rPr lang="es-MX"/>
              <a:t>”.</a:t>
            </a:r>
            <a:endParaRPr lang="es-MX" dirty="0"/>
          </a:p>
          <a:p>
            <a:r>
              <a:rPr lang="es-MX" dirty="0" err="1"/>
              <a:t>Wie</a:t>
            </a:r>
            <a:r>
              <a:rPr lang="es-MX" dirty="0"/>
              <a:t> </a:t>
            </a:r>
            <a:r>
              <a:rPr lang="es-MX" dirty="0" err="1"/>
              <a:t>ich</a:t>
            </a:r>
            <a:r>
              <a:rPr lang="es-MX" dirty="0"/>
              <a:t>: </a:t>
            </a:r>
            <a:r>
              <a:rPr lang="es-MX" dirty="0">
                <a:hlinkClick r:id="rId2"/>
              </a:rPr>
              <a:t>https://www.youtube.com/watch?v=9WNrfl_pLeQ</a:t>
            </a:r>
            <a:endParaRPr lang="es-MX" dirty="0"/>
          </a:p>
          <a:p>
            <a:r>
              <a:rPr lang="es-MX" dirty="0" err="1"/>
              <a:t>Schüsse</a:t>
            </a:r>
            <a:r>
              <a:rPr lang="es-MX" dirty="0"/>
              <a:t> in die </a:t>
            </a:r>
            <a:r>
              <a:rPr lang="es-MX" dirty="0" err="1"/>
              <a:t>Luft</a:t>
            </a:r>
            <a:r>
              <a:rPr lang="es-MX" dirty="0"/>
              <a:t> </a:t>
            </a:r>
            <a:r>
              <a:rPr lang="es-MX" dirty="0">
                <a:hlinkClick r:id="rId3"/>
              </a:rPr>
              <a:t>https://www.youtube.com/watch?v=Dx0MGYe4jR4</a:t>
            </a:r>
            <a:endParaRPr lang="es-MX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33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8B5A2-4BBD-4030-BFD6-C01A709C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sCORPIONS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38DBD-2FC4-4A38-A460-DF1CC6AB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Die Scorpions </a:t>
            </a:r>
            <a:r>
              <a:rPr lang="es-MX" dirty="0" err="1"/>
              <a:t>spielen</a:t>
            </a:r>
            <a:r>
              <a:rPr lang="es-MX" dirty="0"/>
              <a:t> </a:t>
            </a:r>
            <a:r>
              <a:rPr lang="es-MX" dirty="0" err="1"/>
              <a:t>Hard</a:t>
            </a:r>
            <a:r>
              <a:rPr lang="es-MX" dirty="0"/>
              <a:t>-Rock </a:t>
            </a:r>
            <a:r>
              <a:rPr lang="es-MX" dirty="0" err="1"/>
              <a:t>und</a:t>
            </a:r>
            <a:r>
              <a:rPr lang="es-MX" dirty="0"/>
              <a:t> Heavy Metal. </a:t>
            </a:r>
            <a:r>
              <a:rPr lang="es-MX" dirty="0" err="1"/>
              <a:t>Sie</a:t>
            </a:r>
            <a:r>
              <a:rPr lang="es-MX" dirty="0"/>
              <a:t> </a:t>
            </a:r>
            <a:r>
              <a:rPr lang="es-MX" dirty="0" err="1"/>
              <a:t>wurden</a:t>
            </a:r>
            <a:r>
              <a:rPr lang="es-MX" dirty="0"/>
              <a:t> 1965 in Hannover </a:t>
            </a:r>
            <a:r>
              <a:rPr lang="es-MX" dirty="0" err="1"/>
              <a:t>gegründet</a:t>
            </a:r>
            <a:r>
              <a:rPr lang="es-MX" dirty="0"/>
              <a:t>. Die Scorpions </a:t>
            </a:r>
            <a:r>
              <a:rPr lang="es-MX" dirty="0" err="1"/>
              <a:t>sind</a:t>
            </a:r>
            <a:r>
              <a:rPr lang="es-MX" dirty="0"/>
              <a:t> </a:t>
            </a:r>
            <a:r>
              <a:rPr lang="es-MX" dirty="0" err="1"/>
              <a:t>auch</a:t>
            </a:r>
            <a:r>
              <a:rPr lang="es-MX" dirty="0"/>
              <a:t> </a:t>
            </a:r>
            <a:r>
              <a:rPr lang="es-MX" dirty="0" err="1"/>
              <a:t>international</a:t>
            </a:r>
            <a:r>
              <a:rPr lang="es-MX" dirty="0"/>
              <a:t> </a:t>
            </a:r>
            <a:r>
              <a:rPr lang="es-MX" dirty="0" err="1"/>
              <a:t>sehr</a:t>
            </a:r>
            <a:r>
              <a:rPr lang="es-MX" dirty="0"/>
              <a:t> </a:t>
            </a:r>
            <a:r>
              <a:rPr lang="es-MX" dirty="0" err="1"/>
              <a:t>populär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haben</a:t>
            </a:r>
            <a:r>
              <a:rPr lang="es-MX" dirty="0"/>
              <a:t> </a:t>
            </a:r>
            <a:r>
              <a:rPr lang="es-MX" dirty="0" err="1"/>
              <a:t>viele</a:t>
            </a:r>
            <a:r>
              <a:rPr lang="es-MX" dirty="0"/>
              <a:t> </a:t>
            </a:r>
            <a:r>
              <a:rPr lang="es-MX" dirty="0" err="1"/>
              <a:t>Preise</a:t>
            </a:r>
            <a:r>
              <a:rPr lang="es-MX" dirty="0"/>
              <a:t> </a:t>
            </a:r>
            <a:r>
              <a:rPr lang="es-MX" dirty="0" err="1"/>
              <a:t>gewonnen</a:t>
            </a:r>
            <a:r>
              <a:rPr lang="es-MX" dirty="0"/>
              <a:t>. Der </a:t>
            </a:r>
            <a:r>
              <a:rPr lang="es-MX" dirty="0" err="1"/>
              <a:t>Sänger</a:t>
            </a:r>
            <a:r>
              <a:rPr lang="es-MX" dirty="0"/>
              <a:t> </a:t>
            </a:r>
            <a:r>
              <a:rPr lang="es-MX" dirty="0" err="1"/>
              <a:t>der</a:t>
            </a:r>
            <a:r>
              <a:rPr lang="es-MX" dirty="0"/>
              <a:t> Scorpions </a:t>
            </a:r>
            <a:r>
              <a:rPr lang="es-MX" dirty="0" err="1"/>
              <a:t>heißt</a:t>
            </a:r>
            <a:r>
              <a:rPr lang="es-MX" dirty="0"/>
              <a:t> Klaus </a:t>
            </a:r>
            <a:r>
              <a:rPr lang="es-MX" dirty="0" err="1"/>
              <a:t>Meine</a:t>
            </a:r>
            <a:r>
              <a:rPr lang="es-MX" dirty="0"/>
              <a:t>. Die </a:t>
            </a:r>
            <a:r>
              <a:rPr lang="es-MX" dirty="0" err="1"/>
              <a:t>größten</a:t>
            </a:r>
            <a:r>
              <a:rPr lang="es-MX" dirty="0"/>
              <a:t> Hits </a:t>
            </a:r>
            <a:r>
              <a:rPr lang="es-MX" dirty="0" err="1"/>
              <a:t>der</a:t>
            </a:r>
            <a:r>
              <a:rPr lang="es-MX" dirty="0"/>
              <a:t> Scorpions </a:t>
            </a:r>
            <a:r>
              <a:rPr lang="es-MX" dirty="0" err="1"/>
              <a:t>sind</a:t>
            </a:r>
            <a:r>
              <a:rPr lang="es-MX" dirty="0"/>
              <a:t> “</a:t>
            </a:r>
            <a:r>
              <a:rPr lang="es-MX" dirty="0" err="1"/>
              <a:t>Wind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Change” </a:t>
            </a:r>
            <a:r>
              <a:rPr lang="es-MX" dirty="0" err="1"/>
              <a:t>und</a:t>
            </a:r>
            <a:r>
              <a:rPr lang="es-MX" dirty="0"/>
              <a:t> “Rock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Like</a:t>
            </a:r>
            <a:r>
              <a:rPr lang="es-MX" dirty="0"/>
              <a:t> A </a:t>
            </a:r>
            <a:r>
              <a:rPr lang="es-MX" dirty="0" err="1"/>
              <a:t>Hurricane</a:t>
            </a:r>
            <a:r>
              <a:rPr lang="es-MX" dirty="0"/>
              <a:t>”.</a:t>
            </a:r>
          </a:p>
          <a:p>
            <a:r>
              <a:rPr lang="es-MX" dirty="0" err="1"/>
              <a:t>Wind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Change </a:t>
            </a:r>
            <a:r>
              <a:rPr lang="es-MX" dirty="0">
                <a:hlinkClick r:id="rId2"/>
              </a:rPr>
              <a:t>https://www.youtube.com/watch?v=n4RjJKxsamQ</a:t>
            </a:r>
            <a:endParaRPr lang="es-MX" dirty="0"/>
          </a:p>
          <a:p>
            <a:r>
              <a:rPr lang="es-MX" dirty="0"/>
              <a:t> Rock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Like</a:t>
            </a:r>
            <a:r>
              <a:rPr lang="es-MX" dirty="0"/>
              <a:t> A </a:t>
            </a:r>
            <a:r>
              <a:rPr lang="es-MX" dirty="0" err="1"/>
              <a:t>Hurricane</a:t>
            </a:r>
            <a:r>
              <a:rPr lang="es-MX" dirty="0"/>
              <a:t> </a:t>
            </a:r>
            <a:r>
              <a:rPr lang="es-MX" dirty="0">
                <a:hlinkClick r:id="rId3"/>
              </a:rPr>
              <a:t>https://www.youtube.com/watch?v=I3ZL8ZVWVz8</a:t>
            </a:r>
            <a:endParaRPr lang="es-MX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2667787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156</TotalTime>
  <Words>398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Deutsche rockmusik</vt:lpstr>
      <vt:lpstr>Die Toten hosen</vt:lpstr>
      <vt:lpstr>Die Ärzte </vt:lpstr>
      <vt:lpstr>Kraftklub</vt:lpstr>
      <vt:lpstr>sCORPIONS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rockmusik</dc:title>
  <dc:creator>Alemán</dc:creator>
  <cp:lastModifiedBy>Alemán</cp:lastModifiedBy>
  <cp:revision>14</cp:revision>
  <dcterms:created xsi:type="dcterms:W3CDTF">2019-01-24T20:24:41Z</dcterms:created>
  <dcterms:modified xsi:type="dcterms:W3CDTF">2019-02-14T20:52:20Z</dcterms:modified>
</cp:coreProperties>
</file>